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8CC31-2E33-4478-A38C-F5906915AF0D}" v="1007" dt="2022-05-30T16:26:16.667"/>
    <p1510:client id="{5E72D657-A92C-4680-8C79-6758413036DB}" v="1445" dt="2022-05-30T15:04:56.928"/>
    <p1510:client id="{A6A66C5A-92EB-478C-9C69-5704A3E5D186}" v="6" dt="2022-05-30T16:34:11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a7ebe0ac0b64759a" providerId="Windows Live" clId="Web-{2D88CC31-2E33-4478-A38C-F5906915AF0D}"/>
    <pc:docChg chg="addSld modSld sldOrd">
      <pc:chgData name="Гость" userId="a7ebe0ac0b64759a" providerId="Windows Live" clId="Web-{2D88CC31-2E33-4478-A38C-F5906915AF0D}" dt="2022-05-30T16:26:16.542" v="817" actId="1076"/>
      <pc:docMkLst>
        <pc:docMk/>
      </pc:docMkLst>
      <pc:sldChg chg="addSp delSp modSp mod setBg addAnim delAnim setClrOvrMap">
        <pc:chgData name="Гость" userId="a7ebe0ac0b64759a" providerId="Windows Live" clId="Web-{2D88CC31-2E33-4478-A38C-F5906915AF0D}" dt="2022-05-30T16:20:27.268" v="774" actId="1076"/>
        <pc:sldMkLst>
          <pc:docMk/>
          <pc:sldMk cId="1351651579" sldId="256"/>
        </pc:sldMkLst>
        <pc:spChg chg="del mod ord">
          <ac:chgData name="Гость" userId="a7ebe0ac0b64759a" providerId="Windows Live" clId="Web-{2D88CC31-2E33-4478-A38C-F5906915AF0D}" dt="2022-05-30T16:19:29.673" v="755"/>
          <ac:spMkLst>
            <pc:docMk/>
            <pc:sldMk cId="1351651579" sldId="256"/>
            <ac:spMk id="2" creationId="{00000000-0000-0000-0000-000000000000}"/>
          </ac:spMkLst>
        </pc:spChg>
        <pc:spChg chg="add del">
          <ac:chgData name="Гость" userId="a7ebe0ac0b64759a" providerId="Windows Live" clId="Web-{2D88CC31-2E33-4478-A38C-F5906915AF0D}" dt="2022-05-30T16:19:36.704" v="757"/>
          <ac:spMkLst>
            <pc:docMk/>
            <pc:sldMk cId="1351651579" sldId="256"/>
            <ac:spMk id="7" creationId="{87CC2527-562A-4F69-B487-4371E5B243E7}"/>
          </ac:spMkLst>
        </pc:spChg>
        <pc:spChg chg="add del">
          <ac:chgData name="Гость" userId="a7ebe0ac0b64759a" providerId="Windows Live" clId="Web-{2D88CC31-2E33-4478-A38C-F5906915AF0D}" dt="2022-05-30T16:19:58.877" v="763"/>
          <ac:spMkLst>
            <pc:docMk/>
            <pc:sldMk cId="1351651579" sldId="256"/>
            <ac:spMk id="9" creationId="{87CC2527-562A-4F69-B487-4371E5B243E7}"/>
          </ac:spMkLst>
        </pc:spChg>
        <pc:spChg chg="add del">
          <ac:chgData name="Гость" userId="a7ebe0ac0b64759a" providerId="Windows Live" clId="Web-{2D88CC31-2E33-4478-A38C-F5906915AF0D}" dt="2022-05-30T16:18:48.313" v="739"/>
          <ac:spMkLst>
            <pc:docMk/>
            <pc:sldMk cId="1351651579" sldId="256"/>
            <ac:spMk id="10" creationId="{0C0CCF94-9536-4A63-8FF2-E37827C92756}"/>
          </ac:spMkLst>
        </pc:spChg>
        <pc:spChg chg="add del">
          <ac:chgData name="Гость" userId="a7ebe0ac0b64759a" providerId="Windows Live" clId="Web-{2D88CC31-2E33-4478-A38C-F5906915AF0D}" dt="2022-05-30T16:19:41.345" v="759"/>
          <ac:spMkLst>
            <pc:docMk/>
            <pc:sldMk cId="1351651579" sldId="256"/>
            <ac:spMk id="11" creationId="{854DEE1C-7FD6-4FA0-A96A-BDF952F199AB}"/>
          </ac:spMkLst>
        </pc:spChg>
        <pc:spChg chg="add del">
          <ac:chgData name="Гость" userId="a7ebe0ac0b64759a" providerId="Windows Live" clId="Web-{2D88CC31-2E33-4478-A38C-F5906915AF0D}" dt="2022-05-30T16:18:48.313" v="739"/>
          <ac:spMkLst>
            <pc:docMk/>
            <pc:sldMk cId="1351651579" sldId="256"/>
            <ac:spMk id="12" creationId="{C970655A-F4C2-4D7E-BAB6-D3BFC5CAE148}"/>
          </ac:spMkLst>
        </pc:spChg>
        <pc:spChg chg="add del">
          <ac:chgData name="Гость" userId="a7ebe0ac0b64759a" providerId="Windows Live" clId="Web-{2D88CC31-2E33-4478-A38C-F5906915AF0D}" dt="2022-05-30T16:19:51.455" v="761"/>
          <ac:spMkLst>
            <pc:docMk/>
            <pc:sldMk cId="1351651579" sldId="256"/>
            <ac:spMk id="13" creationId="{07322A9E-F1EC-405E-8971-BA906EFFCCB8}"/>
          </ac:spMkLst>
        </pc:spChg>
        <pc:spChg chg="add del">
          <ac:chgData name="Гость" userId="a7ebe0ac0b64759a" providerId="Windows Live" clId="Web-{2D88CC31-2E33-4478-A38C-F5906915AF0D}" dt="2022-05-30T16:18:48.313" v="739"/>
          <ac:spMkLst>
            <pc:docMk/>
            <pc:sldMk cId="1351651579" sldId="256"/>
            <ac:spMk id="14" creationId="{3389D0BC-BA1D-4360-88F9-D9ECCBDAB50E}"/>
          </ac:spMkLst>
        </pc:spChg>
        <pc:spChg chg="add del">
          <ac:chgData name="Гость" userId="a7ebe0ac0b64759a" providerId="Windows Live" clId="Web-{2D88CC31-2E33-4478-A38C-F5906915AF0D}" dt="2022-05-30T16:19:51.455" v="761"/>
          <ac:spMkLst>
            <pc:docMk/>
            <pc:sldMk cId="1351651579" sldId="256"/>
            <ac:spMk id="15" creationId="{A5704422-1118-4FD1-95AD-29A064EB80D9}"/>
          </ac:spMkLst>
        </pc:spChg>
        <pc:spChg chg="add del">
          <ac:chgData name="Гость" userId="a7ebe0ac0b64759a" providerId="Windows Live" clId="Web-{2D88CC31-2E33-4478-A38C-F5906915AF0D}" dt="2022-05-30T16:19:09.938" v="750"/>
          <ac:spMkLst>
            <pc:docMk/>
            <pc:sldMk cId="1351651579" sldId="256"/>
            <ac:spMk id="16" creationId="{0E91F5CA-B392-444C-88E3-BF5BAAEBDEB0}"/>
          </ac:spMkLst>
        </pc:spChg>
        <pc:spChg chg="add del">
          <ac:chgData name="Гость" userId="a7ebe0ac0b64759a" providerId="Windows Live" clId="Web-{2D88CC31-2E33-4478-A38C-F5906915AF0D}" dt="2022-05-30T16:19:09.938" v="750"/>
          <ac:spMkLst>
            <pc:docMk/>
            <pc:sldMk cId="1351651579" sldId="256"/>
            <ac:spMk id="17" creationId="{0459807F-B6FA-44D3-9A53-C55B6B56884A}"/>
          </ac:spMkLst>
        </pc:spChg>
        <pc:spChg chg="add del">
          <ac:chgData name="Гость" userId="a7ebe0ac0b64759a" providerId="Windows Live" clId="Web-{2D88CC31-2E33-4478-A38C-F5906915AF0D}" dt="2022-05-30T16:19:51.455" v="761"/>
          <ac:spMkLst>
            <pc:docMk/>
            <pc:sldMk cId="1351651579" sldId="256"/>
            <ac:spMk id="18" creationId="{4EDB2B02-86A2-46F5-A4BE-B7D9B10411D6}"/>
          </ac:spMkLst>
        </pc:spChg>
        <pc:spChg chg="add del">
          <ac:chgData name="Гость" userId="a7ebe0ac0b64759a" providerId="Windows Live" clId="Web-{2D88CC31-2E33-4478-A38C-F5906915AF0D}" dt="2022-05-30T16:19:51.455" v="761"/>
          <ac:spMkLst>
            <pc:docMk/>
            <pc:sldMk cId="1351651579" sldId="256"/>
            <ac:spMk id="19" creationId="{A88B2AAA-B805-498E-A9E6-98B885855498}"/>
          </ac:spMkLst>
        </pc:spChg>
        <pc:spChg chg="add del">
          <ac:chgData name="Гость" userId="a7ebe0ac0b64759a" providerId="Windows Live" clId="Web-{2D88CC31-2E33-4478-A38C-F5906915AF0D}" dt="2022-05-30T16:19:51.455" v="761"/>
          <ac:spMkLst>
            <pc:docMk/>
            <pc:sldMk cId="1351651579" sldId="256"/>
            <ac:spMk id="20" creationId="{43954639-FB5D-41F4-9560-6F6DFE778425}"/>
          </ac:spMkLst>
        </pc:spChg>
        <pc:spChg chg="add del">
          <ac:chgData name="Гость" userId="a7ebe0ac0b64759a" providerId="Windows Live" clId="Web-{2D88CC31-2E33-4478-A38C-F5906915AF0D}" dt="2022-05-30T16:19:51.455" v="761"/>
          <ac:spMkLst>
            <pc:docMk/>
            <pc:sldMk cId="1351651579" sldId="256"/>
            <ac:spMk id="21" creationId="{9B8051E0-19D7-43E1-BFD9-E6DBFEB3A3F1}"/>
          </ac:spMkLst>
        </pc:spChg>
        <pc:spChg chg="add del">
          <ac:chgData name="Гость" userId="a7ebe0ac0b64759a" providerId="Windows Live" clId="Web-{2D88CC31-2E33-4478-A38C-F5906915AF0D}" dt="2022-05-30T16:19:06.204" v="745"/>
          <ac:spMkLst>
            <pc:docMk/>
            <pc:sldMk cId="1351651579" sldId="256"/>
            <ac:spMk id="22" creationId="{0C0CCF94-9536-4A63-8FF2-E37827C92756}"/>
          </ac:spMkLst>
        </pc:spChg>
        <pc:spChg chg="add del">
          <ac:chgData name="Гость" userId="a7ebe0ac0b64759a" providerId="Windows Live" clId="Web-{2D88CC31-2E33-4478-A38C-F5906915AF0D}" dt="2022-05-30T16:19:51.455" v="761"/>
          <ac:spMkLst>
            <pc:docMk/>
            <pc:sldMk cId="1351651579" sldId="256"/>
            <ac:spMk id="23" creationId="{E898931C-0323-41FA-A036-20F818B1FF81}"/>
          </ac:spMkLst>
        </pc:spChg>
        <pc:spChg chg="add del">
          <ac:chgData name="Гость" userId="a7ebe0ac0b64759a" providerId="Windows Live" clId="Web-{2D88CC31-2E33-4478-A38C-F5906915AF0D}" dt="2022-05-30T16:19:06.204" v="745"/>
          <ac:spMkLst>
            <pc:docMk/>
            <pc:sldMk cId="1351651579" sldId="256"/>
            <ac:spMk id="24" creationId="{C970655A-F4C2-4D7E-BAB6-D3BFC5CAE148}"/>
          </ac:spMkLst>
        </pc:spChg>
        <pc:spChg chg="add del">
          <ac:chgData name="Гость" userId="a7ebe0ac0b64759a" providerId="Windows Live" clId="Web-{2D88CC31-2E33-4478-A38C-F5906915AF0D}" dt="2022-05-30T16:19:51.455" v="761"/>
          <ac:spMkLst>
            <pc:docMk/>
            <pc:sldMk cId="1351651579" sldId="256"/>
            <ac:spMk id="25" creationId="{89AFE9DD-0792-4B98-B4EB-97ACA17E6AA8}"/>
          </ac:spMkLst>
        </pc:spChg>
        <pc:spChg chg="add del">
          <ac:chgData name="Гость" userId="a7ebe0ac0b64759a" providerId="Windows Live" clId="Web-{2D88CC31-2E33-4478-A38C-F5906915AF0D}" dt="2022-05-30T16:19:06.204" v="745"/>
          <ac:spMkLst>
            <pc:docMk/>
            <pc:sldMk cId="1351651579" sldId="256"/>
            <ac:spMk id="26" creationId="{3389D0BC-BA1D-4360-88F9-D9ECCBDAB50E}"/>
          </ac:spMkLst>
        </pc:spChg>
        <pc:spChg chg="add del">
          <ac:chgData name="Гость" userId="a7ebe0ac0b64759a" providerId="Windows Live" clId="Web-{2D88CC31-2E33-4478-A38C-F5906915AF0D}" dt="2022-05-30T16:19:51.455" v="761"/>
          <ac:spMkLst>
            <pc:docMk/>
            <pc:sldMk cId="1351651579" sldId="256"/>
            <ac:spMk id="27" creationId="{3981F5C4-9AE1-404E-AF44-A4E6DB374F9D}"/>
          </ac:spMkLst>
        </pc:spChg>
        <pc:spChg chg="add del">
          <ac:chgData name="Гость" userId="a7ebe0ac0b64759a" providerId="Windows Live" clId="Web-{2D88CC31-2E33-4478-A38C-F5906915AF0D}" dt="2022-05-30T16:19:09.938" v="749"/>
          <ac:spMkLst>
            <pc:docMk/>
            <pc:sldMk cId="1351651579" sldId="256"/>
            <ac:spMk id="28" creationId="{0E91F5CA-B392-444C-88E3-BF5BAAEBDEB0}"/>
          </ac:spMkLst>
        </pc:spChg>
        <pc:spChg chg="add del">
          <ac:chgData name="Гость" userId="a7ebe0ac0b64759a" providerId="Windows Live" clId="Web-{2D88CC31-2E33-4478-A38C-F5906915AF0D}" dt="2022-05-30T16:19:09.938" v="749"/>
          <ac:spMkLst>
            <pc:docMk/>
            <pc:sldMk cId="1351651579" sldId="256"/>
            <ac:spMk id="29" creationId="{0459807F-B6FA-44D3-9A53-C55B6B56884A}"/>
          </ac:spMkLst>
        </pc:spChg>
        <pc:spChg chg="add del">
          <ac:chgData name="Гость" userId="a7ebe0ac0b64759a" providerId="Windows Live" clId="Web-{2D88CC31-2E33-4478-A38C-F5906915AF0D}" dt="2022-05-30T16:19:51.455" v="761"/>
          <ac:spMkLst>
            <pc:docMk/>
            <pc:sldMk cId="1351651579" sldId="256"/>
            <ac:spMk id="30" creationId="{301491B5-56C7-43DC-A3D9-861EECCA056A}"/>
          </ac:spMkLst>
        </pc:spChg>
        <pc:spChg chg="add del">
          <ac:chgData name="Гость" userId="a7ebe0ac0b64759a" providerId="Windows Live" clId="Web-{2D88CC31-2E33-4478-A38C-F5906915AF0D}" dt="2022-05-30T16:19:23.735" v="754"/>
          <ac:spMkLst>
            <pc:docMk/>
            <pc:sldMk cId="1351651579" sldId="256"/>
            <ac:spMk id="31" creationId="{854DEE1C-7FD6-4FA0-A96A-BDF952F199AB}"/>
          </ac:spMkLst>
        </pc:spChg>
        <pc:spChg chg="add del">
          <ac:chgData name="Гость" userId="a7ebe0ac0b64759a" providerId="Windows Live" clId="Web-{2D88CC31-2E33-4478-A38C-F5906915AF0D}" dt="2022-05-30T16:19:51.455" v="761"/>
          <ac:spMkLst>
            <pc:docMk/>
            <pc:sldMk cId="1351651579" sldId="256"/>
            <ac:spMk id="32" creationId="{237E2353-22DF-46E0-A200-FB30F8F394E2}"/>
          </ac:spMkLst>
        </pc:spChg>
        <pc:spChg chg="add del">
          <ac:chgData name="Гость" userId="a7ebe0ac0b64759a" providerId="Windows Live" clId="Web-{2D88CC31-2E33-4478-A38C-F5906915AF0D}" dt="2022-05-30T16:19:51.455" v="761"/>
          <ac:spMkLst>
            <pc:docMk/>
            <pc:sldMk cId="1351651579" sldId="256"/>
            <ac:spMk id="33" creationId="{763C1781-8726-4FAC-8C45-FF40376BE409}"/>
          </ac:spMkLst>
        </pc:spChg>
        <pc:spChg chg="add del">
          <ac:chgData name="Гость" userId="a7ebe0ac0b64759a" providerId="Windows Live" clId="Web-{2D88CC31-2E33-4478-A38C-F5906915AF0D}" dt="2022-05-30T16:19:51.455" v="761"/>
          <ac:spMkLst>
            <pc:docMk/>
            <pc:sldMk cId="1351651579" sldId="256"/>
            <ac:spMk id="34" creationId="{DD6138DB-057B-45F7-A5F4-E7BFDA20D02C}"/>
          </ac:spMkLst>
        </pc:spChg>
        <pc:spChg chg="add del">
          <ac:chgData name="Гость" userId="a7ebe0ac0b64759a" providerId="Windows Live" clId="Web-{2D88CC31-2E33-4478-A38C-F5906915AF0D}" dt="2022-05-30T16:19:51.455" v="761"/>
          <ac:spMkLst>
            <pc:docMk/>
            <pc:sldMk cId="1351651579" sldId="256"/>
            <ac:spMk id="35" creationId="{79A54AB1-B64F-4843-BFAB-81CB74E66B65}"/>
          </ac:spMkLst>
        </pc:spChg>
        <pc:spChg chg="add del">
          <ac:chgData name="Гость" userId="a7ebe0ac0b64759a" providerId="Windows Live" clId="Web-{2D88CC31-2E33-4478-A38C-F5906915AF0D}" dt="2022-05-30T16:19:23.735" v="753"/>
          <ac:spMkLst>
            <pc:docMk/>
            <pc:sldMk cId="1351651579" sldId="256"/>
            <ac:spMk id="36" creationId="{87CC2527-562A-4F69-B487-4371E5B243E7}"/>
          </ac:spMkLst>
        </pc:spChg>
        <pc:spChg chg="add del">
          <ac:chgData name="Гость" userId="a7ebe0ac0b64759a" providerId="Windows Live" clId="Web-{2D88CC31-2E33-4478-A38C-F5906915AF0D}" dt="2022-05-30T16:20:03.267" v="765"/>
          <ac:spMkLst>
            <pc:docMk/>
            <pc:sldMk cId="1351651579" sldId="256"/>
            <ac:spMk id="39" creationId="{E49CC64F-7275-4E33-961B-0C5CDC439875}"/>
          </ac:spMkLst>
        </pc:spChg>
        <pc:spChg chg="add del">
          <ac:chgData name="Гость" userId="a7ebe0ac0b64759a" providerId="Windows Live" clId="Web-{2D88CC31-2E33-4478-A38C-F5906915AF0D}" dt="2022-05-30T16:20:08.611" v="767"/>
          <ac:spMkLst>
            <pc:docMk/>
            <pc:sldMk cId="1351651579" sldId="256"/>
            <ac:spMk id="41" creationId="{47BDE95F-650B-4D12-A3A5-975E461D2E00}"/>
          </ac:spMkLst>
        </pc:spChg>
        <pc:spChg chg="add del">
          <ac:chgData name="Гость" userId="a7ebe0ac0b64759a" providerId="Windows Live" clId="Web-{2D88CC31-2E33-4478-A38C-F5906915AF0D}" dt="2022-05-30T16:20:08.611" v="767"/>
          <ac:spMkLst>
            <pc:docMk/>
            <pc:sldMk cId="1351651579" sldId="256"/>
            <ac:spMk id="42" creationId="{71FC7D98-7B8B-402A-90FC-F027482F2142}"/>
          </ac:spMkLst>
        </pc:spChg>
        <pc:spChg chg="add del">
          <ac:chgData name="Гость" userId="a7ebe0ac0b64759a" providerId="Windows Live" clId="Web-{2D88CC31-2E33-4478-A38C-F5906915AF0D}" dt="2022-05-30T16:20:08.611" v="767"/>
          <ac:spMkLst>
            <pc:docMk/>
            <pc:sldMk cId="1351651579" sldId="256"/>
            <ac:spMk id="43" creationId="{AD7356EA-285B-4E5D-8FEC-104659A4FD2C}"/>
          </ac:spMkLst>
        </pc:spChg>
        <pc:spChg chg="add del">
          <ac:chgData name="Гость" userId="a7ebe0ac0b64759a" providerId="Windows Live" clId="Web-{2D88CC31-2E33-4478-A38C-F5906915AF0D}" dt="2022-05-30T16:20:12.502" v="769"/>
          <ac:spMkLst>
            <pc:docMk/>
            <pc:sldMk cId="1351651579" sldId="256"/>
            <ac:spMk id="45" creationId="{303CC970-4826-4CED-8063-0FB676635452}"/>
          </ac:spMkLst>
        </pc:spChg>
        <pc:spChg chg="add del">
          <ac:chgData name="Гость" userId="a7ebe0ac0b64759a" providerId="Windows Live" clId="Web-{2D88CC31-2E33-4478-A38C-F5906915AF0D}" dt="2022-05-30T16:20:12.502" v="769"/>
          <ac:spMkLst>
            <pc:docMk/>
            <pc:sldMk cId="1351651579" sldId="256"/>
            <ac:spMk id="46" creationId="{14490D63-3365-45CC-AC50-705C1B76815F}"/>
          </ac:spMkLst>
        </pc:spChg>
        <pc:spChg chg="add del">
          <ac:chgData name="Гость" userId="a7ebe0ac0b64759a" providerId="Windows Live" clId="Web-{2D88CC31-2E33-4478-A38C-F5906915AF0D}" dt="2022-05-30T16:20:18.393" v="771"/>
          <ac:spMkLst>
            <pc:docMk/>
            <pc:sldMk cId="1351651579" sldId="256"/>
            <ac:spMk id="48" creationId="{87CC2527-562A-4F69-B487-4371E5B243E7}"/>
          </ac:spMkLst>
        </pc:spChg>
        <pc:spChg chg="add">
          <ac:chgData name="Гость" userId="a7ebe0ac0b64759a" providerId="Windows Live" clId="Web-{2D88CC31-2E33-4478-A38C-F5906915AF0D}" dt="2022-05-30T16:20:18.393" v="772"/>
          <ac:spMkLst>
            <pc:docMk/>
            <pc:sldMk cId="1351651579" sldId="256"/>
            <ac:spMk id="51" creationId="{854DEE1C-7FD6-4FA0-A96A-BDF952F199AB}"/>
          </ac:spMkLst>
        </pc:spChg>
        <pc:picChg chg="mod ord">
          <ac:chgData name="Гость" userId="a7ebe0ac0b64759a" providerId="Windows Live" clId="Web-{2D88CC31-2E33-4478-A38C-F5906915AF0D}" dt="2022-05-30T16:20:27.268" v="774" actId="1076"/>
          <ac:picMkLst>
            <pc:docMk/>
            <pc:sldMk cId="1351651579" sldId="256"/>
            <ac:picMk id="5" creationId="{9111A926-C547-6038-D703-B40F73ED0DBA}"/>
          </ac:picMkLst>
        </pc:picChg>
        <pc:cxnChg chg="add del">
          <ac:chgData name="Гость" userId="a7ebe0ac0b64759a" providerId="Windows Live" clId="Web-{2D88CC31-2E33-4478-A38C-F5906915AF0D}" dt="2022-05-30T16:19:36.704" v="757"/>
          <ac:cxnSpMkLst>
            <pc:docMk/>
            <pc:sldMk cId="1351651579" sldId="256"/>
            <ac:cxnSpMk id="8" creationId="{BCDAEC91-5BCE-4B55-9CC0-43EF94CB734B}"/>
          </ac:cxnSpMkLst>
        </pc:cxnChg>
        <pc:cxnChg chg="add del">
          <ac:chgData name="Гость" userId="a7ebe0ac0b64759a" providerId="Windows Live" clId="Web-{2D88CC31-2E33-4478-A38C-F5906915AF0D}" dt="2022-05-30T16:19:58.877" v="763"/>
          <ac:cxnSpMkLst>
            <pc:docMk/>
            <pc:sldMk cId="1351651579" sldId="256"/>
            <ac:cxnSpMk id="37" creationId="{BCDAEC91-5BCE-4B55-9CC0-43EF94CB734B}"/>
          </ac:cxnSpMkLst>
        </pc:cxnChg>
        <pc:cxnChg chg="add del">
          <ac:chgData name="Гость" userId="a7ebe0ac0b64759a" providerId="Windows Live" clId="Web-{2D88CC31-2E33-4478-A38C-F5906915AF0D}" dt="2022-05-30T16:19:23.735" v="753"/>
          <ac:cxnSpMkLst>
            <pc:docMk/>
            <pc:sldMk cId="1351651579" sldId="256"/>
            <ac:cxnSpMk id="38" creationId="{BCDAEC91-5BCE-4B55-9CC0-43EF94CB734B}"/>
          </ac:cxnSpMkLst>
        </pc:cxnChg>
        <pc:cxnChg chg="add del">
          <ac:chgData name="Гость" userId="a7ebe0ac0b64759a" providerId="Windows Live" clId="Web-{2D88CC31-2E33-4478-A38C-F5906915AF0D}" dt="2022-05-30T16:20:18.393" v="771"/>
          <ac:cxnSpMkLst>
            <pc:docMk/>
            <pc:sldMk cId="1351651579" sldId="256"/>
            <ac:cxnSpMk id="49" creationId="{BCDAEC91-5BCE-4B55-9CC0-43EF94CB734B}"/>
          </ac:cxnSpMkLst>
        </pc:cxnChg>
      </pc:sldChg>
      <pc:sldChg chg="addSp delSp modSp mod setBg">
        <pc:chgData name="Гость" userId="a7ebe0ac0b64759a" providerId="Windows Live" clId="Web-{2D88CC31-2E33-4478-A38C-F5906915AF0D}" dt="2022-05-30T16:18:14.124" v="737"/>
        <pc:sldMkLst>
          <pc:docMk/>
          <pc:sldMk cId="1365956709" sldId="257"/>
        </pc:sldMkLst>
        <pc:spChg chg="add del">
          <ac:chgData name="Гость" userId="a7ebe0ac0b64759a" providerId="Windows Live" clId="Web-{2D88CC31-2E33-4478-A38C-F5906915AF0D}" dt="2022-05-30T16:18:05.780" v="736"/>
          <ac:spMkLst>
            <pc:docMk/>
            <pc:sldMk cId="1365956709" sldId="257"/>
            <ac:spMk id="2" creationId="{938F0A5F-D693-077C-D171-681806E4A60F}"/>
          </ac:spMkLst>
        </pc:spChg>
        <pc:spChg chg="add">
          <ac:chgData name="Гость" userId="a7ebe0ac0b64759a" providerId="Windows Live" clId="Web-{2D88CC31-2E33-4478-A38C-F5906915AF0D}" dt="2022-05-30T16:18:05.780" v="736"/>
          <ac:spMkLst>
            <pc:docMk/>
            <pc:sldMk cId="1365956709" sldId="257"/>
            <ac:spMk id="7" creationId="{2B566528-1B12-4246-9431-5C2D7D081168}"/>
          </ac:spMkLst>
        </pc:spChg>
        <pc:spChg chg="add del">
          <ac:chgData name="Гость" userId="a7ebe0ac0b64759a" providerId="Windows Live" clId="Web-{2D88CC31-2E33-4478-A38C-F5906915AF0D}" dt="2022-05-30T16:18:05.765" v="735"/>
          <ac:spMkLst>
            <pc:docMk/>
            <pc:sldMk cId="1365956709" sldId="257"/>
            <ac:spMk id="8" creationId="{5C8908E2-EE49-44D2-9428-A28D2312A8D5}"/>
          </ac:spMkLst>
        </pc:spChg>
        <pc:spChg chg="add">
          <ac:chgData name="Гость" userId="a7ebe0ac0b64759a" providerId="Windows Live" clId="Web-{2D88CC31-2E33-4478-A38C-F5906915AF0D}" dt="2022-05-30T16:18:05.780" v="736"/>
          <ac:spMkLst>
            <pc:docMk/>
            <pc:sldMk cId="1365956709" sldId="257"/>
            <ac:spMk id="9" creationId="{2E80C965-DB6D-4F81-9E9E-B027384D0BD6}"/>
          </ac:spMkLst>
        </pc:spChg>
        <pc:spChg chg="add">
          <ac:chgData name="Гость" userId="a7ebe0ac0b64759a" providerId="Windows Live" clId="Web-{2D88CC31-2E33-4478-A38C-F5906915AF0D}" dt="2022-05-30T16:18:05.780" v="736"/>
          <ac:spMkLst>
            <pc:docMk/>
            <pc:sldMk cId="1365956709" sldId="257"/>
            <ac:spMk id="11" creationId="{A580F890-B085-4E95-96AA-55AEBEC5CE6E}"/>
          </ac:spMkLst>
        </pc:spChg>
        <pc:spChg chg="add">
          <ac:chgData name="Гость" userId="a7ebe0ac0b64759a" providerId="Windows Live" clId="Web-{2D88CC31-2E33-4478-A38C-F5906915AF0D}" dt="2022-05-30T16:18:05.780" v="736"/>
          <ac:spMkLst>
            <pc:docMk/>
            <pc:sldMk cId="1365956709" sldId="257"/>
            <ac:spMk id="13" creationId="{D3F51FEB-38FB-4F6C-9F7B-2F2AFAB65463}"/>
          </ac:spMkLst>
        </pc:spChg>
        <pc:spChg chg="add del">
          <ac:chgData name="Гость" userId="a7ebe0ac0b64759a" providerId="Windows Live" clId="Web-{2D88CC31-2E33-4478-A38C-F5906915AF0D}" dt="2022-05-30T16:18:05.765" v="735"/>
          <ac:spMkLst>
            <pc:docMk/>
            <pc:sldMk cId="1365956709" sldId="257"/>
            <ac:spMk id="14" creationId="{7449A6C7-D15F-4AA5-BFA5-71A404B47016}"/>
          </ac:spMkLst>
        </pc:spChg>
        <pc:spChg chg="add">
          <ac:chgData name="Гость" userId="a7ebe0ac0b64759a" providerId="Windows Live" clId="Web-{2D88CC31-2E33-4478-A38C-F5906915AF0D}" dt="2022-05-30T16:18:05.780" v="736"/>
          <ac:spMkLst>
            <pc:docMk/>
            <pc:sldMk cId="1365956709" sldId="257"/>
            <ac:spMk id="15" creationId="{1E547BA6-BAE0-43BB-A7CA-60F69CE252F0}"/>
          </ac:spMkLst>
        </pc:spChg>
        <pc:spChg chg="add del">
          <ac:chgData name="Гость" userId="a7ebe0ac0b64759a" providerId="Windows Live" clId="Web-{2D88CC31-2E33-4478-A38C-F5906915AF0D}" dt="2022-05-30T16:18:05.765" v="735"/>
          <ac:spMkLst>
            <pc:docMk/>
            <pc:sldMk cId="1365956709" sldId="257"/>
            <ac:spMk id="16" creationId="{ED888B23-07FA-482A-96DF-47E31AF1A603}"/>
          </ac:spMkLst>
        </pc:spChg>
        <pc:spChg chg="add mod">
          <ac:chgData name="Гость" userId="a7ebe0ac0b64759a" providerId="Windows Live" clId="Web-{2D88CC31-2E33-4478-A38C-F5906915AF0D}" dt="2022-05-30T16:18:14.124" v="737"/>
          <ac:spMkLst>
            <pc:docMk/>
            <pc:sldMk cId="1365956709" sldId="257"/>
            <ac:spMk id="18" creationId="{938F0A5F-D693-077C-D171-681806E4A60F}"/>
          </ac:spMkLst>
        </pc:spChg>
        <pc:grpChg chg="add del">
          <ac:chgData name="Гость" userId="a7ebe0ac0b64759a" providerId="Windows Live" clId="Web-{2D88CC31-2E33-4478-A38C-F5906915AF0D}" dt="2022-05-30T16:18:05.765" v="735"/>
          <ac:grpSpMkLst>
            <pc:docMk/>
            <pc:sldMk cId="1365956709" sldId="257"/>
            <ac:grpSpMk id="10" creationId="{05314994-6337-4875-8CF5-652CAFE8342C}"/>
          </ac:grpSpMkLst>
        </pc:grpChg>
        <pc:graphicFrameChg chg="add del">
          <ac:chgData name="Гость" userId="a7ebe0ac0b64759a" providerId="Windows Live" clId="Web-{2D88CC31-2E33-4478-A38C-F5906915AF0D}" dt="2022-05-30T16:18:05.765" v="735"/>
          <ac:graphicFrameMkLst>
            <pc:docMk/>
            <pc:sldMk cId="1365956709" sldId="257"/>
            <ac:graphicFrameMk id="4" creationId="{28804AC8-7DCB-CED7-0C0C-18070DC40449}"/>
          </ac:graphicFrameMkLst>
        </pc:graphicFrameChg>
      </pc:sldChg>
      <pc:sldChg chg="addSp delSp modSp mod setBg">
        <pc:chgData name="Гость" userId="a7ebe0ac0b64759a" providerId="Windows Live" clId="Web-{2D88CC31-2E33-4478-A38C-F5906915AF0D}" dt="2022-05-30T16:17:53.671" v="733"/>
        <pc:sldMkLst>
          <pc:docMk/>
          <pc:sldMk cId="3783943452" sldId="258"/>
        </pc:sldMkLst>
        <pc:spChg chg="add del mod">
          <ac:chgData name="Гость" userId="a7ebe0ac0b64759a" providerId="Windows Live" clId="Web-{2D88CC31-2E33-4478-A38C-F5906915AF0D}" dt="2022-05-30T16:17:53.671" v="733"/>
          <ac:spMkLst>
            <pc:docMk/>
            <pc:sldMk cId="3783943452" sldId="258"/>
            <ac:spMk id="3" creationId="{9CCB76B2-3940-B986-72D2-CF97A942B85F}"/>
          </ac:spMkLst>
        </pc:spChg>
        <pc:spChg chg="add del">
          <ac:chgData name="Гость" userId="a7ebe0ac0b64759a" providerId="Windows Live" clId="Web-{2D88CC31-2E33-4478-A38C-F5906915AF0D}" dt="2022-05-30T16:17:44.342" v="730"/>
          <ac:spMkLst>
            <pc:docMk/>
            <pc:sldMk cId="3783943452" sldId="258"/>
            <ac:spMk id="8" creationId="{44D65982-4F00-4330-8DAA-DE6A9E4D6D23}"/>
          </ac:spMkLst>
        </pc:spChg>
        <pc:spChg chg="add del">
          <ac:chgData name="Гость" userId="a7ebe0ac0b64759a" providerId="Windows Live" clId="Web-{2D88CC31-2E33-4478-A38C-F5906915AF0D}" dt="2022-05-30T16:17:33.858" v="724"/>
          <ac:spMkLst>
            <pc:docMk/>
            <pc:sldMk cId="3783943452" sldId="258"/>
            <ac:spMk id="9" creationId="{8181FC64-B306-4821-98E2-780662EFC486}"/>
          </ac:spMkLst>
        </pc:spChg>
        <pc:spChg chg="add del">
          <ac:chgData name="Гость" userId="a7ebe0ac0b64759a" providerId="Windows Live" clId="Web-{2D88CC31-2E33-4478-A38C-F5906915AF0D}" dt="2022-05-30T16:17:33.858" v="724"/>
          <ac:spMkLst>
            <pc:docMk/>
            <pc:sldMk cId="3783943452" sldId="258"/>
            <ac:spMk id="11" creationId="{5871FC61-DD4E-47D4-81FD-8A7E7D12B371}"/>
          </ac:spMkLst>
        </pc:spChg>
        <pc:spChg chg="add del">
          <ac:chgData name="Гость" userId="a7ebe0ac0b64759a" providerId="Windows Live" clId="Web-{2D88CC31-2E33-4478-A38C-F5906915AF0D}" dt="2022-05-30T16:17:53.655" v="732"/>
          <ac:spMkLst>
            <pc:docMk/>
            <pc:sldMk cId="3783943452" sldId="258"/>
            <ac:spMk id="12" creationId="{081E4A58-353D-44AE-B2FC-2A74E2E400F7}"/>
          </ac:spMkLst>
        </pc:spChg>
        <pc:spChg chg="add del">
          <ac:chgData name="Гость" userId="a7ebe0ac0b64759a" providerId="Windows Live" clId="Web-{2D88CC31-2E33-4478-A38C-F5906915AF0D}" dt="2022-05-30T16:17:33.858" v="724"/>
          <ac:spMkLst>
            <pc:docMk/>
            <pc:sldMk cId="3783943452" sldId="258"/>
            <ac:spMk id="13" creationId="{F9EC3F91-A75C-4F74-867E-E4C28C13546B}"/>
          </ac:spMkLst>
        </pc:spChg>
        <pc:spChg chg="add del">
          <ac:chgData name="Гость" userId="a7ebe0ac0b64759a" providerId="Windows Live" clId="Web-{2D88CC31-2E33-4478-A38C-F5906915AF0D}" dt="2022-05-30T16:17:33.858" v="724"/>
          <ac:spMkLst>
            <pc:docMk/>
            <pc:sldMk cId="3783943452" sldId="258"/>
            <ac:spMk id="15" creationId="{829A1E2C-5AC8-40FC-99E9-832069D39792}"/>
          </ac:spMkLst>
        </pc:spChg>
        <pc:spChg chg="add del">
          <ac:chgData name="Гость" userId="a7ebe0ac0b64759a" providerId="Windows Live" clId="Web-{2D88CC31-2E33-4478-A38C-F5906915AF0D}" dt="2022-05-30T16:17:36.373" v="726"/>
          <ac:spMkLst>
            <pc:docMk/>
            <pc:sldMk cId="3783943452" sldId="258"/>
            <ac:spMk id="17" creationId="{BACC6370-2D7E-4714-9D71-7542949D7D5D}"/>
          </ac:spMkLst>
        </pc:spChg>
        <pc:spChg chg="add del">
          <ac:chgData name="Гость" userId="a7ebe0ac0b64759a" providerId="Windows Live" clId="Web-{2D88CC31-2E33-4478-A38C-F5906915AF0D}" dt="2022-05-30T16:17:36.373" v="726"/>
          <ac:spMkLst>
            <pc:docMk/>
            <pc:sldMk cId="3783943452" sldId="258"/>
            <ac:spMk id="18" creationId="{F68B3F68-107C-434F-AA38-110D5EA91B85}"/>
          </ac:spMkLst>
        </pc:spChg>
        <pc:spChg chg="add del">
          <ac:chgData name="Гость" userId="a7ebe0ac0b64759a" providerId="Windows Live" clId="Web-{2D88CC31-2E33-4478-A38C-F5906915AF0D}" dt="2022-05-30T16:17:36.373" v="726"/>
          <ac:spMkLst>
            <pc:docMk/>
            <pc:sldMk cId="3783943452" sldId="258"/>
            <ac:spMk id="19" creationId="{AAD0DBB9-1A4B-4391-81D4-CB19F9AB918A}"/>
          </ac:spMkLst>
        </pc:spChg>
        <pc:spChg chg="add del">
          <ac:chgData name="Гость" userId="a7ebe0ac0b64759a" providerId="Windows Live" clId="Web-{2D88CC31-2E33-4478-A38C-F5906915AF0D}" dt="2022-05-30T16:17:36.373" v="726"/>
          <ac:spMkLst>
            <pc:docMk/>
            <pc:sldMk cId="3783943452" sldId="258"/>
            <ac:spMk id="20" creationId="{063BBA22-50EA-4C4D-BE05-F1CE4E63AA56}"/>
          </ac:spMkLst>
        </pc:spChg>
        <pc:spChg chg="add del">
          <ac:chgData name="Гость" userId="a7ebe0ac0b64759a" providerId="Windows Live" clId="Web-{2D88CC31-2E33-4478-A38C-F5906915AF0D}" dt="2022-05-30T16:17:38.873" v="728"/>
          <ac:spMkLst>
            <pc:docMk/>
            <pc:sldMk cId="3783943452" sldId="258"/>
            <ac:spMk id="23" creationId="{BACC6370-2D7E-4714-9D71-7542949D7D5D}"/>
          </ac:spMkLst>
        </pc:spChg>
        <pc:spChg chg="add del">
          <ac:chgData name="Гость" userId="a7ebe0ac0b64759a" providerId="Windows Live" clId="Web-{2D88CC31-2E33-4478-A38C-F5906915AF0D}" dt="2022-05-30T16:17:38.873" v="728"/>
          <ac:spMkLst>
            <pc:docMk/>
            <pc:sldMk cId="3783943452" sldId="258"/>
            <ac:spMk id="24" creationId="{F68B3F68-107C-434F-AA38-110D5EA91B85}"/>
          </ac:spMkLst>
        </pc:spChg>
        <pc:spChg chg="add del">
          <ac:chgData name="Гость" userId="a7ebe0ac0b64759a" providerId="Windows Live" clId="Web-{2D88CC31-2E33-4478-A38C-F5906915AF0D}" dt="2022-05-30T16:17:38.873" v="728"/>
          <ac:spMkLst>
            <pc:docMk/>
            <pc:sldMk cId="3783943452" sldId="258"/>
            <ac:spMk id="25" creationId="{AAD0DBB9-1A4B-4391-81D4-CB19F9AB918A}"/>
          </ac:spMkLst>
        </pc:spChg>
        <pc:spChg chg="add del">
          <ac:chgData name="Гость" userId="a7ebe0ac0b64759a" providerId="Windows Live" clId="Web-{2D88CC31-2E33-4478-A38C-F5906915AF0D}" dt="2022-05-30T16:17:38.873" v="728"/>
          <ac:spMkLst>
            <pc:docMk/>
            <pc:sldMk cId="3783943452" sldId="258"/>
            <ac:spMk id="26" creationId="{063BBA22-50EA-4C4D-BE05-F1CE4E63AA56}"/>
          </ac:spMkLst>
        </pc:spChg>
        <pc:spChg chg="add del">
          <ac:chgData name="Гость" userId="a7ebe0ac0b64759a" providerId="Windows Live" clId="Web-{2D88CC31-2E33-4478-A38C-F5906915AF0D}" dt="2022-05-30T16:17:44.342" v="730"/>
          <ac:spMkLst>
            <pc:docMk/>
            <pc:sldMk cId="3783943452" sldId="258"/>
            <ac:spMk id="38" creationId="{9CCB76B2-3940-B986-72D2-CF97A942B85F}"/>
          </ac:spMkLst>
        </pc:spChg>
        <pc:spChg chg="add del">
          <ac:chgData name="Гость" userId="a7ebe0ac0b64759a" providerId="Windows Live" clId="Web-{2D88CC31-2E33-4478-A38C-F5906915AF0D}" dt="2022-05-30T16:17:53.655" v="732"/>
          <ac:spMkLst>
            <pc:docMk/>
            <pc:sldMk cId="3783943452" sldId="258"/>
            <ac:spMk id="40" creationId="{907EF6B7-1338-4443-8C46-6A318D952DFD}"/>
          </ac:spMkLst>
        </pc:spChg>
        <pc:spChg chg="add del">
          <ac:chgData name="Гость" userId="a7ebe0ac0b64759a" providerId="Windows Live" clId="Web-{2D88CC31-2E33-4478-A38C-F5906915AF0D}" dt="2022-05-30T16:17:53.655" v="732"/>
          <ac:spMkLst>
            <pc:docMk/>
            <pc:sldMk cId="3783943452" sldId="258"/>
            <ac:spMk id="41" creationId="{DAAE4CDD-124C-4DCF-9584-B6033B545DD5}"/>
          </ac:spMkLst>
        </pc:spChg>
        <pc:spChg chg="add del">
          <ac:chgData name="Гость" userId="a7ebe0ac0b64759a" providerId="Windows Live" clId="Web-{2D88CC31-2E33-4478-A38C-F5906915AF0D}" dt="2022-05-30T16:17:53.655" v="732"/>
          <ac:spMkLst>
            <pc:docMk/>
            <pc:sldMk cId="3783943452" sldId="258"/>
            <ac:spMk id="42" creationId="{9CCB76B2-3940-B986-72D2-CF97A942B85F}"/>
          </ac:spMkLst>
        </pc:spChg>
        <pc:spChg chg="add">
          <ac:chgData name="Гость" userId="a7ebe0ac0b64759a" providerId="Windows Live" clId="Web-{2D88CC31-2E33-4478-A38C-F5906915AF0D}" dt="2022-05-30T16:17:53.671" v="733"/>
          <ac:spMkLst>
            <pc:docMk/>
            <pc:sldMk cId="3783943452" sldId="258"/>
            <ac:spMk id="44" creationId="{BACC6370-2D7E-4714-9D71-7542949D7D5D}"/>
          </ac:spMkLst>
        </pc:spChg>
        <pc:spChg chg="add">
          <ac:chgData name="Гость" userId="a7ebe0ac0b64759a" providerId="Windows Live" clId="Web-{2D88CC31-2E33-4478-A38C-F5906915AF0D}" dt="2022-05-30T16:17:53.671" v="733"/>
          <ac:spMkLst>
            <pc:docMk/>
            <pc:sldMk cId="3783943452" sldId="258"/>
            <ac:spMk id="45" creationId="{F68B3F68-107C-434F-AA38-110D5EA91B85}"/>
          </ac:spMkLst>
        </pc:spChg>
        <pc:spChg chg="add">
          <ac:chgData name="Гость" userId="a7ebe0ac0b64759a" providerId="Windows Live" clId="Web-{2D88CC31-2E33-4478-A38C-F5906915AF0D}" dt="2022-05-30T16:17:53.671" v="733"/>
          <ac:spMkLst>
            <pc:docMk/>
            <pc:sldMk cId="3783943452" sldId="258"/>
            <ac:spMk id="46" creationId="{AAD0DBB9-1A4B-4391-81D4-CB19F9AB918A}"/>
          </ac:spMkLst>
        </pc:spChg>
        <pc:spChg chg="add">
          <ac:chgData name="Гость" userId="a7ebe0ac0b64759a" providerId="Windows Live" clId="Web-{2D88CC31-2E33-4478-A38C-F5906915AF0D}" dt="2022-05-30T16:17:53.671" v="733"/>
          <ac:spMkLst>
            <pc:docMk/>
            <pc:sldMk cId="3783943452" sldId="258"/>
            <ac:spMk id="47" creationId="{063BBA22-50EA-4C4D-BE05-F1CE4E63AA56}"/>
          </ac:spMkLst>
        </pc:spChg>
        <pc:grpChg chg="add del">
          <ac:chgData name="Гость" userId="a7ebe0ac0b64759a" providerId="Windows Live" clId="Web-{2D88CC31-2E33-4478-A38C-F5906915AF0D}" dt="2022-05-30T16:17:44.342" v="730"/>
          <ac:grpSpMkLst>
            <pc:docMk/>
            <pc:sldMk cId="3783943452" sldId="258"/>
            <ac:grpSpMk id="10" creationId="{CF6A64B7-08F8-451E-AB41-DD048EBB1FAE}"/>
          </ac:grpSpMkLst>
        </pc:grpChg>
        <pc:grpChg chg="add del">
          <ac:chgData name="Гость" userId="a7ebe0ac0b64759a" providerId="Windows Live" clId="Web-{2D88CC31-2E33-4478-A38C-F5906915AF0D}" dt="2022-05-30T16:17:44.342" v="730"/>
          <ac:grpSpMkLst>
            <pc:docMk/>
            <pc:sldMk cId="3783943452" sldId="258"/>
            <ac:grpSpMk id="14" creationId="{2A4265DE-717D-44D8-8CC6-CDC0FB7E9C2E}"/>
          </ac:grpSpMkLst>
        </pc:grpChg>
        <pc:grpChg chg="add del">
          <ac:chgData name="Гость" userId="a7ebe0ac0b64759a" providerId="Windows Live" clId="Web-{2D88CC31-2E33-4478-A38C-F5906915AF0D}" dt="2022-05-30T16:17:44.342" v="730"/>
          <ac:grpSpMkLst>
            <pc:docMk/>
            <pc:sldMk cId="3783943452" sldId="258"/>
            <ac:grpSpMk id="31" creationId="{43F5E015-E085-4624-B431-B42414448684}"/>
          </ac:grpSpMkLst>
        </pc:grpChg>
        <pc:graphicFrameChg chg="add del">
          <ac:chgData name="Гость" userId="a7ebe0ac0b64759a" providerId="Windows Live" clId="Web-{2D88CC31-2E33-4478-A38C-F5906915AF0D}" dt="2022-05-30T16:17:36.373" v="726"/>
          <ac:graphicFrameMkLst>
            <pc:docMk/>
            <pc:sldMk cId="3783943452" sldId="258"/>
            <ac:graphicFrameMk id="21" creationId="{030AA5E1-5490-79A3-6C12-324C8FE7B1CC}"/>
          </ac:graphicFrameMkLst>
        </pc:graphicFrameChg>
        <pc:graphicFrameChg chg="add del">
          <ac:chgData name="Гость" userId="a7ebe0ac0b64759a" providerId="Windows Live" clId="Web-{2D88CC31-2E33-4478-A38C-F5906915AF0D}" dt="2022-05-30T16:17:38.873" v="728"/>
          <ac:graphicFrameMkLst>
            <pc:docMk/>
            <pc:sldMk cId="3783943452" sldId="258"/>
            <ac:graphicFrameMk id="27" creationId="{BBBF5408-2406-0523-80D4-8124EF0A5502}"/>
          </ac:graphicFrameMkLst>
        </pc:graphicFrameChg>
        <pc:graphicFrameChg chg="add">
          <ac:chgData name="Гость" userId="a7ebe0ac0b64759a" providerId="Windows Live" clId="Web-{2D88CC31-2E33-4478-A38C-F5906915AF0D}" dt="2022-05-30T16:17:53.671" v="733"/>
          <ac:graphicFrameMkLst>
            <pc:docMk/>
            <pc:sldMk cId="3783943452" sldId="258"/>
            <ac:graphicFrameMk id="48" creationId="{BBBF5408-2406-0523-80D4-8124EF0A5502}"/>
          </ac:graphicFrameMkLst>
        </pc:graphicFrameChg>
        <pc:picChg chg="add del">
          <ac:chgData name="Гость" userId="a7ebe0ac0b64759a" providerId="Windows Live" clId="Web-{2D88CC31-2E33-4478-A38C-F5906915AF0D}" dt="2022-05-30T16:17:33.858" v="724"/>
          <ac:picMkLst>
            <pc:docMk/>
            <pc:sldMk cId="3783943452" sldId="258"/>
            <ac:picMk id="5" creationId="{26DC5E1A-2D85-EBF1-1504-B48233272FDB}"/>
          </ac:picMkLst>
        </pc:picChg>
      </pc:sldChg>
      <pc:sldChg chg="addSp delSp modSp mod ord setBg">
        <pc:chgData name="Гость" userId="a7ebe0ac0b64759a" providerId="Windows Live" clId="Web-{2D88CC31-2E33-4478-A38C-F5906915AF0D}" dt="2022-05-30T16:21:42.426" v="779"/>
        <pc:sldMkLst>
          <pc:docMk/>
          <pc:sldMk cId="2498460604" sldId="259"/>
        </pc:sldMkLst>
        <pc:spChg chg="del mod">
          <ac:chgData name="Гость" userId="a7ebe0ac0b64759a" providerId="Windows Live" clId="Web-{2D88CC31-2E33-4478-A38C-F5906915AF0D}" dt="2022-05-30T16:21:33.207" v="776"/>
          <ac:spMkLst>
            <pc:docMk/>
            <pc:sldMk cId="2498460604" sldId="259"/>
            <ac:spMk id="2" creationId="{95132899-43BF-16F3-2D43-120B49F64DD2}"/>
          </ac:spMkLst>
        </pc:spChg>
        <pc:spChg chg="add del">
          <ac:chgData name="Гость" userId="a7ebe0ac0b64759a" providerId="Windows Live" clId="Web-{2D88CC31-2E33-4478-A38C-F5906915AF0D}" dt="2022-05-30T16:21:42.426" v="779"/>
          <ac:spMkLst>
            <pc:docMk/>
            <pc:sldMk cId="2498460604" sldId="259"/>
            <ac:spMk id="15" creationId="{823AC064-BC96-4F32-8AE1-B2FD38754823}"/>
          </ac:spMkLst>
        </pc:spChg>
        <pc:spChg chg="add">
          <ac:chgData name="Гость" userId="a7ebe0ac0b64759a" providerId="Windows Live" clId="Web-{2D88CC31-2E33-4478-A38C-F5906915AF0D}" dt="2022-05-30T16:21:42.426" v="779"/>
          <ac:spMkLst>
            <pc:docMk/>
            <pc:sldMk cId="2498460604" sldId="259"/>
            <ac:spMk id="24" creationId="{A9F529C3-C941-49FD-8C67-82F134F64BDB}"/>
          </ac:spMkLst>
        </pc:spChg>
        <pc:spChg chg="add">
          <ac:chgData name="Гость" userId="a7ebe0ac0b64759a" providerId="Windows Live" clId="Web-{2D88CC31-2E33-4478-A38C-F5906915AF0D}" dt="2022-05-30T16:21:42.426" v="779"/>
          <ac:spMkLst>
            <pc:docMk/>
            <pc:sldMk cId="2498460604" sldId="259"/>
            <ac:spMk id="26" creationId="{20586029-32A0-47E5-9AEC-AE3ABA6B94D0}"/>
          </ac:spMkLst>
        </pc:spChg>
        <pc:picChg chg="mod ord">
          <ac:chgData name="Гость" userId="a7ebe0ac0b64759a" providerId="Windows Live" clId="Web-{2D88CC31-2E33-4478-A38C-F5906915AF0D}" dt="2022-05-30T16:21:42.426" v="779"/>
          <ac:picMkLst>
            <pc:docMk/>
            <pc:sldMk cId="2498460604" sldId="259"/>
            <ac:picMk id="7" creationId="{294E52E3-9DF2-82BF-C817-8E561473A611}"/>
          </ac:picMkLst>
        </pc:picChg>
        <pc:picChg chg="mod ord">
          <ac:chgData name="Гость" userId="a7ebe0ac0b64759a" providerId="Windows Live" clId="Web-{2D88CC31-2E33-4478-A38C-F5906915AF0D}" dt="2022-05-30T16:21:42.426" v="779"/>
          <ac:picMkLst>
            <pc:docMk/>
            <pc:sldMk cId="2498460604" sldId="259"/>
            <ac:picMk id="10" creationId="{D637E186-97B8-5A2B-8E84-0C31A537FB21}"/>
          </ac:picMkLst>
        </pc:picChg>
        <pc:cxnChg chg="add del">
          <ac:chgData name="Гость" userId="a7ebe0ac0b64759a" providerId="Windows Live" clId="Web-{2D88CC31-2E33-4478-A38C-F5906915AF0D}" dt="2022-05-30T16:21:42.426" v="779"/>
          <ac:cxnSpMkLst>
            <pc:docMk/>
            <pc:sldMk cId="2498460604" sldId="259"/>
            <ac:cxnSpMk id="17" creationId="{7E7C77BC-7138-40B1-A15B-20F57A494629}"/>
          </ac:cxnSpMkLst>
        </pc:cxnChg>
        <pc:cxnChg chg="add del">
          <ac:chgData name="Гость" userId="a7ebe0ac0b64759a" providerId="Windows Live" clId="Web-{2D88CC31-2E33-4478-A38C-F5906915AF0D}" dt="2022-05-30T16:21:42.426" v="779"/>
          <ac:cxnSpMkLst>
            <pc:docMk/>
            <pc:sldMk cId="2498460604" sldId="259"/>
            <ac:cxnSpMk id="19" creationId="{DB146403-F3D6-484B-B2ED-97F9565D0370}"/>
          </ac:cxnSpMkLst>
        </pc:cxnChg>
        <pc:cxnChg chg="add">
          <ac:chgData name="Гость" userId="a7ebe0ac0b64759a" providerId="Windows Live" clId="Web-{2D88CC31-2E33-4478-A38C-F5906915AF0D}" dt="2022-05-30T16:21:42.426" v="779"/>
          <ac:cxnSpMkLst>
            <pc:docMk/>
            <pc:sldMk cId="2498460604" sldId="259"/>
            <ac:cxnSpMk id="28" creationId="{8C730EAB-A532-4295-A302-FB4B90DB9F5E}"/>
          </ac:cxnSpMkLst>
        </pc:cxnChg>
      </pc:sldChg>
      <pc:sldChg chg="addSp delSp modSp mod setBg">
        <pc:chgData name="Гость" userId="a7ebe0ac0b64759a" providerId="Windows Live" clId="Web-{2D88CC31-2E33-4478-A38C-F5906915AF0D}" dt="2022-05-30T16:22:11.349" v="780"/>
        <pc:sldMkLst>
          <pc:docMk/>
          <pc:sldMk cId="1226887966" sldId="261"/>
        </pc:sldMkLst>
        <pc:spChg chg="mod">
          <ac:chgData name="Гость" userId="a7ebe0ac0b64759a" providerId="Windows Live" clId="Web-{2D88CC31-2E33-4478-A38C-F5906915AF0D}" dt="2022-05-30T16:16:30.309" v="709"/>
          <ac:spMkLst>
            <pc:docMk/>
            <pc:sldMk cId="1226887966" sldId="261"/>
            <ac:spMk id="2" creationId="{132691B2-9169-A445-563E-706298875840}"/>
          </ac:spMkLst>
        </pc:spChg>
        <pc:spChg chg="mod ord">
          <ac:chgData name="Гость" userId="a7ebe0ac0b64759a" providerId="Windows Live" clId="Web-{2D88CC31-2E33-4478-A38C-F5906915AF0D}" dt="2022-05-30T16:17:18.498" v="722" actId="1076"/>
          <ac:spMkLst>
            <pc:docMk/>
            <pc:sldMk cId="1226887966" sldId="261"/>
            <ac:spMk id="3" creationId="{2E6B1CDD-548E-4BE5-A7B0-61BE00876476}"/>
          </ac:spMkLst>
        </pc:spChg>
        <pc:spChg chg="add">
          <ac:chgData name="Гость" userId="a7ebe0ac0b64759a" providerId="Windows Live" clId="Web-{2D88CC31-2E33-4478-A38C-F5906915AF0D}" dt="2022-05-30T16:22:11.349" v="780"/>
          <ac:spMkLst>
            <pc:docMk/>
            <pc:sldMk cId="1226887966" sldId="261"/>
            <ac:spMk id="5" creationId="{B5EFAE1F-C207-20D7-BE41-9DB66CF25E5E}"/>
          </ac:spMkLst>
        </pc:spChg>
        <pc:spChg chg="add del">
          <ac:chgData name="Гость" userId="a7ebe0ac0b64759a" providerId="Windows Live" clId="Web-{2D88CC31-2E33-4478-A38C-F5906915AF0D}" dt="2022-05-30T16:16:30.309" v="709"/>
          <ac:spMkLst>
            <pc:docMk/>
            <pc:sldMk cId="1226887966" sldId="261"/>
            <ac:spMk id="9" creationId="{81AEB8A9-B768-4E30-BA55-D919E6687343}"/>
          </ac:spMkLst>
        </pc:spChg>
        <pc:spChg chg="add">
          <ac:chgData name="Гость" userId="a7ebe0ac0b64759a" providerId="Windows Live" clId="Web-{2D88CC31-2E33-4478-A38C-F5906915AF0D}" dt="2022-05-30T16:16:30.309" v="709"/>
          <ac:spMkLst>
            <pc:docMk/>
            <pc:sldMk cId="1226887966" sldId="261"/>
            <ac:spMk id="14" creationId="{42A5316D-ED2F-4F89-B4B4-8D9240B1A348}"/>
          </ac:spMkLst>
        </pc:spChg>
        <pc:picChg chg="mod">
          <ac:chgData name="Гость" userId="a7ebe0ac0b64759a" providerId="Windows Live" clId="Web-{2D88CC31-2E33-4478-A38C-F5906915AF0D}" dt="2022-05-30T16:17:12.920" v="721" actId="1076"/>
          <ac:picMkLst>
            <pc:docMk/>
            <pc:sldMk cId="1226887966" sldId="261"/>
            <ac:picMk id="4" creationId="{91D389B9-BBD4-01C2-63C7-F79AE7D7B6E2}"/>
          </ac:picMkLst>
        </pc:picChg>
      </pc:sldChg>
      <pc:sldChg chg="addSp delSp modSp mod setBg">
        <pc:chgData name="Гость" userId="a7ebe0ac0b64759a" providerId="Windows Live" clId="Web-{2D88CC31-2E33-4478-A38C-F5906915AF0D}" dt="2022-05-30T16:16:02.512" v="703" actId="1076"/>
        <pc:sldMkLst>
          <pc:docMk/>
          <pc:sldMk cId="2321184925" sldId="262"/>
        </pc:sldMkLst>
        <pc:spChg chg="ord">
          <ac:chgData name="Гость" userId="a7ebe0ac0b64759a" providerId="Windows Live" clId="Web-{2D88CC31-2E33-4478-A38C-F5906915AF0D}" dt="2022-05-30T16:15:42.589" v="699"/>
          <ac:spMkLst>
            <pc:docMk/>
            <pc:sldMk cId="2321184925" sldId="262"/>
            <ac:spMk id="2" creationId="{6F7DC9EA-6306-AEFD-F357-2C89DA501246}"/>
          </ac:spMkLst>
        </pc:spChg>
        <pc:spChg chg="ord">
          <ac:chgData name="Гость" userId="a7ebe0ac0b64759a" providerId="Windows Live" clId="Web-{2D88CC31-2E33-4478-A38C-F5906915AF0D}" dt="2022-05-30T16:15:42.589" v="699"/>
          <ac:spMkLst>
            <pc:docMk/>
            <pc:sldMk cId="2321184925" sldId="262"/>
            <ac:spMk id="3" creationId="{63DA7996-88C4-10E9-DC05-FAC0A8D5CA2E}"/>
          </ac:spMkLst>
        </pc:spChg>
        <pc:spChg chg="mod ord">
          <ac:chgData name="Гость" userId="a7ebe0ac0b64759a" providerId="Windows Live" clId="Web-{2D88CC31-2E33-4478-A38C-F5906915AF0D}" dt="2022-05-30T16:16:02.512" v="703" actId="1076"/>
          <ac:spMkLst>
            <pc:docMk/>
            <pc:sldMk cId="2321184925" sldId="262"/>
            <ac:spMk id="4" creationId="{0A7B4119-5CF7-D89E-E464-97804BF1C3C0}"/>
          </ac:spMkLst>
        </pc:spChg>
        <pc:spChg chg="add del">
          <ac:chgData name="Гость" userId="a7ebe0ac0b64759a" providerId="Windows Live" clId="Web-{2D88CC31-2E33-4478-A38C-F5906915AF0D}" dt="2022-05-30T16:15:42.589" v="699"/>
          <ac:spMkLst>
            <pc:docMk/>
            <pc:sldMk cId="2321184925" sldId="262"/>
            <ac:spMk id="11" creationId="{5E39A796-BE83-48B1-B33F-35C4A32AAB57}"/>
          </ac:spMkLst>
        </pc:spChg>
        <pc:spChg chg="add del">
          <ac:chgData name="Гость" userId="a7ebe0ac0b64759a" providerId="Windows Live" clId="Web-{2D88CC31-2E33-4478-A38C-F5906915AF0D}" dt="2022-05-30T16:15:42.589" v="699"/>
          <ac:spMkLst>
            <pc:docMk/>
            <pc:sldMk cId="2321184925" sldId="262"/>
            <ac:spMk id="13" creationId="{72F84B47-E267-4194-8194-831DB7B5547F}"/>
          </ac:spMkLst>
        </pc:spChg>
        <pc:spChg chg="add">
          <ac:chgData name="Гость" userId="a7ebe0ac0b64759a" providerId="Windows Live" clId="Web-{2D88CC31-2E33-4478-A38C-F5906915AF0D}" dt="2022-05-30T16:15:42.589" v="700"/>
          <ac:spMkLst>
            <pc:docMk/>
            <pc:sldMk cId="2321184925" sldId="262"/>
            <ac:spMk id="15" creationId="{42A5316D-ED2F-4F89-B4B4-8D9240B1A348}"/>
          </ac:spMkLst>
        </pc:spChg>
        <pc:picChg chg="mod ord">
          <ac:chgData name="Гость" userId="a7ebe0ac0b64759a" providerId="Windows Live" clId="Web-{2D88CC31-2E33-4478-A38C-F5906915AF0D}" dt="2022-05-30T16:15:57.465" v="702" actId="1076"/>
          <ac:picMkLst>
            <pc:docMk/>
            <pc:sldMk cId="2321184925" sldId="262"/>
            <ac:picMk id="6" creationId="{A7154E1B-E913-208E-BF6C-10CE17D640AB}"/>
          </ac:picMkLst>
        </pc:picChg>
      </pc:sldChg>
      <pc:sldChg chg="addSp delSp modSp">
        <pc:chgData name="Гость" userId="a7ebe0ac0b64759a" providerId="Windows Live" clId="Web-{2D88CC31-2E33-4478-A38C-F5906915AF0D}" dt="2022-05-30T15:18:26.773" v="144" actId="1076"/>
        <pc:sldMkLst>
          <pc:docMk/>
          <pc:sldMk cId="2527947586" sldId="263"/>
        </pc:sldMkLst>
        <pc:spChg chg="mod">
          <ac:chgData name="Гость" userId="a7ebe0ac0b64759a" providerId="Windows Live" clId="Web-{2D88CC31-2E33-4478-A38C-F5906915AF0D}" dt="2022-05-30T15:15:16.441" v="93" actId="20577"/>
          <ac:spMkLst>
            <pc:docMk/>
            <pc:sldMk cId="2527947586" sldId="263"/>
            <ac:spMk id="7" creationId="{942465E3-5F5A-EA78-F7C3-2253EAC6A884}"/>
          </ac:spMkLst>
        </pc:spChg>
        <pc:spChg chg="add mod">
          <ac:chgData name="Гость" userId="a7ebe0ac0b64759a" providerId="Windows Live" clId="Web-{2D88CC31-2E33-4478-A38C-F5906915AF0D}" dt="2022-05-30T15:18:26.773" v="144" actId="1076"/>
          <ac:spMkLst>
            <pc:docMk/>
            <pc:sldMk cId="2527947586" sldId="263"/>
            <ac:spMk id="10" creationId="{2FAECF7C-585B-1CE4-F954-B3D947841D9F}"/>
          </ac:spMkLst>
        </pc:spChg>
        <pc:picChg chg="mod">
          <ac:chgData name="Гость" userId="a7ebe0ac0b64759a" providerId="Windows Live" clId="Web-{2D88CC31-2E33-4478-A38C-F5906915AF0D}" dt="2022-05-30T15:15:25.863" v="95" actId="1076"/>
          <ac:picMkLst>
            <pc:docMk/>
            <pc:sldMk cId="2527947586" sldId="263"/>
            <ac:picMk id="6" creationId="{0B8A97F2-8E77-70E2-5FD6-72198511C892}"/>
          </ac:picMkLst>
        </pc:picChg>
        <pc:picChg chg="del">
          <ac:chgData name="Гость" userId="a7ebe0ac0b64759a" providerId="Windows Live" clId="Web-{2D88CC31-2E33-4478-A38C-F5906915AF0D}" dt="2022-05-30T15:11:35.311" v="53"/>
          <ac:picMkLst>
            <pc:docMk/>
            <pc:sldMk cId="2527947586" sldId="263"/>
            <ac:picMk id="8" creationId="{C7507DD3-EE8D-CA7B-6E39-417D93896745}"/>
          </ac:picMkLst>
        </pc:picChg>
        <pc:picChg chg="add mod">
          <ac:chgData name="Гость" userId="a7ebe0ac0b64759a" providerId="Windows Live" clId="Web-{2D88CC31-2E33-4478-A38C-F5906915AF0D}" dt="2022-05-30T15:17:31.288" v="117" actId="1076"/>
          <ac:picMkLst>
            <pc:docMk/>
            <pc:sldMk cId="2527947586" sldId="263"/>
            <ac:picMk id="9" creationId="{1139A7A6-F4BF-5D98-1541-0FAD375E819E}"/>
          </ac:picMkLst>
        </pc:picChg>
      </pc:sldChg>
      <pc:sldChg chg="addSp delSp modSp">
        <pc:chgData name="Гость" userId="a7ebe0ac0b64759a" providerId="Windows Live" clId="Web-{2D88CC31-2E33-4478-A38C-F5906915AF0D}" dt="2022-05-30T15:14:33.799" v="91" actId="1076"/>
        <pc:sldMkLst>
          <pc:docMk/>
          <pc:sldMk cId="1334936305" sldId="264"/>
        </pc:sldMkLst>
        <pc:spChg chg="add mod">
          <ac:chgData name="Гость" userId="a7ebe0ac0b64759a" providerId="Windows Live" clId="Web-{2D88CC31-2E33-4478-A38C-F5906915AF0D}" dt="2022-05-30T15:13:03.235" v="73" actId="1076"/>
          <ac:spMkLst>
            <pc:docMk/>
            <pc:sldMk cId="1334936305" sldId="264"/>
            <ac:spMk id="2" creationId="{DDD5EC38-4D70-FF12-DB15-A6D84D541B22}"/>
          </ac:spMkLst>
        </pc:spChg>
        <pc:spChg chg="add mod">
          <ac:chgData name="Гость" userId="a7ebe0ac0b64759a" providerId="Windows Live" clId="Web-{2D88CC31-2E33-4478-A38C-F5906915AF0D}" dt="2022-05-30T15:14:16.518" v="85" actId="1076"/>
          <ac:spMkLst>
            <pc:docMk/>
            <pc:sldMk cId="1334936305" sldId="264"/>
            <ac:spMk id="3" creationId="{D9D86401-7B27-A731-1375-4F25519A6DF3}"/>
          </ac:spMkLst>
        </pc:spChg>
        <pc:spChg chg="add mod">
          <ac:chgData name="Гость" userId="a7ebe0ac0b64759a" providerId="Windows Live" clId="Web-{2D88CC31-2E33-4478-A38C-F5906915AF0D}" dt="2022-05-30T15:11:56.577" v="58" actId="1076"/>
          <ac:spMkLst>
            <pc:docMk/>
            <pc:sldMk cId="1334936305" sldId="264"/>
            <ac:spMk id="4" creationId="{E20DFF0A-EB3D-2DB4-C800-7CC0D0CE02AB}"/>
          </ac:spMkLst>
        </pc:spChg>
        <pc:spChg chg="add mod">
          <ac:chgData name="Гость" userId="a7ebe0ac0b64759a" providerId="Windows Live" clId="Web-{2D88CC31-2E33-4478-A38C-F5906915AF0D}" dt="2022-05-30T15:11:27.170" v="52" actId="1076"/>
          <ac:spMkLst>
            <pc:docMk/>
            <pc:sldMk cId="1334936305" sldId="264"/>
            <ac:spMk id="5" creationId="{6ECBB34F-163A-C381-EF83-37E2008DF6D5}"/>
          </ac:spMkLst>
        </pc:spChg>
        <pc:picChg chg="add mod">
          <ac:chgData name="Гость" userId="a7ebe0ac0b64759a" providerId="Windows Live" clId="Web-{2D88CC31-2E33-4478-A38C-F5906915AF0D}" dt="2022-05-30T15:12:12.640" v="64" actId="14100"/>
          <ac:picMkLst>
            <pc:docMk/>
            <pc:sldMk cId="1334936305" sldId="264"/>
            <ac:picMk id="6" creationId="{DCB1DBE6-8E65-796A-D6BE-A04288D73F3E}"/>
          </ac:picMkLst>
        </pc:picChg>
        <pc:picChg chg="add del mod">
          <ac:chgData name="Гость" userId="a7ebe0ac0b64759a" providerId="Windows Live" clId="Web-{2D88CC31-2E33-4478-A38C-F5906915AF0D}" dt="2022-05-30T15:13:52.189" v="77"/>
          <ac:picMkLst>
            <pc:docMk/>
            <pc:sldMk cId="1334936305" sldId="264"/>
            <ac:picMk id="7" creationId="{65811467-E582-8132-6BF2-74299CB2B1FE}"/>
          </ac:picMkLst>
        </pc:picChg>
        <pc:picChg chg="add mod">
          <ac:chgData name="Гость" userId="a7ebe0ac0b64759a" providerId="Windows Live" clId="Web-{2D88CC31-2E33-4478-A38C-F5906915AF0D}" dt="2022-05-30T15:14:33.799" v="91" actId="1076"/>
          <ac:picMkLst>
            <pc:docMk/>
            <pc:sldMk cId="1334936305" sldId="264"/>
            <ac:picMk id="8" creationId="{CDFE8409-BF52-E0C6-088B-5086279E25E8}"/>
          </ac:picMkLst>
        </pc:picChg>
        <pc:picChg chg="add mod">
          <ac:chgData name="Гость" userId="a7ebe0ac0b64759a" providerId="Windows Live" clId="Web-{2D88CC31-2E33-4478-A38C-F5906915AF0D}" dt="2022-05-30T15:14:28.471" v="89" actId="1076"/>
          <ac:picMkLst>
            <pc:docMk/>
            <pc:sldMk cId="1334936305" sldId="264"/>
            <ac:picMk id="9" creationId="{444B5954-173C-6311-1B8E-F66F0F784CD4}"/>
          </ac:picMkLst>
        </pc:picChg>
      </pc:sldChg>
      <pc:sldChg chg="addSp modSp new">
        <pc:chgData name="Гость" userId="a7ebe0ac0b64759a" providerId="Windows Live" clId="Web-{2D88CC31-2E33-4478-A38C-F5906915AF0D}" dt="2022-05-30T15:19:41.697" v="178" actId="1076"/>
        <pc:sldMkLst>
          <pc:docMk/>
          <pc:sldMk cId="1513340860" sldId="265"/>
        </pc:sldMkLst>
        <pc:spChg chg="add mod">
          <ac:chgData name="Гость" userId="a7ebe0ac0b64759a" providerId="Windows Live" clId="Web-{2D88CC31-2E33-4478-A38C-F5906915AF0D}" dt="2022-05-30T15:19:41.697" v="178" actId="1076"/>
          <ac:spMkLst>
            <pc:docMk/>
            <pc:sldMk cId="1513340860" sldId="265"/>
            <ac:spMk id="4" creationId="{FF6E6BF0-60A9-8632-3577-42F4E257998F}"/>
          </ac:spMkLst>
        </pc:spChg>
        <pc:spChg chg="add mod">
          <ac:chgData name="Гость" userId="a7ebe0ac0b64759a" providerId="Windows Live" clId="Web-{2D88CC31-2E33-4478-A38C-F5906915AF0D}" dt="2022-05-30T15:19:38.103" v="177" actId="1076"/>
          <ac:spMkLst>
            <pc:docMk/>
            <pc:sldMk cId="1513340860" sldId="265"/>
            <ac:spMk id="5" creationId="{87E81B30-E376-B86B-4340-A58FCE9DADDE}"/>
          </ac:spMkLst>
        </pc:spChg>
        <pc:picChg chg="add mod">
          <ac:chgData name="Гость" userId="a7ebe0ac0b64759a" providerId="Windows Live" clId="Web-{2D88CC31-2E33-4478-A38C-F5906915AF0D}" dt="2022-05-30T15:16:49.849" v="113" actId="1076"/>
          <ac:picMkLst>
            <pc:docMk/>
            <pc:sldMk cId="1513340860" sldId="265"/>
            <ac:picMk id="2" creationId="{B408F844-5CBE-5334-7C78-DE0BC447E4EA}"/>
          </ac:picMkLst>
        </pc:picChg>
        <pc:picChg chg="add mod">
          <ac:chgData name="Гость" userId="a7ebe0ac0b64759a" providerId="Windows Live" clId="Web-{2D88CC31-2E33-4478-A38C-F5906915AF0D}" dt="2022-05-30T15:16:42.818" v="111" actId="1076"/>
          <ac:picMkLst>
            <pc:docMk/>
            <pc:sldMk cId="1513340860" sldId="265"/>
            <ac:picMk id="3" creationId="{66D38744-E20C-B841-95D6-620479F4D808}"/>
          </ac:picMkLst>
        </pc:picChg>
      </pc:sldChg>
      <pc:sldChg chg="addSp delSp modSp new">
        <pc:chgData name="Гость" userId="a7ebe0ac0b64759a" providerId="Windows Live" clId="Web-{2D88CC31-2E33-4478-A38C-F5906915AF0D}" dt="2022-05-30T15:28:03.897" v="243" actId="20577"/>
        <pc:sldMkLst>
          <pc:docMk/>
          <pc:sldMk cId="1272102647" sldId="266"/>
        </pc:sldMkLst>
        <pc:spChg chg="mod">
          <ac:chgData name="Гость" userId="a7ebe0ac0b64759a" providerId="Windows Live" clId="Web-{2D88CC31-2E33-4478-A38C-F5906915AF0D}" dt="2022-05-30T15:21:10.215" v="192" actId="20577"/>
          <ac:spMkLst>
            <pc:docMk/>
            <pc:sldMk cId="1272102647" sldId="266"/>
            <ac:spMk id="2" creationId="{3B9FC5DD-D175-24B9-C2FD-16A701E033F6}"/>
          </ac:spMkLst>
        </pc:spChg>
        <pc:spChg chg="add mod">
          <ac:chgData name="Гость" userId="a7ebe0ac0b64759a" providerId="Windows Live" clId="Web-{2D88CC31-2E33-4478-A38C-F5906915AF0D}" dt="2022-05-30T15:24:31.032" v="218" actId="20577"/>
          <ac:spMkLst>
            <pc:docMk/>
            <pc:sldMk cId="1272102647" sldId="266"/>
            <ac:spMk id="3" creationId="{FC7908B4-7A34-86A7-C3F6-3265E9A6B59D}"/>
          </ac:spMkLst>
        </pc:spChg>
        <pc:spChg chg="add del mod">
          <ac:chgData name="Гость" userId="a7ebe0ac0b64759a" providerId="Windows Live" clId="Web-{2D88CC31-2E33-4478-A38C-F5906915AF0D}" dt="2022-05-30T15:24:39.626" v="222"/>
          <ac:spMkLst>
            <pc:docMk/>
            <pc:sldMk cId="1272102647" sldId="266"/>
            <ac:spMk id="4" creationId="{CB8B7C71-1141-A645-F834-CED92B6F136D}"/>
          </ac:spMkLst>
        </pc:spChg>
        <pc:spChg chg="add mod">
          <ac:chgData name="Гость" userId="a7ebe0ac0b64759a" providerId="Windows Live" clId="Web-{2D88CC31-2E33-4478-A38C-F5906915AF0D}" dt="2022-05-30T15:28:03.897" v="243" actId="20577"/>
          <ac:spMkLst>
            <pc:docMk/>
            <pc:sldMk cId="1272102647" sldId="266"/>
            <ac:spMk id="6" creationId="{0DC6C56B-C614-1034-5F47-C6E2C1C00204}"/>
          </ac:spMkLst>
        </pc:spChg>
        <pc:picChg chg="add mod">
          <ac:chgData name="Гость" userId="a7ebe0ac0b64759a" providerId="Windows Live" clId="Web-{2D88CC31-2E33-4478-A38C-F5906915AF0D}" dt="2022-05-30T15:25:19.049" v="228" actId="1076"/>
          <ac:picMkLst>
            <pc:docMk/>
            <pc:sldMk cId="1272102647" sldId="266"/>
            <ac:picMk id="5" creationId="{337E5A95-A59A-67EA-C956-A1AC0556788D}"/>
          </ac:picMkLst>
        </pc:picChg>
      </pc:sldChg>
      <pc:sldChg chg="addSp delSp modSp new mod setBg modClrScheme chgLayout">
        <pc:chgData name="Гость" userId="a7ebe0ac0b64759a" providerId="Windows Live" clId="Web-{2D88CC31-2E33-4478-A38C-F5906915AF0D}" dt="2022-05-30T16:15:09.073" v="695"/>
        <pc:sldMkLst>
          <pc:docMk/>
          <pc:sldMk cId="3383366447" sldId="267"/>
        </pc:sldMkLst>
        <pc:spChg chg="add mod">
          <ac:chgData name="Гость" userId="a7ebe0ac0b64759a" providerId="Windows Live" clId="Web-{2D88CC31-2E33-4478-A38C-F5906915AF0D}" dt="2022-05-30T16:15:09.073" v="695"/>
          <ac:spMkLst>
            <pc:docMk/>
            <pc:sldMk cId="3383366447" sldId="267"/>
            <ac:spMk id="2" creationId="{B81A19E9-8F9D-8E3E-A1BB-76CAB9E4C6F9}"/>
          </ac:spMkLst>
        </pc:spChg>
        <pc:spChg chg="add del mod">
          <ac:chgData name="Гость" userId="a7ebe0ac0b64759a" providerId="Windows Live" clId="Web-{2D88CC31-2E33-4478-A38C-F5906915AF0D}" dt="2022-05-30T16:15:09.073" v="695"/>
          <ac:spMkLst>
            <pc:docMk/>
            <pc:sldMk cId="3383366447" sldId="267"/>
            <ac:spMk id="3" creationId="{C8FCD2C7-1AF1-1EFD-FDE0-D13643441710}"/>
          </ac:spMkLst>
        </pc:spChg>
        <pc:spChg chg="add del">
          <ac:chgData name="Гость" userId="a7ebe0ac0b64759a" providerId="Windows Live" clId="Web-{2D88CC31-2E33-4478-A38C-F5906915AF0D}" dt="2022-05-30T16:15:01.276" v="692"/>
          <ac:spMkLst>
            <pc:docMk/>
            <pc:sldMk cId="3383366447" sldId="267"/>
            <ac:spMk id="8" creationId="{907EF6B7-1338-4443-8C46-6A318D952DFD}"/>
          </ac:spMkLst>
        </pc:spChg>
        <pc:spChg chg="add del">
          <ac:chgData name="Гость" userId="a7ebe0ac0b64759a" providerId="Windows Live" clId="Web-{2D88CC31-2E33-4478-A38C-F5906915AF0D}" dt="2022-05-30T16:14:56.354" v="690"/>
          <ac:spMkLst>
            <pc:docMk/>
            <pc:sldMk cId="3383366447" sldId="267"/>
            <ac:spMk id="9" creationId="{BACC6370-2D7E-4714-9D71-7542949D7D5D}"/>
          </ac:spMkLst>
        </pc:spChg>
        <pc:spChg chg="add del">
          <ac:chgData name="Гость" userId="a7ebe0ac0b64759a" providerId="Windows Live" clId="Web-{2D88CC31-2E33-4478-A38C-F5906915AF0D}" dt="2022-05-30T16:15:01.276" v="692"/>
          <ac:spMkLst>
            <pc:docMk/>
            <pc:sldMk cId="3383366447" sldId="267"/>
            <ac:spMk id="10" creationId="{DAAE4CDD-124C-4DCF-9584-B6033B545DD5}"/>
          </ac:spMkLst>
        </pc:spChg>
        <pc:spChg chg="add del">
          <ac:chgData name="Гость" userId="a7ebe0ac0b64759a" providerId="Windows Live" clId="Web-{2D88CC31-2E33-4478-A38C-F5906915AF0D}" dt="2022-05-30T16:14:56.354" v="690"/>
          <ac:spMkLst>
            <pc:docMk/>
            <pc:sldMk cId="3383366447" sldId="267"/>
            <ac:spMk id="11" creationId="{F68B3F68-107C-434F-AA38-110D5EA91B85}"/>
          </ac:spMkLst>
        </pc:spChg>
        <pc:spChg chg="add del">
          <ac:chgData name="Гость" userId="a7ebe0ac0b64759a" providerId="Windows Live" clId="Web-{2D88CC31-2E33-4478-A38C-F5906915AF0D}" dt="2022-05-30T16:15:01.276" v="692"/>
          <ac:spMkLst>
            <pc:docMk/>
            <pc:sldMk cId="3383366447" sldId="267"/>
            <ac:spMk id="12" creationId="{081E4A58-353D-44AE-B2FC-2A74E2E400F7}"/>
          </ac:spMkLst>
        </pc:spChg>
        <pc:spChg chg="add del">
          <ac:chgData name="Гость" userId="a7ebe0ac0b64759a" providerId="Windows Live" clId="Web-{2D88CC31-2E33-4478-A38C-F5906915AF0D}" dt="2022-05-30T16:14:56.354" v="690"/>
          <ac:spMkLst>
            <pc:docMk/>
            <pc:sldMk cId="3383366447" sldId="267"/>
            <ac:spMk id="13" creationId="{AAD0DBB9-1A4B-4391-81D4-CB19F9AB918A}"/>
          </ac:spMkLst>
        </pc:spChg>
        <pc:spChg chg="add">
          <ac:chgData name="Гость" userId="a7ebe0ac0b64759a" providerId="Windows Live" clId="Web-{2D88CC31-2E33-4478-A38C-F5906915AF0D}" dt="2022-05-30T16:15:09.073" v="695"/>
          <ac:spMkLst>
            <pc:docMk/>
            <pc:sldMk cId="3383366447" sldId="267"/>
            <ac:spMk id="14" creationId="{2EC40DB1-B719-4A13-9A4D-0966B4B27866}"/>
          </ac:spMkLst>
        </pc:spChg>
        <pc:spChg chg="add del">
          <ac:chgData name="Гость" userId="a7ebe0ac0b64759a" providerId="Windows Live" clId="Web-{2D88CC31-2E33-4478-A38C-F5906915AF0D}" dt="2022-05-30T16:14:56.354" v="690"/>
          <ac:spMkLst>
            <pc:docMk/>
            <pc:sldMk cId="3383366447" sldId="267"/>
            <ac:spMk id="15" creationId="{063BBA22-50EA-4C4D-BE05-F1CE4E63AA56}"/>
          </ac:spMkLst>
        </pc:spChg>
        <pc:spChg chg="add">
          <ac:chgData name="Гость" userId="a7ebe0ac0b64759a" providerId="Windows Live" clId="Web-{2D88CC31-2E33-4478-A38C-F5906915AF0D}" dt="2022-05-30T16:15:09.073" v="695"/>
          <ac:spMkLst>
            <pc:docMk/>
            <pc:sldMk cId="3383366447" sldId="267"/>
            <ac:spMk id="16" creationId="{82211336-CFF3-412D-868A-6679C1004C45}"/>
          </ac:spMkLst>
        </pc:spChg>
        <pc:spChg chg="add del">
          <ac:chgData name="Гость" userId="a7ebe0ac0b64759a" providerId="Windows Live" clId="Web-{2D88CC31-2E33-4478-A38C-F5906915AF0D}" dt="2022-05-30T16:15:01.276" v="692"/>
          <ac:spMkLst>
            <pc:docMk/>
            <pc:sldMk cId="3383366447" sldId="267"/>
            <ac:spMk id="17" creationId="{C8FCD2C7-1AF1-1EFD-FDE0-D13643441710}"/>
          </ac:spMkLst>
        </pc:spChg>
        <pc:spChg chg="add del">
          <ac:chgData name="Гость" userId="a7ebe0ac0b64759a" providerId="Windows Live" clId="Web-{2D88CC31-2E33-4478-A38C-F5906915AF0D}" dt="2022-05-30T16:15:09.057" v="694"/>
          <ac:spMkLst>
            <pc:docMk/>
            <pc:sldMk cId="3383366447" sldId="267"/>
            <ac:spMk id="19" creationId="{18873D23-2DCF-4B31-A009-95721C06E8E1}"/>
          </ac:spMkLst>
        </pc:spChg>
        <pc:spChg chg="add del">
          <ac:chgData name="Гость" userId="a7ebe0ac0b64759a" providerId="Windows Live" clId="Web-{2D88CC31-2E33-4478-A38C-F5906915AF0D}" dt="2022-05-30T16:15:09.057" v="694"/>
          <ac:spMkLst>
            <pc:docMk/>
            <pc:sldMk cId="3383366447" sldId="267"/>
            <ac:spMk id="20" creationId="{C13EF075-D4EF-4929-ADBC-91B27DA19955}"/>
          </ac:spMkLst>
        </pc:spChg>
        <pc:spChg chg="add del">
          <ac:chgData name="Гость" userId="a7ebe0ac0b64759a" providerId="Windows Live" clId="Web-{2D88CC31-2E33-4478-A38C-F5906915AF0D}" dt="2022-05-30T16:15:09.057" v="694"/>
          <ac:spMkLst>
            <pc:docMk/>
            <pc:sldMk cId="3383366447" sldId="267"/>
            <ac:spMk id="24" creationId="{C8FCD2C7-1AF1-1EFD-FDE0-D13643441710}"/>
          </ac:spMkLst>
        </pc:spChg>
        <pc:spChg chg="add">
          <ac:chgData name="Гость" userId="a7ebe0ac0b64759a" providerId="Windows Live" clId="Web-{2D88CC31-2E33-4478-A38C-F5906915AF0D}" dt="2022-05-30T16:15:09.073" v="695"/>
          <ac:spMkLst>
            <pc:docMk/>
            <pc:sldMk cId="3383366447" sldId="267"/>
            <ac:spMk id="26" creationId="{76EFD3D9-44F0-4267-BCC1-1613E79D8274}"/>
          </ac:spMkLst>
        </pc:spChg>
        <pc:spChg chg="add">
          <ac:chgData name="Гость" userId="a7ebe0ac0b64759a" providerId="Windows Live" clId="Web-{2D88CC31-2E33-4478-A38C-F5906915AF0D}" dt="2022-05-30T16:15:09.073" v="695"/>
          <ac:spMkLst>
            <pc:docMk/>
            <pc:sldMk cId="3383366447" sldId="267"/>
            <ac:spMk id="27" creationId="{A779A851-95D6-41AF-937A-B0E4B7F6FA8D}"/>
          </ac:spMkLst>
        </pc:spChg>
        <pc:spChg chg="add">
          <ac:chgData name="Гость" userId="a7ebe0ac0b64759a" providerId="Windows Live" clId="Web-{2D88CC31-2E33-4478-A38C-F5906915AF0D}" dt="2022-05-30T16:15:09.073" v="695"/>
          <ac:spMkLst>
            <pc:docMk/>
            <pc:sldMk cId="3383366447" sldId="267"/>
            <ac:spMk id="28" creationId="{953FB2E7-B6CB-429C-81EB-D9516D6D5C8D}"/>
          </ac:spMkLst>
        </pc:spChg>
        <pc:spChg chg="add">
          <ac:chgData name="Гость" userId="a7ebe0ac0b64759a" providerId="Windows Live" clId="Web-{2D88CC31-2E33-4478-A38C-F5906915AF0D}" dt="2022-05-30T16:15:09.073" v="695"/>
          <ac:spMkLst>
            <pc:docMk/>
            <pc:sldMk cId="3383366447" sldId="267"/>
            <ac:spMk id="29" creationId="{C8FCD2C7-1AF1-1EFD-FDE0-D13643441710}"/>
          </ac:spMkLst>
        </pc:spChg>
        <pc:grpChg chg="add del">
          <ac:chgData name="Гость" userId="a7ebe0ac0b64759a" providerId="Windows Live" clId="Web-{2D88CC31-2E33-4478-A38C-F5906915AF0D}" dt="2022-05-30T16:15:09.057" v="694"/>
          <ac:grpSpMkLst>
            <pc:docMk/>
            <pc:sldMk cId="3383366447" sldId="267"/>
            <ac:grpSpMk id="21" creationId="{DAA26DFA-AAB2-4973-9C17-16D587C7B198}"/>
          </ac:grpSpMkLst>
        </pc:grpChg>
        <pc:graphicFrameChg chg="add del">
          <ac:chgData name="Гость" userId="a7ebe0ac0b64759a" providerId="Windows Live" clId="Web-{2D88CC31-2E33-4478-A38C-F5906915AF0D}" dt="2022-05-30T16:14:56.354" v="690"/>
          <ac:graphicFrameMkLst>
            <pc:docMk/>
            <pc:sldMk cId="3383366447" sldId="267"/>
            <ac:graphicFrameMk id="5" creationId="{DA96D4BE-DEB4-51B2-5C88-58331A5D5B63}"/>
          </ac:graphicFrameMkLst>
        </pc:graphicFrameChg>
      </pc:sldChg>
      <pc:sldChg chg="addSp delSp modSp new mod modClrScheme chgLayout">
        <pc:chgData name="Гость" userId="a7ebe0ac0b64759a" providerId="Windows Live" clId="Web-{2D88CC31-2E33-4478-A38C-F5906915AF0D}" dt="2022-05-30T15:56:12.827" v="537" actId="1076"/>
        <pc:sldMkLst>
          <pc:docMk/>
          <pc:sldMk cId="1346139157" sldId="268"/>
        </pc:sldMkLst>
        <pc:spChg chg="add mod">
          <ac:chgData name="Гость" userId="a7ebe0ac0b64759a" providerId="Windows Live" clId="Web-{2D88CC31-2E33-4478-A38C-F5906915AF0D}" dt="2022-05-30T15:49:35.896" v="495" actId="20577"/>
          <ac:spMkLst>
            <pc:docMk/>
            <pc:sldMk cId="1346139157" sldId="268"/>
            <ac:spMk id="2" creationId="{D181D2CC-385B-1555-4FEA-1766146A34A0}"/>
          </ac:spMkLst>
        </pc:spChg>
        <pc:spChg chg="add mod">
          <ac:chgData name="Гость" userId="a7ebe0ac0b64759a" providerId="Windows Live" clId="Web-{2D88CC31-2E33-4478-A38C-F5906915AF0D}" dt="2022-05-30T15:55:54.936" v="533" actId="1076"/>
          <ac:spMkLst>
            <pc:docMk/>
            <pc:sldMk cId="1346139157" sldId="268"/>
            <ac:spMk id="7" creationId="{271575E4-8FC3-5F46-7EC2-48EA42EB07CB}"/>
          </ac:spMkLst>
        </pc:spChg>
        <pc:picChg chg="add del mod">
          <ac:chgData name="Гость" userId="a7ebe0ac0b64759a" providerId="Windows Live" clId="Web-{2D88CC31-2E33-4478-A38C-F5906915AF0D}" dt="2022-05-30T15:52:04.759" v="500"/>
          <ac:picMkLst>
            <pc:docMk/>
            <pc:sldMk cId="1346139157" sldId="268"/>
            <ac:picMk id="3" creationId="{A6A53AD6-7988-C52A-AD85-860F5AE58B3D}"/>
          </ac:picMkLst>
        </pc:picChg>
        <pc:picChg chg="add del mod">
          <ac:chgData name="Гость" userId="a7ebe0ac0b64759a" providerId="Windows Live" clId="Web-{2D88CC31-2E33-4478-A38C-F5906915AF0D}" dt="2022-05-30T15:52:45.979" v="506"/>
          <ac:picMkLst>
            <pc:docMk/>
            <pc:sldMk cId="1346139157" sldId="268"/>
            <ac:picMk id="4" creationId="{A1BCBBEB-FA25-3756-D0B2-807AD3BD6C02}"/>
          </ac:picMkLst>
        </pc:picChg>
        <pc:picChg chg="add mod">
          <ac:chgData name="Гость" userId="a7ebe0ac0b64759a" providerId="Windows Live" clId="Web-{2D88CC31-2E33-4478-A38C-F5906915AF0D}" dt="2022-05-30T15:53:24.354" v="510" actId="1076"/>
          <ac:picMkLst>
            <pc:docMk/>
            <pc:sldMk cId="1346139157" sldId="268"/>
            <ac:picMk id="5" creationId="{9443C65A-948B-0008-4C0A-FC3D7C05E42B}"/>
          </ac:picMkLst>
        </pc:picChg>
        <pc:picChg chg="add mod">
          <ac:chgData name="Гость" userId="a7ebe0ac0b64759a" providerId="Windows Live" clId="Web-{2D88CC31-2E33-4478-A38C-F5906915AF0D}" dt="2022-05-30T15:56:12.827" v="537" actId="1076"/>
          <ac:picMkLst>
            <pc:docMk/>
            <pc:sldMk cId="1346139157" sldId="268"/>
            <ac:picMk id="6" creationId="{DC6890DF-0624-E078-EC9E-00E5BCE523BD}"/>
          </ac:picMkLst>
        </pc:picChg>
        <pc:picChg chg="add mod">
          <ac:chgData name="Гость" userId="a7ebe0ac0b64759a" providerId="Windows Live" clId="Web-{2D88CC31-2E33-4478-A38C-F5906915AF0D}" dt="2022-05-30T15:56:06.780" v="536" actId="1076"/>
          <ac:picMkLst>
            <pc:docMk/>
            <pc:sldMk cId="1346139157" sldId="268"/>
            <ac:picMk id="8" creationId="{B42A9026-D5D9-46D1-261C-2204157096F3}"/>
          </ac:picMkLst>
        </pc:picChg>
      </pc:sldChg>
      <pc:sldChg chg="addSp delSp modSp new mod setBg modClrScheme chgLayout">
        <pc:chgData name="Гость" userId="a7ebe0ac0b64759a" providerId="Windows Live" clId="Web-{2D88CC31-2E33-4478-A38C-F5906915AF0D}" dt="2022-05-30T16:14:32.650" v="688"/>
        <pc:sldMkLst>
          <pc:docMk/>
          <pc:sldMk cId="2910923696" sldId="269"/>
        </pc:sldMkLst>
        <pc:spChg chg="add del">
          <ac:chgData name="Гость" userId="a7ebe0ac0b64759a" providerId="Windows Live" clId="Web-{2D88CC31-2E33-4478-A38C-F5906915AF0D}" dt="2022-05-30T15:58:11.221" v="540"/>
          <ac:spMkLst>
            <pc:docMk/>
            <pc:sldMk cId="2910923696" sldId="269"/>
            <ac:spMk id="2" creationId="{B588C4A7-DD93-5CCA-3A06-9B82880DD157}"/>
          </ac:spMkLst>
        </pc:spChg>
        <pc:spChg chg="add mod">
          <ac:chgData name="Гость" userId="a7ebe0ac0b64759a" providerId="Windows Live" clId="Web-{2D88CC31-2E33-4478-A38C-F5906915AF0D}" dt="2022-05-30T16:14:32.650" v="688"/>
          <ac:spMkLst>
            <pc:docMk/>
            <pc:sldMk cId="2910923696" sldId="269"/>
            <ac:spMk id="3" creationId="{D7BA5CCA-B6F9-82BE-DEFC-74E359BF2A61}"/>
          </ac:spMkLst>
        </pc:spChg>
        <pc:spChg chg="add del">
          <ac:chgData name="Гость" userId="a7ebe0ac0b64759a" providerId="Windows Live" clId="Web-{2D88CC31-2E33-4478-A38C-F5906915AF0D}" dt="2022-05-30T15:58:37.003" v="545"/>
          <ac:spMkLst>
            <pc:docMk/>
            <pc:sldMk cId="2910923696" sldId="269"/>
            <ac:spMk id="4" creationId="{2AD93C5D-EF47-1B05-C896-0B3C68E55DB0}"/>
          </ac:spMkLst>
        </pc:spChg>
        <pc:spChg chg="add del">
          <ac:chgData name="Гость" userId="a7ebe0ac0b64759a" providerId="Windows Live" clId="Web-{2D88CC31-2E33-4478-A38C-F5906915AF0D}" dt="2022-05-30T15:58:28.096" v="544"/>
          <ac:spMkLst>
            <pc:docMk/>
            <pc:sldMk cId="2910923696" sldId="269"/>
            <ac:spMk id="5" creationId="{2AD93C5D-EF47-1B05-C896-0B3C68E55DB0}"/>
          </ac:spMkLst>
        </pc:spChg>
        <pc:spChg chg="add mod ord">
          <ac:chgData name="Гость" userId="a7ebe0ac0b64759a" providerId="Windows Live" clId="Web-{2D88CC31-2E33-4478-A38C-F5906915AF0D}" dt="2022-05-30T16:14:32.650" v="688"/>
          <ac:spMkLst>
            <pc:docMk/>
            <pc:sldMk cId="2910923696" sldId="269"/>
            <ac:spMk id="6" creationId="{473483C4-00C8-4AAF-6DC2-B5ED2FFFEC0A}"/>
          </ac:spMkLst>
        </pc:spChg>
        <pc:spChg chg="add del">
          <ac:chgData name="Гость" userId="a7ebe0ac0b64759a" providerId="Windows Live" clId="Web-{2D88CC31-2E33-4478-A38C-F5906915AF0D}" dt="2022-05-30T16:14:25.666" v="685"/>
          <ac:spMkLst>
            <pc:docMk/>
            <pc:sldMk cId="2910923696" sldId="269"/>
            <ac:spMk id="25" creationId="{C8F10CB3-3B5E-4C7A-98CF-B87454DDFA39}"/>
          </ac:spMkLst>
        </pc:spChg>
        <pc:spChg chg="add del">
          <ac:chgData name="Гость" userId="a7ebe0ac0b64759a" providerId="Windows Live" clId="Web-{2D88CC31-2E33-4478-A38C-F5906915AF0D}" dt="2022-05-30T16:14:25.666" v="685"/>
          <ac:spMkLst>
            <pc:docMk/>
            <pc:sldMk cId="2910923696" sldId="269"/>
            <ac:spMk id="26" creationId="{07977D39-626F-40D7-B00F-16E02602DD5A}"/>
          </ac:spMkLst>
        </pc:spChg>
        <pc:spChg chg="add del">
          <ac:chgData name="Гость" userId="a7ebe0ac0b64759a" providerId="Windows Live" clId="Web-{2D88CC31-2E33-4478-A38C-F5906915AF0D}" dt="2022-05-30T16:14:25.666" v="685"/>
          <ac:spMkLst>
            <pc:docMk/>
            <pc:sldMk cId="2910923696" sldId="269"/>
            <ac:spMk id="27" creationId="{B905CDE4-B751-4B3E-B625-6E59F8903414}"/>
          </ac:spMkLst>
        </pc:spChg>
        <pc:spChg chg="add del">
          <ac:chgData name="Гость" userId="a7ebe0ac0b64759a" providerId="Windows Live" clId="Web-{2D88CC31-2E33-4478-A38C-F5906915AF0D}" dt="2022-05-30T16:14:25.666" v="685"/>
          <ac:spMkLst>
            <pc:docMk/>
            <pc:sldMk cId="2910923696" sldId="269"/>
            <ac:spMk id="28" creationId="{08108C16-F4C0-44AA-999D-17BD39219B24}"/>
          </ac:spMkLst>
        </pc:spChg>
        <pc:spChg chg="add del">
          <ac:chgData name="Гость" userId="a7ebe0ac0b64759a" providerId="Windows Live" clId="Web-{2D88CC31-2E33-4478-A38C-F5906915AF0D}" dt="2022-05-30T16:14:25.666" v="685"/>
          <ac:spMkLst>
            <pc:docMk/>
            <pc:sldMk cId="2910923696" sldId="269"/>
            <ac:spMk id="29" creationId="{CDC29AC1-2821-4FCC-B597-88DAF39C36FE}"/>
          </ac:spMkLst>
        </pc:spChg>
        <pc:spChg chg="add del">
          <ac:chgData name="Гость" userId="a7ebe0ac0b64759a" providerId="Windows Live" clId="Web-{2D88CC31-2E33-4478-A38C-F5906915AF0D}" dt="2022-05-30T16:14:32.650" v="687"/>
          <ac:spMkLst>
            <pc:docMk/>
            <pc:sldMk cId="2910923696" sldId="269"/>
            <ac:spMk id="31" creationId="{AB902CB9-C7DC-4673-B7D5-F22DCF0EC54E}"/>
          </ac:spMkLst>
        </pc:spChg>
        <pc:spChg chg="add">
          <ac:chgData name="Гость" userId="a7ebe0ac0b64759a" providerId="Windows Live" clId="Web-{2D88CC31-2E33-4478-A38C-F5906915AF0D}" dt="2022-05-30T16:14:32.650" v="688"/>
          <ac:spMkLst>
            <pc:docMk/>
            <pc:sldMk cId="2910923696" sldId="269"/>
            <ac:spMk id="33" creationId="{7BC0F8B1-F985-469B-8332-13DBC7665557}"/>
          </ac:spMkLst>
        </pc:spChg>
        <pc:spChg chg="add">
          <ac:chgData name="Гость" userId="a7ebe0ac0b64759a" providerId="Windows Live" clId="Web-{2D88CC31-2E33-4478-A38C-F5906915AF0D}" dt="2022-05-30T16:14:32.650" v="688"/>
          <ac:spMkLst>
            <pc:docMk/>
            <pc:sldMk cId="2910923696" sldId="269"/>
            <ac:spMk id="34" creationId="{89D15953-1642-4DD6-AD9E-01AA19247FF6}"/>
          </ac:spMkLst>
        </pc:spChg>
        <pc:spChg chg="add">
          <ac:chgData name="Гость" userId="a7ebe0ac0b64759a" providerId="Windows Live" clId="Web-{2D88CC31-2E33-4478-A38C-F5906915AF0D}" dt="2022-05-30T16:14:32.650" v="688"/>
          <ac:spMkLst>
            <pc:docMk/>
            <pc:sldMk cId="2910923696" sldId="269"/>
            <ac:spMk id="35" creationId="{FBF3780C-749F-4B50-9E1D-F2B1F6DBB7DD}"/>
          </ac:spMkLst>
        </pc:spChg>
        <pc:picChg chg="add mod">
          <ac:chgData name="Гость" userId="a7ebe0ac0b64759a" providerId="Windows Live" clId="Web-{2D88CC31-2E33-4478-A38C-F5906915AF0D}" dt="2022-05-30T16:14:32.650" v="688"/>
          <ac:picMkLst>
            <pc:docMk/>
            <pc:sldMk cId="2910923696" sldId="269"/>
            <ac:picMk id="8" creationId="{F1D21254-D9D7-3940-7B1B-6923DB9DE5F9}"/>
          </ac:picMkLst>
        </pc:picChg>
        <pc:picChg chg="add mod ord">
          <ac:chgData name="Гость" userId="a7ebe0ac0b64759a" providerId="Windows Live" clId="Web-{2D88CC31-2E33-4478-A38C-F5906915AF0D}" dt="2022-05-30T16:14:32.650" v="688"/>
          <ac:picMkLst>
            <pc:docMk/>
            <pc:sldMk cId="2910923696" sldId="269"/>
            <ac:picMk id="9" creationId="{500CF762-D9FA-C205-B25D-EA7FFD12AD1B}"/>
          </ac:picMkLst>
        </pc:picChg>
        <pc:picChg chg="add mod ord">
          <ac:chgData name="Гость" userId="a7ebe0ac0b64759a" providerId="Windows Live" clId="Web-{2D88CC31-2E33-4478-A38C-F5906915AF0D}" dt="2022-05-30T16:14:32.650" v="688"/>
          <ac:picMkLst>
            <pc:docMk/>
            <pc:sldMk cId="2910923696" sldId="269"/>
            <ac:picMk id="10" creationId="{AC376C7B-6F17-9E2B-1D67-2022BE23F78B}"/>
          </ac:picMkLst>
        </pc:picChg>
        <pc:picChg chg="add mod ord">
          <ac:chgData name="Гость" userId="a7ebe0ac0b64759a" providerId="Windows Live" clId="Web-{2D88CC31-2E33-4478-A38C-F5906915AF0D}" dt="2022-05-30T16:14:32.650" v="688"/>
          <ac:picMkLst>
            <pc:docMk/>
            <pc:sldMk cId="2910923696" sldId="269"/>
            <ac:picMk id="11" creationId="{AA5321C0-6EBD-84E4-D472-7AAF650F0D12}"/>
          </ac:picMkLst>
        </pc:picChg>
        <pc:picChg chg="add mod ord">
          <ac:chgData name="Гость" userId="a7ebe0ac0b64759a" providerId="Windows Live" clId="Web-{2D88CC31-2E33-4478-A38C-F5906915AF0D}" dt="2022-05-30T16:14:32.650" v="688"/>
          <ac:picMkLst>
            <pc:docMk/>
            <pc:sldMk cId="2910923696" sldId="269"/>
            <ac:picMk id="12" creationId="{D7E231E8-CA4D-590C-C4A4-44B049DF284D}"/>
          </ac:picMkLst>
        </pc:picChg>
        <pc:cxnChg chg="add del">
          <ac:chgData name="Гость" userId="a7ebe0ac0b64759a" providerId="Windows Live" clId="Web-{2D88CC31-2E33-4478-A38C-F5906915AF0D}" dt="2022-05-30T16:14:15.931" v="683"/>
          <ac:cxnSpMkLst>
            <pc:docMk/>
            <pc:sldMk cId="2910923696" sldId="269"/>
            <ac:cxnSpMk id="17" creationId="{822A5670-0F7B-4199-AEAB-33FBA9CEA44D}"/>
          </ac:cxnSpMkLst>
        </pc:cxnChg>
        <pc:cxnChg chg="add del">
          <ac:chgData name="Гость" userId="a7ebe0ac0b64759a" providerId="Windows Live" clId="Web-{2D88CC31-2E33-4478-A38C-F5906915AF0D}" dt="2022-05-30T16:14:15.931" v="683"/>
          <ac:cxnSpMkLst>
            <pc:docMk/>
            <pc:sldMk cId="2910923696" sldId="269"/>
            <ac:cxnSpMk id="19" creationId="{8BB1744D-A7DF-4B65-B6E3-DCF12BB2D869}"/>
          </ac:cxnSpMkLst>
        </pc:cxnChg>
        <pc:cxnChg chg="add del">
          <ac:chgData name="Гость" userId="a7ebe0ac0b64759a" providerId="Windows Live" clId="Web-{2D88CC31-2E33-4478-A38C-F5906915AF0D}" dt="2022-05-30T16:14:15.931" v="683"/>
          <ac:cxnSpMkLst>
            <pc:docMk/>
            <pc:sldMk cId="2910923696" sldId="269"/>
            <ac:cxnSpMk id="21" creationId="{882DD753-EA38-4E86-91FB-05041A44A28E}"/>
          </ac:cxnSpMkLst>
        </pc:cxnChg>
        <pc:cxnChg chg="add del">
          <ac:chgData name="Гость" userId="a7ebe0ac0b64759a" providerId="Windows Live" clId="Web-{2D88CC31-2E33-4478-A38C-F5906915AF0D}" dt="2022-05-30T16:14:15.931" v="683"/>
          <ac:cxnSpMkLst>
            <pc:docMk/>
            <pc:sldMk cId="2910923696" sldId="269"/>
            <ac:cxnSpMk id="23" creationId="{6DA63E78-7704-45EF-B5D3-EADDF5D82674}"/>
          </ac:cxnSpMkLst>
        </pc:cxnChg>
      </pc:sldChg>
      <pc:sldChg chg="addSp delSp modSp new mod setBg">
        <pc:chgData name="Гость" userId="a7ebe0ac0b64759a" providerId="Windows Live" clId="Web-{2D88CC31-2E33-4478-A38C-F5906915AF0D}" dt="2022-05-30T16:14:00.165" v="681" actId="1076"/>
        <pc:sldMkLst>
          <pc:docMk/>
          <pc:sldMk cId="3173541859" sldId="270"/>
        </pc:sldMkLst>
        <pc:spChg chg="del mod">
          <ac:chgData name="Гость" userId="a7ebe0ac0b64759a" providerId="Windows Live" clId="Web-{2D88CC31-2E33-4478-A38C-F5906915AF0D}" dt="2022-05-30T16:09:45.081" v="629"/>
          <ac:spMkLst>
            <pc:docMk/>
            <pc:sldMk cId="3173541859" sldId="270"/>
            <ac:spMk id="2" creationId="{C9425606-5D10-0063-9E31-9F7F2C0AD98D}"/>
          </ac:spMkLst>
        </pc:spChg>
        <pc:spChg chg="add del">
          <ac:chgData name="Гость" userId="a7ebe0ac0b64759a" providerId="Windows Live" clId="Web-{2D88CC31-2E33-4478-A38C-F5906915AF0D}" dt="2022-05-30T16:13:10.039" v="661"/>
          <ac:spMkLst>
            <pc:docMk/>
            <pc:sldMk cId="3173541859" sldId="270"/>
            <ac:spMk id="14" creationId="{E1750109-3B91-4506-B997-0CD8E35A1488}"/>
          </ac:spMkLst>
        </pc:spChg>
        <pc:spChg chg="add del">
          <ac:chgData name="Гость" userId="a7ebe0ac0b64759a" providerId="Windows Live" clId="Web-{2D88CC31-2E33-4478-A38C-F5906915AF0D}" dt="2022-05-30T16:13:10.039" v="661"/>
          <ac:spMkLst>
            <pc:docMk/>
            <pc:sldMk cId="3173541859" sldId="270"/>
            <ac:spMk id="16" creationId="{E72D8D1B-59F6-4FF3-8547-9BBB6129F2FA}"/>
          </ac:spMkLst>
        </pc:spChg>
        <pc:spChg chg="add del">
          <ac:chgData name="Гость" userId="a7ebe0ac0b64759a" providerId="Windows Live" clId="Web-{2D88CC31-2E33-4478-A38C-F5906915AF0D}" dt="2022-05-30T16:13:10.039" v="661"/>
          <ac:spMkLst>
            <pc:docMk/>
            <pc:sldMk cId="3173541859" sldId="270"/>
            <ac:spMk id="18" creationId="{14044C96-7CFD-44DB-A579-D77B0D37C681}"/>
          </ac:spMkLst>
        </pc:spChg>
        <pc:spChg chg="add del">
          <ac:chgData name="Гость" userId="a7ebe0ac0b64759a" providerId="Windows Live" clId="Web-{2D88CC31-2E33-4478-A38C-F5906915AF0D}" dt="2022-05-30T16:13:10.039" v="661"/>
          <ac:spMkLst>
            <pc:docMk/>
            <pc:sldMk cId="3173541859" sldId="270"/>
            <ac:spMk id="20" creationId="{8FC8C21F-9484-4A71-ABFA-6C10682FAC3E}"/>
          </ac:spMkLst>
        </pc:spChg>
        <pc:spChg chg="add del">
          <ac:chgData name="Гость" userId="a7ebe0ac0b64759a" providerId="Windows Live" clId="Web-{2D88CC31-2E33-4478-A38C-F5906915AF0D}" dt="2022-05-30T16:13:10.039" v="661"/>
          <ac:spMkLst>
            <pc:docMk/>
            <pc:sldMk cId="3173541859" sldId="270"/>
            <ac:spMk id="22" creationId="{2C444748-5A8D-4B53-89FE-42B455DFA2D1}"/>
          </ac:spMkLst>
        </pc:spChg>
        <pc:spChg chg="add del">
          <ac:chgData name="Гость" userId="a7ebe0ac0b64759a" providerId="Windows Live" clId="Web-{2D88CC31-2E33-4478-A38C-F5906915AF0D}" dt="2022-05-30T16:13:10.039" v="661"/>
          <ac:spMkLst>
            <pc:docMk/>
            <pc:sldMk cId="3173541859" sldId="270"/>
            <ac:spMk id="24" creationId="{F4FFA271-A10A-4AC3-8F06-E3313A197A80}"/>
          </ac:spMkLst>
        </pc:spChg>
        <pc:spChg chg="add del">
          <ac:chgData name="Гость" userId="a7ebe0ac0b64759a" providerId="Windows Live" clId="Web-{2D88CC31-2E33-4478-A38C-F5906915AF0D}" dt="2022-05-30T16:13:12.570" v="663"/>
          <ac:spMkLst>
            <pc:docMk/>
            <pc:sldMk cId="3173541859" sldId="270"/>
            <ac:spMk id="26" creationId="{1284CA7F-B696-4085-84C6-CD668817E685}"/>
          </ac:spMkLst>
        </pc:spChg>
        <pc:spChg chg="add del">
          <ac:chgData name="Гость" userId="a7ebe0ac0b64759a" providerId="Windows Live" clId="Web-{2D88CC31-2E33-4478-A38C-F5906915AF0D}" dt="2022-05-30T16:13:12.570" v="663"/>
          <ac:spMkLst>
            <pc:docMk/>
            <pc:sldMk cId="3173541859" sldId="270"/>
            <ac:spMk id="27" creationId="{858A10F4-B847-4777-BC82-782F6FB36E40}"/>
          </ac:spMkLst>
        </pc:spChg>
        <pc:spChg chg="add del">
          <ac:chgData name="Гость" userId="a7ebe0ac0b64759a" providerId="Windows Live" clId="Web-{2D88CC31-2E33-4478-A38C-F5906915AF0D}" dt="2022-05-30T16:13:12.570" v="663"/>
          <ac:spMkLst>
            <pc:docMk/>
            <pc:sldMk cId="3173541859" sldId="270"/>
            <ac:spMk id="28" creationId="{8883B597-C9A1-46EF-AB6B-71DF0B1ED4A6}"/>
          </ac:spMkLst>
        </pc:spChg>
        <pc:spChg chg="add del">
          <ac:chgData name="Гость" userId="a7ebe0ac0b64759a" providerId="Windows Live" clId="Web-{2D88CC31-2E33-4478-A38C-F5906915AF0D}" dt="2022-05-30T16:13:12.570" v="663"/>
          <ac:spMkLst>
            <pc:docMk/>
            <pc:sldMk cId="3173541859" sldId="270"/>
            <ac:spMk id="29" creationId="{A0B38421-369F-445C-9543-5BC17BC09040}"/>
          </ac:spMkLst>
        </pc:spChg>
        <pc:spChg chg="add del">
          <ac:chgData name="Гость" userId="a7ebe0ac0b64759a" providerId="Windows Live" clId="Web-{2D88CC31-2E33-4478-A38C-F5906915AF0D}" dt="2022-05-30T16:13:12.570" v="663"/>
          <ac:spMkLst>
            <pc:docMk/>
            <pc:sldMk cId="3173541859" sldId="270"/>
            <ac:spMk id="30" creationId="{FAA9CE81-CAF0-41E3-8E73-CAFA13A0B1A7}"/>
          </ac:spMkLst>
        </pc:spChg>
        <pc:spChg chg="add del">
          <ac:chgData name="Гость" userId="a7ebe0ac0b64759a" providerId="Windows Live" clId="Web-{2D88CC31-2E33-4478-A38C-F5906915AF0D}" dt="2022-05-30T16:13:19.086" v="665"/>
          <ac:spMkLst>
            <pc:docMk/>
            <pc:sldMk cId="3173541859" sldId="270"/>
            <ac:spMk id="32" creationId="{112839B5-6527-4FE1-B5CA-71D5FFC47C0E}"/>
          </ac:spMkLst>
        </pc:spChg>
        <pc:spChg chg="add del">
          <ac:chgData name="Гость" userId="a7ebe0ac0b64759a" providerId="Windows Live" clId="Web-{2D88CC31-2E33-4478-A38C-F5906915AF0D}" dt="2022-05-30T16:13:19.086" v="665"/>
          <ac:spMkLst>
            <pc:docMk/>
            <pc:sldMk cId="3173541859" sldId="270"/>
            <ac:spMk id="33" creationId="{089B37F3-721E-4809-A50E-9EE306404ED8}"/>
          </ac:spMkLst>
        </pc:spChg>
        <pc:spChg chg="add del">
          <ac:chgData name="Гость" userId="a7ebe0ac0b64759a" providerId="Windows Live" clId="Web-{2D88CC31-2E33-4478-A38C-F5906915AF0D}" dt="2022-05-30T16:13:19.086" v="665"/>
          <ac:spMkLst>
            <pc:docMk/>
            <pc:sldMk cId="3173541859" sldId="270"/>
            <ac:spMk id="34" creationId="{BE12D8E2-6088-4997-A8C6-1794DA9E1D48}"/>
          </ac:spMkLst>
        </pc:spChg>
        <pc:spChg chg="add del">
          <ac:chgData name="Гость" userId="a7ebe0ac0b64759a" providerId="Windows Live" clId="Web-{2D88CC31-2E33-4478-A38C-F5906915AF0D}" dt="2022-05-30T16:13:19.086" v="665"/>
          <ac:spMkLst>
            <pc:docMk/>
            <pc:sldMk cId="3173541859" sldId="270"/>
            <ac:spMk id="35" creationId="{FAF10F47-1605-47C5-AE58-9062909ADA42}"/>
          </ac:spMkLst>
        </pc:spChg>
        <pc:spChg chg="add del">
          <ac:chgData name="Гость" userId="a7ebe0ac0b64759a" providerId="Windows Live" clId="Web-{2D88CC31-2E33-4478-A38C-F5906915AF0D}" dt="2022-05-30T16:13:25.352" v="667"/>
          <ac:spMkLst>
            <pc:docMk/>
            <pc:sldMk cId="3173541859" sldId="270"/>
            <ac:spMk id="37" creationId="{F82BF3E2-EB0E-40D6-8835-2367A5316CA4}"/>
          </ac:spMkLst>
        </pc:spChg>
        <pc:spChg chg="add del">
          <ac:chgData name="Гость" userId="a7ebe0ac0b64759a" providerId="Windows Live" clId="Web-{2D88CC31-2E33-4478-A38C-F5906915AF0D}" dt="2022-05-30T16:13:25.352" v="667"/>
          <ac:spMkLst>
            <pc:docMk/>
            <pc:sldMk cId="3173541859" sldId="270"/>
            <ac:spMk id="38" creationId="{CB6FFAAC-8A48-4FBF-BAFE-BAD367694022}"/>
          </ac:spMkLst>
        </pc:spChg>
        <pc:spChg chg="add del">
          <ac:chgData name="Гость" userId="a7ebe0ac0b64759a" providerId="Windows Live" clId="Web-{2D88CC31-2E33-4478-A38C-F5906915AF0D}" dt="2022-05-30T16:13:25.352" v="667"/>
          <ac:spMkLst>
            <pc:docMk/>
            <pc:sldMk cId="3173541859" sldId="270"/>
            <ac:spMk id="39" creationId="{481E86DD-89E6-42B2-8675-84B7C56BFF7D}"/>
          </ac:spMkLst>
        </pc:spChg>
        <pc:spChg chg="add del">
          <ac:chgData name="Гость" userId="a7ebe0ac0b64759a" providerId="Windows Live" clId="Web-{2D88CC31-2E33-4478-A38C-F5906915AF0D}" dt="2022-05-30T16:13:25.352" v="667"/>
          <ac:spMkLst>
            <pc:docMk/>
            <pc:sldMk cId="3173541859" sldId="270"/>
            <ac:spMk id="40" creationId="{440EF577-B6F8-4C57-B956-AB860B388EB8}"/>
          </ac:spMkLst>
        </pc:spChg>
        <pc:spChg chg="add del">
          <ac:chgData name="Гость" userId="a7ebe0ac0b64759a" providerId="Windows Live" clId="Web-{2D88CC31-2E33-4478-A38C-F5906915AF0D}" dt="2022-05-30T16:13:25.352" v="667"/>
          <ac:spMkLst>
            <pc:docMk/>
            <pc:sldMk cId="3173541859" sldId="270"/>
            <ac:spMk id="41" creationId="{EA518CE4-E4D4-4D8A-980F-6D692AC96949}"/>
          </ac:spMkLst>
        </pc:spChg>
        <pc:spChg chg="add del">
          <ac:chgData name="Гость" userId="a7ebe0ac0b64759a" providerId="Windows Live" clId="Web-{2D88CC31-2E33-4478-A38C-F5906915AF0D}" dt="2022-05-30T16:13:25.352" v="667"/>
          <ac:spMkLst>
            <pc:docMk/>
            <pc:sldMk cId="3173541859" sldId="270"/>
            <ac:spMk id="42" creationId="{5E6FAE32-AB12-4E77-A677-F6BD5D71ADD0}"/>
          </ac:spMkLst>
        </pc:spChg>
        <pc:spChg chg="add del">
          <ac:chgData name="Гость" userId="a7ebe0ac0b64759a" providerId="Windows Live" clId="Web-{2D88CC31-2E33-4478-A38C-F5906915AF0D}" dt="2022-05-30T16:13:27.977" v="669"/>
          <ac:spMkLst>
            <pc:docMk/>
            <pc:sldMk cId="3173541859" sldId="270"/>
            <ac:spMk id="44" creationId="{D1B5A7A9-844F-449B-9F0B-ADA823A93F15}"/>
          </ac:spMkLst>
        </pc:spChg>
        <pc:spChg chg="add del">
          <ac:chgData name="Гость" userId="a7ebe0ac0b64759a" providerId="Windows Live" clId="Web-{2D88CC31-2E33-4478-A38C-F5906915AF0D}" dt="2022-05-30T16:13:27.977" v="669"/>
          <ac:spMkLst>
            <pc:docMk/>
            <pc:sldMk cId="3173541859" sldId="270"/>
            <ac:spMk id="45" creationId="{26EF3366-D369-4699-9224-92DF2A6BD394}"/>
          </ac:spMkLst>
        </pc:spChg>
        <pc:spChg chg="add del">
          <ac:chgData name="Гость" userId="a7ebe0ac0b64759a" providerId="Windows Live" clId="Web-{2D88CC31-2E33-4478-A38C-F5906915AF0D}" dt="2022-05-30T16:13:27.977" v="669"/>
          <ac:spMkLst>
            <pc:docMk/>
            <pc:sldMk cId="3173541859" sldId="270"/>
            <ac:spMk id="46" creationId="{1BC0FF49-4C2C-401A-A538-A520CA00E1F7}"/>
          </ac:spMkLst>
        </pc:spChg>
        <pc:spChg chg="add del">
          <ac:chgData name="Гость" userId="a7ebe0ac0b64759a" providerId="Windows Live" clId="Web-{2D88CC31-2E33-4478-A38C-F5906915AF0D}" dt="2022-05-30T16:13:27.977" v="669"/>
          <ac:spMkLst>
            <pc:docMk/>
            <pc:sldMk cId="3173541859" sldId="270"/>
            <ac:spMk id="47" creationId="{F79205F4-89F3-4686-B966-BBF5CC998C97}"/>
          </ac:spMkLst>
        </pc:spChg>
        <pc:spChg chg="add del">
          <ac:chgData name="Гость" userId="a7ebe0ac0b64759a" providerId="Windows Live" clId="Web-{2D88CC31-2E33-4478-A38C-F5906915AF0D}" dt="2022-05-30T16:13:27.977" v="669"/>
          <ac:spMkLst>
            <pc:docMk/>
            <pc:sldMk cId="3173541859" sldId="270"/>
            <ac:spMk id="48" creationId="{00DBC40C-EA02-4A4D-8449-A1FC9968DDA4}"/>
          </ac:spMkLst>
        </pc:spChg>
        <pc:spChg chg="add del">
          <ac:chgData name="Гость" userId="a7ebe0ac0b64759a" providerId="Windows Live" clId="Web-{2D88CC31-2E33-4478-A38C-F5906915AF0D}" dt="2022-05-30T16:13:33.211" v="671"/>
          <ac:spMkLst>
            <pc:docMk/>
            <pc:sldMk cId="3173541859" sldId="270"/>
            <ac:spMk id="50" creationId="{42A4FC2C-047E-45A5-965D-8E1E3BF09BC6}"/>
          </ac:spMkLst>
        </pc:spChg>
        <pc:picChg chg="add del mod">
          <ac:chgData name="Гость" userId="a7ebe0ac0b64759a" providerId="Windows Live" clId="Web-{2D88CC31-2E33-4478-A38C-F5906915AF0D}" dt="2022-05-30T16:09:52.659" v="631"/>
          <ac:picMkLst>
            <pc:docMk/>
            <pc:sldMk cId="3173541859" sldId="270"/>
            <ac:picMk id="3" creationId="{9CE21E55-ED62-3E5C-96B3-3833DED48488}"/>
          </ac:picMkLst>
        </pc:picChg>
        <pc:picChg chg="add mod ord">
          <ac:chgData name="Гость" userId="a7ebe0ac0b64759a" providerId="Windows Live" clId="Web-{2D88CC31-2E33-4478-A38C-F5906915AF0D}" dt="2022-05-30T16:14:00.165" v="681" actId="1076"/>
          <ac:picMkLst>
            <pc:docMk/>
            <pc:sldMk cId="3173541859" sldId="270"/>
            <ac:picMk id="4" creationId="{2C0B282A-BA41-8DFD-C59A-5B561837CC7F}"/>
          </ac:picMkLst>
        </pc:picChg>
        <pc:picChg chg="add mod ord">
          <ac:chgData name="Гость" userId="a7ebe0ac0b64759a" providerId="Windows Live" clId="Web-{2D88CC31-2E33-4478-A38C-F5906915AF0D}" dt="2022-05-30T16:13:33.211" v="672"/>
          <ac:picMkLst>
            <pc:docMk/>
            <pc:sldMk cId="3173541859" sldId="270"/>
            <ac:picMk id="5" creationId="{697073CB-65D0-37EF-A1E2-0AC97A8BCBA3}"/>
          </ac:picMkLst>
        </pc:picChg>
        <pc:picChg chg="add mod ord">
          <ac:chgData name="Гость" userId="a7ebe0ac0b64759a" providerId="Windows Live" clId="Web-{2D88CC31-2E33-4478-A38C-F5906915AF0D}" dt="2022-05-30T16:13:33.211" v="672"/>
          <ac:picMkLst>
            <pc:docMk/>
            <pc:sldMk cId="3173541859" sldId="270"/>
            <ac:picMk id="6" creationId="{8B125B2D-3FD2-6309-FA4C-EE4E501B586C}"/>
          </ac:picMkLst>
        </pc:picChg>
        <pc:picChg chg="add del mod">
          <ac:chgData name="Гость" userId="a7ebe0ac0b64759a" providerId="Windows Live" clId="Web-{2D88CC31-2E33-4478-A38C-F5906915AF0D}" dt="2022-05-30T16:11:23.521" v="636"/>
          <ac:picMkLst>
            <pc:docMk/>
            <pc:sldMk cId="3173541859" sldId="270"/>
            <ac:picMk id="7" creationId="{A06FCD1A-379F-D1BC-00B9-A888D536A484}"/>
          </ac:picMkLst>
        </pc:picChg>
        <pc:picChg chg="add mod ord">
          <ac:chgData name="Гость" userId="a7ebe0ac0b64759a" providerId="Windows Live" clId="Web-{2D88CC31-2E33-4478-A38C-F5906915AF0D}" dt="2022-05-30T16:13:54.227" v="679" actId="1076"/>
          <ac:picMkLst>
            <pc:docMk/>
            <pc:sldMk cId="3173541859" sldId="270"/>
            <ac:picMk id="8" creationId="{1016CEFC-9610-D238-DC7B-E653C29C001D}"/>
          </ac:picMkLst>
        </pc:picChg>
        <pc:picChg chg="add mod ord">
          <ac:chgData name="Гость" userId="a7ebe0ac0b64759a" providerId="Windows Live" clId="Web-{2D88CC31-2E33-4478-A38C-F5906915AF0D}" dt="2022-05-30T16:13:45.493" v="676" actId="1076"/>
          <ac:picMkLst>
            <pc:docMk/>
            <pc:sldMk cId="3173541859" sldId="270"/>
            <ac:picMk id="9" creationId="{78570FC9-536B-5482-1082-0852196841F7}"/>
          </ac:picMkLst>
        </pc:picChg>
        <pc:cxnChg chg="add">
          <ac:chgData name="Гость" userId="a7ebe0ac0b64759a" providerId="Windows Live" clId="Web-{2D88CC31-2E33-4478-A38C-F5906915AF0D}" dt="2022-05-30T16:13:33.211" v="672"/>
          <ac:cxnSpMkLst>
            <pc:docMk/>
            <pc:sldMk cId="3173541859" sldId="270"/>
            <ac:cxnSpMk id="52" creationId="{B817B4B8-5E01-4B44-BC25-876D56C12149}"/>
          </ac:cxnSpMkLst>
        </pc:cxnChg>
        <pc:cxnChg chg="add">
          <ac:chgData name="Гость" userId="a7ebe0ac0b64759a" providerId="Windows Live" clId="Web-{2D88CC31-2E33-4478-A38C-F5906915AF0D}" dt="2022-05-30T16:13:33.211" v="672"/>
          <ac:cxnSpMkLst>
            <pc:docMk/>
            <pc:sldMk cId="3173541859" sldId="270"/>
            <ac:cxnSpMk id="53" creationId="{D683D1A4-93E5-4A4D-B103-8223A220EB2B}"/>
          </ac:cxnSpMkLst>
        </pc:cxnChg>
        <pc:cxnChg chg="add">
          <ac:chgData name="Гость" userId="a7ebe0ac0b64759a" providerId="Windows Live" clId="Web-{2D88CC31-2E33-4478-A38C-F5906915AF0D}" dt="2022-05-30T16:13:33.211" v="672"/>
          <ac:cxnSpMkLst>
            <pc:docMk/>
            <pc:sldMk cId="3173541859" sldId="270"/>
            <ac:cxnSpMk id="54" creationId="{B0E8ABF4-C289-489E-BEFB-3077F9D9C773}"/>
          </ac:cxnSpMkLst>
        </pc:cxnChg>
        <pc:cxnChg chg="add">
          <ac:chgData name="Гость" userId="a7ebe0ac0b64759a" providerId="Windows Live" clId="Web-{2D88CC31-2E33-4478-A38C-F5906915AF0D}" dt="2022-05-30T16:13:33.211" v="672"/>
          <ac:cxnSpMkLst>
            <pc:docMk/>
            <pc:sldMk cId="3173541859" sldId="270"/>
            <ac:cxnSpMk id="55" creationId="{7989CFA0-35DD-4943-B365-488C66B9B192}"/>
          </ac:cxnSpMkLst>
        </pc:cxnChg>
        <pc:cxnChg chg="add">
          <ac:chgData name="Гость" userId="a7ebe0ac0b64759a" providerId="Windows Live" clId="Web-{2D88CC31-2E33-4478-A38C-F5906915AF0D}" dt="2022-05-30T16:13:33.211" v="672"/>
          <ac:cxnSpMkLst>
            <pc:docMk/>
            <pc:sldMk cId="3173541859" sldId="270"/>
            <ac:cxnSpMk id="56" creationId="{688AD040-1A2B-4FB4-A345-7B9F3E5ED9B0}"/>
          </ac:cxnSpMkLst>
        </pc:cxnChg>
        <pc:cxnChg chg="add">
          <ac:chgData name="Гость" userId="a7ebe0ac0b64759a" providerId="Windows Live" clId="Web-{2D88CC31-2E33-4478-A38C-F5906915AF0D}" dt="2022-05-30T16:13:33.211" v="672"/>
          <ac:cxnSpMkLst>
            <pc:docMk/>
            <pc:sldMk cId="3173541859" sldId="270"/>
            <ac:cxnSpMk id="57" creationId="{823B704A-724B-41D6-8F33-76939E727D2A}"/>
          </ac:cxnSpMkLst>
        </pc:cxnChg>
      </pc:sldChg>
      <pc:sldChg chg="addSp delSp modSp new mod setBg setClrOvrMap">
        <pc:chgData name="Гость" userId="a7ebe0ac0b64759a" providerId="Windows Live" clId="Web-{2D88CC31-2E33-4478-A38C-F5906915AF0D}" dt="2022-05-30T16:26:16.542" v="817" actId="1076"/>
        <pc:sldMkLst>
          <pc:docMk/>
          <pc:sldMk cId="1647193765" sldId="271"/>
        </pc:sldMkLst>
        <pc:spChg chg="add mod">
          <ac:chgData name="Гость" userId="a7ebe0ac0b64759a" providerId="Windows Live" clId="Web-{2D88CC31-2E33-4478-A38C-F5906915AF0D}" dt="2022-05-30T16:25:45.213" v="806" actId="20577"/>
          <ac:spMkLst>
            <pc:docMk/>
            <pc:sldMk cId="1647193765" sldId="271"/>
            <ac:spMk id="2" creationId="{1B33C71C-C61B-C655-B38F-AAD8CB9F04BB}"/>
          </ac:spMkLst>
        </pc:spChg>
        <pc:spChg chg="add del">
          <ac:chgData name="Гость" userId="a7ebe0ac0b64759a" providerId="Windows Live" clId="Web-{2D88CC31-2E33-4478-A38C-F5906915AF0D}" dt="2022-05-30T16:25:52.260" v="808"/>
          <ac:spMkLst>
            <pc:docMk/>
            <pc:sldMk cId="1647193765" sldId="271"/>
            <ac:spMk id="3" creationId="{DAA4118A-E42B-05CB-F6E4-FA858A9C8274}"/>
          </ac:spMkLst>
        </pc:spChg>
        <pc:spChg chg="add mod">
          <ac:chgData name="Гость" userId="a7ebe0ac0b64759a" providerId="Windows Live" clId="Web-{2D88CC31-2E33-4478-A38C-F5906915AF0D}" dt="2022-05-30T16:26:16.542" v="817" actId="1076"/>
          <ac:spMkLst>
            <pc:docMk/>
            <pc:sldMk cId="1647193765" sldId="271"/>
            <ac:spMk id="4" creationId="{A9C869CB-EF30-A7E6-86AC-CDF11D04F621}"/>
          </ac:spMkLst>
        </pc:spChg>
        <pc:spChg chg="add del">
          <ac:chgData name="Гость" userId="a7ebe0ac0b64759a" providerId="Windows Live" clId="Web-{2D88CC31-2E33-4478-A38C-F5906915AF0D}" dt="2022-05-30T16:25:06.509" v="794"/>
          <ac:spMkLst>
            <pc:docMk/>
            <pc:sldMk cId="1647193765" sldId="271"/>
            <ac:spMk id="7" creationId="{1557A916-FDD1-44A1-A7A1-70009FD6BE46}"/>
          </ac:spMkLst>
        </pc:spChg>
        <pc:spChg chg="add del">
          <ac:chgData name="Гость" userId="a7ebe0ac0b64759a" providerId="Windows Live" clId="Web-{2D88CC31-2E33-4478-A38C-F5906915AF0D}" dt="2022-05-30T16:25:06.509" v="794"/>
          <ac:spMkLst>
            <pc:docMk/>
            <pc:sldMk cId="1647193765" sldId="271"/>
            <ac:spMk id="9" creationId="{4B874C19-9B23-4B12-823E-D67615A9B3AC}"/>
          </ac:spMkLst>
        </pc:spChg>
        <pc:spChg chg="add">
          <ac:chgData name="Гость" userId="a7ebe0ac0b64759a" providerId="Windows Live" clId="Web-{2D88CC31-2E33-4478-A38C-F5906915AF0D}" dt="2022-05-30T16:25:06.525" v="795"/>
          <ac:spMkLst>
            <pc:docMk/>
            <pc:sldMk cId="1647193765" sldId="271"/>
            <ac:spMk id="30" creationId="{64F9BF67-14D7-4F9D-A8E4-4BB8DE3512EE}"/>
          </ac:spMkLst>
        </pc:spChg>
        <pc:grpChg chg="add">
          <ac:chgData name="Гость" userId="a7ebe0ac0b64759a" providerId="Windows Live" clId="Web-{2D88CC31-2E33-4478-A38C-F5906915AF0D}" dt="2022-05-30T16:25:06.525" v="795"/>
          <ac:grpSpMkLst>
            <pc:docMk/>
            <pc:sldMk cId="1647193765" sldId="271"/>
            <ac:grpSpMk id="29" creationId="{DDAE397D-2F47-480F-95CA-D5EDB24333CB}"/>
          </ac:grpSpMkLst>
        </pc:grpChg>
      </pc:sldChg>
    </pc:docChg>
  </pc:docChgLst>
  <pc:docChgLst>
    <pc:chgData name="Гость" userId="a7ebe0ac0b64759a" providerId="Windows Live" clId="Web-{A6A66C5A-92EB-478C-9C69-5704A3E5D186}"/>
    <pc:docChg chg="delSld modSld addMainMaster delMainMaster">
      <pc:chgData name="Гость" userId="a7ebe0ac0b64759a" providerId="Windows Live" clId="Web-{A6A66C5A-92EB-478C-9C69-5704A3E5D186}" dt="2022-05-30T16:34:11.955" v="6"/>
      <pc:docMkLst>
        <pc:docMk/>
      </pc:docMkLst>
      <pc:sldChg chg="delSp modSp mod modClrScheme delDesignElem chgLayout">
        <pc:chgData name="Гость" userId="a7ebe0ac0b64759a" providerId="Windows Live" clId="Web-{A6A66C5A-92EB-478C-9C69-5704A3E5D186}" dt="2022-05-30T16:32:29.546" v="2"/>
        <pc:sldMkLst>
          <pc:docMk/>
          <pc:sldMk cId="1351651579" sldId="256"/>
        </pc:sldMkLst>
        <pc:spChg chg="del mod ord">
          <ac:chgData name="Гость" userId="a7ebe0ac0b64759a" providerId="Windows Live" clId="Web-{A6A66C5A-92EB-478C-9C69-5704A3E5D186}" dt="2022-05-30T16:32:29.546" v="2"/>
          <ac:spMkLst>
            <pc:docMk/>
            <pc:sldMk cId="1351651579" sldId="256"/>
            <ac:spMk id="3" creationId="{00000000-0000-0000-0000-000000000000}"/>
          </ac:spMkLst>
        </pc:spChg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1351651579" sldId="256"/>
            <ac:spMk id="51" creationId="{854DEE1C-7FD6-4FA0-A96A-BDF952F199AB}"/>
          </ac:spMkLst>
        </pc:spChg>
      </pc:sldChg>
      <pc:sldChg chg="delSp mod modClrScheme delDesignElem chgLayout">
        <pc:chgData name="Гость" userId="a7ebe0ac0b64759a" providerId="Windows Live" clId="Web-{A6A66C5A-92EB-478C-9C69-5704A3E5D186}" dt="2022-05-30T16:32:16.437" v="1"/>
        <pc:sldMkLst>
          <pc:docMk/>
          <pc:sldMk cId="1365956709" sldId="257"/>
        </pc:sldMkLst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1365956709" sldId="257"/>
            <ac:spMk id="7" creationId="{2B566528-1B12-4246-9431-5C2D7D081168}"/>
          </ac:spMkLst>
        </pc:spChg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1365956709" sldId="257"/>
            <ac:spMk id="9" creationId="{2E80C965-DB6D-4F81-9E9E-B027384D0BD6}"/>
          </ac:spMkLst>
        </pc:spChg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1365956709" sldId="257"/>
            <ac:spMk id="11" creationId="{A580F890-B085-4E95-96AA-55AEBEC5CE6E}"/>
          </ac:spMkLst>
        </pc:spChg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1365956709" sldId="257"/>
            <ac:spMk id="13" creationId="{D3F51FEB-38FB-4F6C-9F7B-2F2AFAB65463}"/>
          </ac:spMkLst>
        </pc:spChg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1365956709" sldId="257"/>
            <ac:spMk id="15" creationId="{1E547BA6-BAE0-43BB-A7CA-60F69CE252F0}"/>
          </ac:spMkLst>
        </pc:spChg>
      </pc:sldChg>
      <pc:sldChg chg="delSp mod modClrScheme delDesignElem chgLayout">
        <pc:chgData name="Гость" userId="a7ebe0ac0b64759a" providerId="Windows Live" clId="Web-{A6A66C5A-92EB-478C-9C69-5704A3E5D186}" dt="2022-05-30T16:32:16.437" v="1"/>
        <pc:sldMkLst>
          <pc:docMk/>
          <pc:sldMk cId="3783943452" sldId="258"/>
        </pc:sldMkLst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3783943452" sldId="258"/>
            <ac:spMk id="44" creationId="{BACC6370-2D7E-4714-9D71-7542949D7D5D}"/>
          </ac:spMkLst>
        </pc:spChg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3783943452" sldId="258"/>
            <ac:spMk id="45" creationId="{F68B3F68-107C-434F-AA38-110D5EA91B85}"/>
          </ac:spMkLst>
        </pc:spChg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3783943452" sldId="258"/>
            <ac:spMk id="46" creationId="{AAD0DBB9-1A4B-4391-81D4-CB19F9AB918A}"/>
          </ac:spMkLst>
        </pc:spChg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3783943452" sldId="258"/>
            <ac:spMk id="47" creationId="{063BBA22-50EA-4C4D-BE05-F1CE4E63AA56}"/>
          </ac:spMkLst>
        </pc:spChg>
      </pc:sldChg>
      <pc:sldChg chg="delSp modSp mod modClrScheme delDesignElem chgLayout">
        <pc:chgData name="Гость" userId="a7ebe0ac0b64759a" providerId="Windows Live" clId="Web-{A6A66C5A-92EB-478C-9C69-5704A3E5D186}" dt="2022-05-30T16:32:16.437" v="1"/>
        <pc:sldMkLst>
          <pc:docMk/>
          <pc:sldMk cId="2498460604" sldId="259"/>
        </pc:sldMkLst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2498460604" sldId="259"/>
            <ac:spMk id="24" creationId="{A9F529C3-C941-49FD-8C67-82F134F64BDB}"/>
          </ac:spMkLst>
        </pc:spChg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2498460604" sldId="259"/>
            <ac:spMk id="26" creationId="{20586029-32A0-47E5-9AEC-AE3ABA6B94D0}"/>
          </ac:spMkLst>
        </pc:spChg>
        <pc:picChg chg="mod ord">
          <ac:chgData name="Гость" userId="a7ebe0ac0b64759a" providerId="Windows Live" clId="Web-{A6A66C5A-92EB-478C-9C69-5704A3E5D186}" dt="2022-05-30T16:32:16.437" v="1"/>
          <ac:picMkLst>
            <pc:docMk/>
            <pc:sldMk cId="2498460604" sldId="259"/>
            <ac:picMk id="7" creationId="{294E52E3-9DF2-82BF-C817-8E561473A611}"/>
          </ac:picMkLst>
        </pc:picChg>
        <pc:cxnChg chg="del">
          <ac:chgData name="Гость" userId="a7ebe0ac0b64759a" providerId="Windows Live" clId="Web-{A6A66C5A-92EB-478C-9C69-5704A3E5D186}" dt="2022-05-30T16:32:04.436" v="0"/>
          <ac:cxnSpMkLst>
            <pc:docMk/>
            <pc:sldMk cId="2498460604" sldId="259"/>
            <ac:cxnSpMk id="28" creationId="{8C730EAB-A532-4295-A302-FB4B90DB9F5E}"/>
          </ac:cxnSpMkLst>
        </pc:cxnChg>
      </pc:sldChg>
      <pc:sldChg chg="modSp mod modClrScheme chgLayout">
        <pc:chgData name="Гость" userId="a7ebe0ac0b64759a" providerId="Windows Live" clId="Web-{A6A66C5A-92EB-478C-9C69-5704A3E5D186}" dt="2022-05-30T16:32:16.437" v="1"/>
        <pc:sldMkLst>
          <pc:docMk/>
          <pc:sldMk cId="58968844" sldId="260"/>
        </pc:sldMkLst>
        <pc:spChg chg="mod ord">
          <ac:chgData name="Гость" userId="a7ebe0ac0b64759a" providerId="Windows Live" clId="Web-{A6A66C5A-92EB-478C-9C69-5704A3E5D186}" dt="2022-05-30T16:32:16.437" v="1"/>
          <ac:spMkLst>
            <pc:docMk/>
            <pc:sldMk cId="58968844" sldId="260"/>
            <ac:spMk id="3" creationId="{F2FAB71E-0381-0E95-28FE-1D16524BC315}"/>
          </ac:spMkLst>
        </pc:spChg>
      </pc:sldChg>
      <pc:sldChg chg="delSp modSp mod modClrScheme delDesignElem chgLayout">
        <pc:chgData name="Гость" userId="a7ebe0ac0b64759a" providerId="Windows Live" clId="Web-{A6A66C5A-92EB-478C-9C69-5704A3E5D186}" dt="2022-05-30T16:33:00.469" v="3"/>
        <pc:sldMkLst>
          <pc:docMk/>
          <pc:sldMk cId="1226887966" sldId="261"/>
        </pc:sldMkLst>
        <pc:spChg chg="mod ord">
          <ac:chgData name="Гость" userId="a7ebe0ac0b64759a" providerId="Windows Live" clId="Web-{A6A66C5A-92EB-478C-9C69-5704A3E5D186}" dt="2022-05-30T16:32:16.437" v="1"/>
          <ac:spMkLst>
            <pc:docMk/>
            <pc:sldMk cId="1226887966" sldId="261"/>
            <ac:spMk id="2" creationId="{132691B2-9169-A445-563E-706298875840}"/>
          </ac:spMkLst>
        </pc:spChg>
        <pc:spChg chg="del">
          <ac:chgData name="Гость" userId="a7ebe0ac0b64759a" providerId="Windows Live" clId="Web-{A6A66C5A-92EB-478C-9C69-5704A3E5D186}" dt="2022-05-30T16:33:00.469" v="3"/>
          <ac:spMkLst>
            <pc:docMk/>
            <pc:sldMk cId="1226887966" sldId="261"/>
            <ac:spMk id="5" creationId="{B5EFAE1F-C207-20D7-BE41-9DB66CF25E5E}"/>
          </ac:spMkLst>
        </pc:spChg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1226887966" sldId="261"/>
            <ac:spMk id="14" creationId="{42A5316D-ED2F-4F89-B4B4-8D9240B1A348}"/>
          </ac:spMkLst>
        </pc:spChg>
      </pc:sldChg>
      <pc:sldChg chg="delSp mod modClrScheme delDesignElem chgLayout">
        <pc:chgData name="Гость" userId="a7ebe0ac0b64759a" providerId="Windows Live" clId="Web-{A6A66C5A-92EB-478C-9C69-5704A3E5D186}" dt="2022-05-30T16:32:16.437" v="1"/>
        <pc:sldMkLst>
          <pc:docMk/>
          <pc:sldMk cId="2321184925" sldId="262"/>
        </pc:sldMkLst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2321184925" sldId="262"/>
            <ac:spMk id="15" creationId="{42A5316D-ED2F-4F89-B4B4-8D9240B1A348}"/>
          </ac:spMkLst>
        </pc:spChg>
      </pc:sldChg>
      <pc:sldChg chg="mod modClrScheme chgLayout">
        <pc:chgData name="Гость" userId="a7ebe0ac0b64759a" providerId="Windows Live" clId="Web-{A6A66C5A-92EB-478C-9C69-5704A3E5D186}" dt="2022-05-30T16:32:16.437" v="1"/>
        <pc:sldMkLst>
          <pc:docMk/>
          <pc:sldMk cId="2527947586" sldId="263"/>
        </pc:sldMkLst>
      </pc:sldChg>
      <pc:sldChg chg="mod modClrScheme chgLayout">
        <pc:chgData name="Гость" userId="a7ebe0ac0b64759a" providerId="Windows Live" clId="Web-{A6A66C5A-92EB-478C-9C69-5704A3E5D186}" dt="2022-05-30T16:32:16.437" v="1"/>
        <pc:sldMkLst>
          <pc:docMk/>
          <pc:sldMk cId="1334936305" sldId="264"/>
        </pc:sldMkLst>
      </pc:sldChg>
      <pc:sldChg chg="mod modClrScheme chgLayout">
        <pc:chgData name="Гость" userId="a7ebe0ac0b64759a" providerId="Windows Live" clId="Web-{A6A66C5A-92EB-478C-9C69-5704A3E5D186}" dt="2022-05-30T16:32:16.437" v="1"/>
        <pc:sldMkLst>
          <pc:docMk/>
          <pc:sldMk cId="1513340860" sldId="265"/>
        </pc:sldMkLst>
      </pc:sldChg>
      <pc:sldChg chg="modSp mod modClrScheme chgLayout">
        <pc:chgData name="Гость" userId="a7ebe0ac0b64759a" providerId="Windows Live" clId="Web-{A6A66C5A-92EB-478C-9C69-5704A3E5D186}" dt="2022-05-30T16:32:16.437" v="1"/>
        <pc:sldMkLst>
          <pc:docMk/>
          <pc:sldMk cId="1272102647" sldId="266"/>
        </pc:sldMkLst>
        <pc:spChg chg="mod ord">
          <ac:chgData name="Гость" userId="a7ebe0ac0b64759a" providerId="Windows Live" clId="Web-{A6A66C5A-92EB-478C-9C69-5704A3E5D186}" dt="2022-05-30T16:32:16.437" v="1"/>
          <ac:spMkLst>
            <pc:docMk/>
            <pc:sldMk cId="1272102647" sldId="266"/>
            <ac:spMk id="2" creationId="{3B9FC5DD-D175-24B9-C2FD-16A701E033F6}"/>
          </ac:spMkLst>
        </pc:spChg>
      </pc:sldChg>
      <pc:sldChg chg="delSp modSp del mod modClrScheme delDesignElem chgLayout">
        <pc:chgData name="Гость" userId="a7ebe0ac0b64759a" providerId="Windows Live" clId="Web-{A6A66C5A-92EB-478C-9C69-5704A3E5D186}" dt="2022-05-30T16:34:11.955" v="6"/>
        <pc:sldMkLst>
          <pc:docMk/>
          <pc:sldMk cId="3383366447" sldId="267"/>
        </pc:sldMkLst>
        <pc:spChg chg="mod ord">
          <ac:chgData name="Гость" userId="a7ebe0ac0b64759a" providerId="Windows Live" clId="Web-{A6A66C5A-92EB-478C-9C69-5704A3E5D186}" dt="2022-05-30T16:32:16.437" v="1"/>
          <ac:spMkLst>
            <pc:docMk/>
            <pc:sldMk cId="3383366447" sldId="267"/>
            <ac:spMk id="2" creationId="{B81A19E9-8F9D-8E3E-A1BB-76CAB9E4C6F9}"/>
          </ac:spMkLst>
        </pc:spChg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3383366447" sldId="267"/>
            <ac:spMk id="14" creationId="{2EC40DB1-B719-4A13-9A4D-0966B4B27866}"/>
          </ac:spMkLst>
        </pc:spChg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3383366447" sldId="267"/>
            <ac:spMk id="16" creationId="{82211336-CFF3-412D-868A-6679C1004C45}"/>
          </ac:spMkLst>
        </pc:spChg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3383366447" sldId="267"/>
            <ac:spMk id="26" creationId="{76EFD3D9-44F0-4267-BCC1-1613E79D8274}"/>
          </ac:spMkLst>
        </pc:spChg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3383366447" sldId="267"/>
            <ac:spMk id="27" creationId="{A779A851-95D6-41AF-937A-B0E4B7F6FA8D}"/>
          </ac:spMkLst>
        </pc:spChg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3383366447" sldId="267"/>
            <ac:spMk id="28" creationId="{953FB2E7-B6CB-429C-81EB-D9516D6D5C8D}"/>
          </ac:spMkLst>
        </pc:spChg>
      </pc:sldChg>
      <pc:sldChg chg="modSp mod modClrScheme chgLayout">
        <pc:chgData name="Гость" userId="a7ebe0ac0b64759a" providerId="Windows Live" clId="Web-{A6A66C5A-92EB-478C-9C69-5704A3E5D186}" dt="2022-05-30T16:32:16.437" v="1"/>
        <pc:sldMkLst>
          <pc:docMk/>
          <pc:sldMk cId="1346139157" sldId="268"/>
        </pc:sldMkLst>
        <pc:spChg chg="mod ord">
          <ac:chgData name="Гость" userId="a7ebe0ac0b64759a" providerId="Windows Live" clId="Web-{A6A66C5A-92EB-478C-9C69-5704A3E5D186}" dt="2022-05-30T16:32:16.437" v="1"/>
          <ac:spMkLst>
            <pc:docMk/>
            <pc:sldMk cId="1346139157" sldId="268"/>
            <ac:spMk id="2" creationId="{D181D2CC-385B-1555-4FEA-1766146A34A0}"/>
          </ac:spMkLst>
        </pc:spChg>
      </pc:sldChg>
      <pc:sldChg chg="delSp modSp mod modClrScheme delDesignElem chgLayout">
        <pc:chgData name="Гость" userId="a7ebe0ac0b64759a" providerId="Windows Live" clId="Web-{A6A66C5A-92EB-478C-9C69-5704A3E5D186}" dt="2022-05-30T16:32:16.437" v="1"/>
        <pc:sldMkLst>
          <pc:docMk/>
          <pc:sldMk cId="2910923696" sldId="269"/>
        </pc:sldMkLst>
        <pc:spChg chg="mod ord">
          <ac:chgData name="Гость" userId="a7ebe0ac0b64759a" providerId="Windows Live" clId="Web-{A6A66C5A-92EB-478C-9C69-5704A3E5D186}" dt="2022-05-30T16:32:16.437" v="1"/>
          <ac:spMkLst>
            <pc:docMk/>
            <pc:sldMk cId="2910923696" sldId="269"/>
            <ac:spMk id="3" creationId="{D7BA5CCA-B6F9-82BE-DEFC-74E359BF2A61}"/>
          </ac:spMkLst>
        </pc:spChg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2910923696" sldId="269"/>
            <ac:spMk id="33" creationId="{7BC0F8B1-F985-469B-8332-13DBC7665557}"/>
          </ac:spMkLst>
        </pc:spChg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2910923696" sldId="269"/>
            <ac:spMk id="34" creationId="{89D15953-1642-4DD6-AD9E-01AA19247FF6}"/>
          </ac:spMkLst>
        </pc:spChg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2910923696" sldId="269"/>
            <ac:spMk id="35" creationId="{FBF3780C-749F-4B50-9E1D-F2B1F6DBB7DD}"/>
          </ac:spMkLst>
        </pc:spChg>
      </pc:sldChg>
      <pc:sldChg chg="delSp mod modClrScheme delDesignElem chgLayout">
        <pc:chgData name="Гость" userId="a7ebe0ac0b64759a" providerId="Windows Live" clId="Web-{A6A66C5A-92EB-478C-9C69-5704A3E5D186}" dt="2022-05-30T16:32:16.437" v="1"/>
        <pc:sldMkLst>
          <pc:docMk/>
          <pc:sldMk cId="3173541859" sldId="270"/>
        </pc:sldMkLst>
        <pc:cxnChg chg="del">
          <ac:chgData name="Гость" userId="a7ebe0ac0b64759a" providerId="Windows Live" clId="Web-{A6A66C5A-92EB-478C-9C69-5704A3E5D186}" dt="2022-05-30T16:32:04.436" v="0"/>
          <ac:cxnSpMkLst>
            <pc:docMk/>
            <pc:sldMk cId="3173541859" sldId="270"/>
            <ac:cxnSpMk id="52" creationId="{B817B4B8-5E01-4B44-BC25-876D56C12149}"/>
          </ac:cxnSpMkLst>
        </pc:cxnChg>
        <pc:cxnChg chg="del">
          <ac:chgData name="Гость" userId="a7ebe0ac0b64759a" providerId="Windows Live" clId="Web-{A6A66C5A-92EB-478C-9C69-5704A3E5D186}" dt="2022-05-30T16:32:04.436" v="0"/>
          <ac:cxnSpMkLst>
            <pc:docMk/>
            <pc:sldMk cId="3173541859" sldId="270"/>
            <ac:cxnSpMk id="53" creationId="{D683D1A4-93E5-4A4D-B103-8223A220EB2B}"/>
          </ac:cxnSpMkLst>
        </pc:cxnChg>
        <pc:cxnChg chg="del">
          <ac:chgData name="Гость" userId="a7ebe0ac0b64759a" providerId="Windows Live" clId="Web-{A6A66C5A-92EB-478C-9C69-5704A3E5D186}" dt="2022-05-30T16:32:04.436" v="0"/>
          <ac:cxnSpMkLst>
            <pc:docMk/>
            <pc:sldMk cId="3173541859" sldId="270"/>
            <ac:cxnSpMk id="54" creationId="{B0E8ABF4-C289-489E-BEFB-3077F9D9C773}"/>
          </ac:cxnSpMkLst>
        </pc:cxnChg>
        <pc:cxnChg chg="del">
          <ac:chgData name="Гость" userId="a7ebe0ac0b64759a" providerId="Windows Live" clId="Web-{A6A66C5A-92EB-478C-9C69-5704A3E5D186}" dt="2022-05-30T16:32:04.436" v="0"/>
          <ac:cxnSpMkLst>
            <pc:docMk/>
            <pc:sldMk cId="3173541859" sldId="270"/>
            <ac:cxnSpMk id="55" creationId="{7989CFA0-35DD-4943-B365-488C66B9B192}"/>
          </ac:cxnSpMkLst>
        </pc:cxnChg>
        <pc:cxnChg chg="del">
          <ac:chgData name="Гость" userId="a7ebe0ac0b64759a" providerId="Windows Live" clId="Web-{A6A66C5A-92EB-478C-9C69-5704A3E5D186}" dt="2022-05-30T16:32:04.436" v="0"/>
          <ac:cxnSpMkLst>
            <pc:docMk/>
            <pc:sldMk cId="3173541859" sldId="270"/>
            <ac:cxnSpMk id="56" creationId="{688AD040-1A2B-4FB4-A345-7B9F3E5ED9B0}"/>
          </ac:cxnSpMkLst>
        </pc:cxnChg>
        <pc:cxnChg chg="del">
          <ac:chgData name="Гость" userId="a7ebe0ac0b64759a" providerId="Windows Live" clId="Web-{A6A66C5A-92EB-478C-9C69-5704A3E5D186}" dt="2022-05-30T16:32:04.436" v="0"/>
          <ac:cxnSpMkLst>
            <pc:docMk/>
            <pc:sldMk cId="3173541859" sldId="270"/>
            <ac:cxnSpMk id="57" creationId="{823B704A-724B-41D6-8F33-76939E727D2A}"/>
          </ac:cxnSpMkLst>
        </pc:cxnChg>
      </pc:sldChg>
      <pc:sldChg chg="addSp delSp modSp mod modClrScheme delDesignElem chgLayout">
        <pc:chgData name="Гость" userId="a7ebe0ac0b64759a" providerId="Windows Live" clId="Web-{A6A66C5A-92EB-478C-9C69-5704A3E5D186}" dt="2022-05-30T16:34:03.096" v="5" actId="1076"/>
        <pc:sldMkLst>
          <pc:docMk/>
          <pc:sldMk cId="1647193765" sldId="271"/>
        </pc:sldMkLst>
        <pc:spChg chg="del">
          <ac:chgData name="Гость" userId="a7ebe0ac0b64759a" providerId="Windows Live" clId="Web-{A6A66C5A-92EB-478C-9C69-5704A3E5D186}" dt="2022-05-30T16:33:51.971" v="4"/>
          <ac:spMkLst>
            <pc:docMk/>
            <pc:sldMk cId="1647193765" sldId="271"/>
            <ac:spMk id="2" creationId="{1B33C71C-C61B-C655-B38F-AAD8CB9F04BB}"/>
          </ac:spMkLst>
        </pc:spChg>
        <pc:spChg chg="del">
          <ac:chgData name="Гость" userId="a7ebe0ac0b64759a" providerId="Windows Live" clId="Web-{A6A66C5A-92EB-478C-9C69-5704A3E5D186}" dt="2022-05-30T16:32:04.436" v="0"/>
          <ac:spMkLst>
            <pc:docMk/>
            <pc:sldMk cId="1647193765" sldId="271"/>
            <ac:spMk id="30" creationId="{64F9BF67-14D7-4F9D-A8E4-4BB8DE3512EE}"/>
          </ac:spMkLst>
        </pc:spChg>
        <pc:grpChg chg="del">
          <ac:chgData name="Гость" userId="a7ebe0ac0b64759a" providerId="Windows Live" clId="Web-{A6A66C5A-92EB-478C-9C69-5704A3E5D186}" dt="2022-05-30T16:32:04.436" v="0"/>
          <ac:grpSpMkLst>
            <pc:docMk/>
            <pc:sldMk cId="1647193765" sldId="271"/>
            <ac:grpSpMk id="29" creationId="{DDAE397D-2F47-480F-95CA-D5EDB24333CB}"/>
          </ac:grpSpMkLst>
        </pc:grpChg>
        <pc:graphicFrameChg chg="add mod">
          <ac:chgData name="Гость" userId="a7ebe0ac0b64759a" providerId="Windows Live" clId="Web-{A6A66C5A-92EB-478C-9C69-5704A3E5D186}" dt="2022-05-30T16:34:03.096" v="5" actId="1076"/>
          <ac:graphicFrameMkLst>
            <pc:docMk/>
            <pc:sldMk cId="1647193765" sldId="271"/>
            <ac:graphicFrameMk id="6" creationId="{1F268100-1FD2-6A53-EFB4-06713E52D0DF}"/>
          </ac:graphicFrameMkLst>
        </pc:graphicFrameChg>
      </pc:sldChg>
      <pc:sldMasterChg chg="del delSldLayout">
        <pc:chgData name="Гость" userId="a7ebe0ac0b64759a" providerId="Windows Live" clId="Web-{A6A66C5A-92EB-478C-9C69-5704A3E5D186}" dt="2022-05-30T16:32:04.436" v="0"/>
        <pc:sldMasterMkLst>
          <pc:docMk/>
          <pc:sldMasterMk cId="3154979492" sldId="2147483648"/>
        </pc:sldMasterMkLst>
        <pc:sldLayoutChg chg="del">
          <pc:chgData name="Гость" userId="a7ebe0ac0b64759a" providerId="Windows Live" clId="Web-{A6A66C5A-92EB-478C-9C69-5704A3E5D186}" dt="2022-05-30T16:32:04.436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Гость" userId="a7ebe0ac0b64759a" providerId="Windows Live" clId="Web-{A6A66C5A-92EB-478C-9C69-5704A3E5D186}" dt="2022-05-30T16:32:04.436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Гость" userId="a7ebe0ac0b64759a" providerId="Windows Live" clId="Web-{A6A66C5A-92EB-478C-9C69-5704A3E5D186}" dt="2022-05-30T16:32:04.436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Гость" userId="a7ebe0ac0b64759a" providerId="Windows Live" clId="Web-{A6A66C5A-92EB-478C-9C69-5704A3E5D186}" dt="2022-05-30T16:32:04.436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Гость" userId="a7ebe0ac0b64759a" providerId="Windows Live" clId="Web-{A6A66C5A-92EB-478C-9C69-5704A3E5D186}" dt="2022-05-30T16:32:04.436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Гость" userId="a7ebe0ac0b64759a" providerId="Windows Live" clId="Web-{A6A66C5A-92EB-478C-9C69-5704A3E5D186}" dt="2022-05-30T16:32:04.436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Гость" userId="a7ebe0ac0b64759a" providerId="Windows Live" clId="Web-{A6A66C5A-92EB-478C-9C69-5704A3E5D186}" dt="2022-05-30T16:32:04.436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Гость" userId="a7ebe0ac0b64759a" providerId="Windows Live" clId="Web-{A6A66C5A-92EB-478C-9C69-5704A3E5D186}" dt="2022-05-30T16:32:04.436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Гость" userId="a7ebe0ac0b64759a" providerId="Windows Live" clId="Web-{A6A66C5A-92EB-478C-9C69-5704A3E5D186}" dt="2022-05-30T16:32:04.436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Гость" userId="a7ebe0ac0b64759a" providerId="Windows Live" clId="Web-{A6A66C5A-92EB-478C-9C69-5704A3E5D186}" dt="2022-05-30T16:32:04.436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Гость" userId="a7ebe0ac0b64759a" providerId="Windows Live" clId="Web-{A6A66C5A-92EB-478C-9C69-5704A3E5D186}" dt="2022-05-30T16:32:04.436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Гость" userId="a7ebe0ac0b64759a" providerId="Windows Live" clId="Web-{A6A66C5A-92EB-478C-9C69-5704A3E5D186}" dt="2022-05-30T16:32:16.437" v="1"/>
        <pc:sldMasterMkLst>
          <pc:docMk/>
          <pc:sldMasterMk cId="2745092080" sldId="2147483660"/>
        </pc:sldMasterMkLst>
        <pc:sldLayoutChg chg="add del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2745092080" sldId="2147483660"/>
            <pc:sldLayoutMk cId="4261224816" sldId="2147483661"/>
          </pc:sldLayoutMkLst>
        </pc:sldLayoutChg>
        <pc:sldLayoutChg chg="add del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2745092080" sldId="2147483660"/>
            <pc:sldLayoutMk cId="3285538677" sldId="2147483662"/>
          </pc:sldLayoutMkLst>
        </pc:sldLayoutChg>
        <pc:sldLayoutChg chg="add del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2745092080" sldId="2147483660"/>
            <pc:sldLayoutMk cId="3071946424" sldId="2147483663"/>
          </pc:sldLayoutMkLst>
        </pc:sldLayoutChg>
        <pc:sldLayoutChg chg="add del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2745092080" sldId="2147483660"/>
            <pc:sldLayoutMk cId="3802171125" sldId="2147483664"/>
          </pc:sldLayoutMkLst>
        </pc:sldLayoutChg>
        <pc:sldLayoutChg chg="add del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2745092080" sldId="2147483660"/>
            <pc:sldLayoutMk cId="3284117277" sldId="2147483665"/>
          </pc:sldLayoutMkLst>
        </pc:sldLayoutChg>
        <pc:sldLayoutChg chg="add del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2745092080" sldId="2147483660"/>
            <pc:sldLayoutMk cId="2582249930" sldId="2147483666"/>
          </pc:sldLayoutMkLst>
        </pc:sldLayoutChg>
        <pc:sldLayoutChg chg="add del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2745092080" sldId="2147483660"/>
            <pc:sldLayoutMk cId="4085782610" sldId="2147483667"/>
          </pc:sldLayoutMkLst>
        </pc:sldLayoutChg>
        <pc:sldLayoutChg chg="add del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2745092080" sldId="2147483660"/>
            <pc:sldLayoutMk cId="2434579267" sldId="2147483668"/>
          </pc:sldLayoutMkLst>
        </pc:sldLayoutChg>
        <pc:sldLayoutChg chg="add del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2745092080" sldId="2147483660"/>
            <pc:sldLayoutMk cId="1386450395" sldId="2147483669"/>
          </pc:sldLayoutMkLst>
        </pc:sldLayoutChg>
        <pc:sldLayoutChg chg="add del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2745092080" sldId="2147483660"/>
            <pc:sldLayoutMk cId="617494764" sldId="2147483670"/>
          </pc:sldLayoutMkLst>
        </pc:sldLayoutChg>
        <pc:sldLayoutChg chg="add del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2745092080" sldId="2147483660"/>
            <pc:sldLayoutMk cId="1110848028" sldId="2147483671"/>
          </pc:sldLayoutMkLst>
        </pc:sldLayoutChg>
      </pc:sldMasterChg>
      <pc:sldMasterChg chg="add addSldLayout modSldLayout">
        <pc:chgData name="Гость" userId="a7ebe0ac0b64759a" providerId="Windows Live" clId="Web-{A6A66C5A-92EB-478C-9C69-5704A3E5D186}" dt="2022-05-30T16:32:16.437" v="1"/>
        <pc:sldMasterMkLst>
          <pc:docMk/>
          <pc:sldMasterMk cId="654566861" sldId="2147483672"/>
        </pc:sldMasterMkLst>
        <pc:sldLayoutChg chg="add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654566861" sldId="2147483672"/>
            <pc:sldLayoutMk cId="382989739" sldId="2147483673"/>
          </pc:sldLayoutMkLst>
        </pc:sldLayoutChg>
        <pc:sldLayoutChg chg="add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654566861" sldId="2147483672"/>
            <pc:sldLayoutMk cId="2139481335" sldId="2147483674"/>
          </pc:sldLayoutMkLst>
        </pc:sldLayoutChg>
        <pc:sldLayoutChg chg="add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654566861" sldId="2147483672"/>
            <pc:sldLayoutMk cId="1016639756" sldId="2147483675"/>
          </pc:sldLayoutMkLst>
        </pc:sldLayoutChg>
        <pc:sldLayoutChg chg="add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654566861" sldId="2147483672"/>
            <pc:sldLayoutMk cId="950209788" sldId="2147483676"/>
          </pc:sldLayoutMkLst>
        </pc:sldLayoutChg>
        <pc:sldLayoutChg chg="add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654566861" sldId="2147483672"/>
            <pc:sldLayoutMk cId="206099403" sldId="2147483677"/>
          </pc:sldLayoutMkLst>
        </pc:sldLayoutChg>
        <pc:sldLayoutChg chg="add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654566861" sldId="2147483672"/>
            <pc:sldLayoutMk cId="3635085650" sldId="2147483678"/>
          </pc:sldLayoutMkLst>
        </pc:sldLayoutChg>
        <pc:sldLayoutChg chg="add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654566861" sldId="2147483672"/>
            <pc:sldLayoutMk cId="3747879819" sldId="2147483679"/>
          </pc:sldLayoutMkLst>
        </pc:sldLayoutChg>
        <pc:sldLayoutChg chg="add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654566861" sldId="2147483672"/>
            <pc:sldLayoutMk cId="122045571" sldId="2147483680"/>
          </pc:sldLayoutMkLst>
        </pc:sldLayoutChg>
        <pc:sldLayoutChg chg="add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654566861" sldId="2147483672"/>
            <pc:sldLayoutMk cId="3555008066" sldId="2147483681"/>
          </pc:sldLayoutMkLst>
        </pc:sldLayoutChg>
        <pc:sldLayoutChg chg="add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654566861" sldId="2147483672"/>
            <pc:sldLayoutMk cId="796537866" sldId="2147483682"/>
          </pc:sldLayoutMkLst>
        </pc:sldLayoutChg>
        <pc:sldLayoutChg chg="add mod replId">
          <pc:chgData name="Гость" userId="a7ebe0ac0b64759a" providerId="Windows Live" clId="Web-{A6A66C5A-92EB-478C-9C69-5704A3E5D186}" dt="2022-05-30T16:32:16.437" v="1"/>
          <pc:sldLayoutMkLst>
            <pc:docMk/>
            <pc:sldMasterMk cId="654566861" sldId="2147483672"/>
            <pc:sldLayoutMk cId="3251002062" sldId="2147483683"/>
          </pc:sldLayoutMkLst>
        </pc:sldLayoutChg>
      </pc:sldMasterChg>
    </pc:docChg>
  </pc:docChgLst>
  <pc:docChgLst>
    <pc:chgData name="Гость" userId="a7ebe0ac0b64759a" providerId="Windows Live" clId="Web-{5E72D657-A92C-4680-8C79-6758413036DB}"/>
    <pc:docChg chg="addSld delSld modSld">
      <pc:chgData name="Гость" userId="a7ebe0ac0b64759a" providerId="Windows Live" clId="Web-{5E72D657-A92C-4680-8C79-6758413036DB}" dt="2022-05-30T15:04:56.928" v="1019"/>
      <pc:docMkLst>
        <pc:docMk/>
      </pc:docMkLst>
      <pc:sldChg chg="addSp delSp modSp mod modShow">
        <pc:chgData name="Гость" userId="a7ebe0ac0b64759a" providerId="Windows Live" clId="Web-{5E72D657-A92C-4680-8C79-6758413036DB}" dt="2022-05-30T13:24:01.412" v="100" actId="20577"/>
        <pc:sldMkLst>
          <pc:docMk/>
          <pc:sldMk cId="1351651579" sldId="256"/>
        </pc:sldMkLst>
        <pc:spChg chg="mod">
          <ac:chgData name="Гость" userId="a7ebe0ac0b64759a" providerId="Windows Live" clId="Web-{5E72D657-A92C-4680-8C79-6758413036DB}" dt="2022-05-30T13:24:01.412" v="100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ость" userId="a7ebe0ac0b64759a" providerId="Windows Live" clId="Web-{5E72D657-A92C-4680-8C79-6758413036DB}" dt="2022-05-30T13:20:34.224" v="59" actId="14100"/>
          <ac:spMkLst>
            <pc:docMk/>
            <pc:sldMk cId="1351651579" sldId="256"/>
            <ac:spMk id="3" creationId="{00000000-0000-0000-0000-000000000000}"/>
          </ac:spMkLst>
        </pc:spChg>
        <pc:picChg chg="add del mod">
          <ac:chgData name="Гость" userId="a7ebe0ac0b64759a" providerId="Windows Live" clId="Web-{5E72D657-A92C-4680-8C79-6758413036DB}" dt="2022-05-30T13:17:27.912" v="34"/>
          <ac:picMkLst>
            <pc:docMk/>
            <pc:sldMk cId="1351651579" sldId="256"/>
            <ac:picMk id="4" creationId="{8F73419C-F721-BC2D-3A07-5ACDDC9997AA}"/>
          </ac:picMkLst>
        </pc:picChg>
        <pc:picChg chg="add mod ord">
          <ac:chgData name="Гость" userId="a7ebe0ac0b64759a" providerId="Windows Live" clId="Web-{5E72D657-A92C-4680-8C79-6758413036DB}" dt="2022-05-30T13:20:07.662" v="52" actId="1076"/>
          <ac:picMkLst>
            <pc:docMk/>
            <pc:sldMk cId="1351651579" sldId="256"/>
            <ac:picMk id="5" creationId="{9111A926-C547-6038-D703-B40F73ED0DBA}"/>
          </ac:picMkLst>
        </pc:picChg>
      </pc:sldChg>
      <pc:sldChg chg="addSp modSp new">
        <pc:chgData name="Гость" userId="a7ebe0ac0b64759a" providerId="Windows Live" clId="Web-{5E72D657-A92C-4680-8C79-6758413036DB}" dt="2022-05-30T14:33:54.068" v="605" actId="20577"/>
        <pc:sldMkLst>
          <pc:docMk/>
          <pc:sldMk cId="1365956709" sldId="257"/>
        </pc:sldMkLst>
        <pc:spChg chg="add mod">
          <ac:chgData name="Гость" userId="a7ebe0ac0b64759a" providerId="Windows Live" clId="Web-{5E72D657-A92C-4680-8C79-6758413036DB}" dt="2022-05-30T14:33:54.068" v="605" actId="20577"/>
          <ac:spMkLst>
            <pc:docMk/>
            <pc:sldMk cId="1365956709" sldId="257"/>
            <ac:spMk id="2" creationId="{938F0A5F-D693-077C-D171-681806E4A60F}"/>
          </ac:spMkLst>
        </pc:spChg>
      </pc:sldChg>
      <pc:sldChg chg="new del">
        <pc:chgData name="Гость" userId="a7ebe0ac0b64759a" providerId="Windows Live" clId="Web-{5E72D657-A92C-4680-8C79-6758413036DB}" dt="2022-05-30T13:55:39.786" v="303"/>
        <pc:sldMkLst>
          <pc:docMk/>
          <pc:sldMk cId="3710211914" sldId="258"/>
        </pc:sldMkLst>
      </pc:sldChg>
      <pc:sldChg chg="addSp delSp modSp new">
        <pc:chgData name="Гость" userId="a7ebe0ac0b64759a" providerId="Windows Live" clId="Web-{5E72D657-A92C-4680-8C79-6758413036DB}" dt="2022-05-30T14:34:01.786" v="606" actId="20577"/>
        <pc:sldMkLst>
          <pc:docMk/>
          <pc:sldMk cId="3783943452" sldId="258"/>
        </pc:sldMkLst>
        <pc:spChg chg="add del">
          <ac:chgData name="Гость" userId="a7ebe0ac0b64759a" providerId="Windows Live" clId="Web-{5E72D657-A92C-4680-8C79-6758413036DB}" dt="2022-05-30T13:55:55.021" v="308"/>
          <ac:spMkLst>
            <pc:docMk/>
            <pc:sldMk cId="3783943452" sldId="258"/>
            <ac:spMk id="2" creationId="{B305B6BD-89D3-CDD4-2D04-20E3AB6FFABE}"/>
          </ac:spMkLst>
        </pc:spChg>
        <pc:spChg chg="add mod">
          <ac:chgData name="Гость" userId="a7ebe0ac0b64759a" providerId="Windows Live" clId="Web-{5E72D657-A92C-4680-8C79-6758413036DB}" dt="2022-05-30T14:34:01.786" v="606" actId="20577"/>
          <ac:spMkLst>
            <pc:docMk/>
            <pc:sldMk cId="3783943452" sldId="258"/>
            <ac:spMk id="3" creationId="{9CCB76B2-3940-B986-72D2-CF97A942B85F}"/>
          </ac:spMkLst>
        </pc:spChg>
      </pc:sldChg>
      <pc:sldChg chg="addSp delSp modSp new">
        <pc:chgData name="Гость" userId="a7ebe0ac0b64759a" providerId="Windows Live" clId="Web-{5E72D657-A92C-4680-8C79-6758413036DB}" dt="2022-05-30T14:10:47.036" v="489" actId="1076"/>
        <pc:sldMkLst>
          <pc:docMk/>
          <pc:sldMk cId="2498460604" sldId="259"/>
        </pc:sldMkLst>
        <pc:spChg chg="mod">
          <ac:chgData name="Гость" userId="a7ebe0ac0b64759a" providerId="Windows Live" clId="Web-{5E72D657-A92C-4680-8C79-6758413036DB}" dt="2022-05-30T14:10:06.646" v="483" actId="14100"/>
          <ac:spMkLst>
            <pc:docMk/>
            <pc:sldMk cId="2498460604" sldId="259"/>
            <ac:spMk id="2" creationId="{95132899-43BF-16F3-2D43-120B49F64DD2}"/>
          </ac:spMkLst>
        </pc:spChg>
        <pc:spChg chg="del">
          <ac:chgData name="Гость" userId="a7ebe0ac0b64759a" providerId="Windows Live" clId="Web-{5E72D657-A92C-4680-8C79-6758413036DB}" dt="2022-05-30T14:05:13.489" v="453"/>
          <ac:spMkLst>
            <pc:docMk/>
            <pc:sldMk cId="2498460604" sldId="259"/>
            <ac:spMk id="3" creationId="{96AC6995-0B15-05EB-3290-8605589A2F44}"/>
          </ac:spMkLst>
        </pc:spChg>
        <pc:spChg chg="add del mod">
          <ac:chgData name="Гость" userId="a7ebe0ac0b64759a" providerId="Windows Live" clId="Web-{5E72D657-A92C-4680-8C79-6758413036DB}" dt="2022-05-30T14:06:10.036" v="460"/>
          <ac:spMkLst>
            <pc:docMk/>
            <pc:sldMk cId="2498460604" sldId="259"/>
            <ac:spMk id="6" creationId="{7CB6F6C0-8017-A924-1425-407827D22B91}"/>
          </ac:spMkLst>
        </pc:spChg>
        <pc:picChg chg="add del mod ord">
          <ac:chgData name="Гость" userId="a7ebe0ac0b64759a" providerId="Windows Live" clId="Web-{5E72D657-A92C-4680-8C79-6758413036DB}" dt="2022-05-30T14:05:28.693" v="459"/>
          <ac:picMkLst>
            <pc:docMk/>
            <pc:sldMk cId="2498460604" sldId="259"/>
            <ac:picMk id="4" creationId="{BA77B22F-F5BB-7269-38B9-4DEB5BE245A6}"/>
          </ac:picMkLst>
        </pc:picChg>
        <pc:picChg chg="add mod ord">
          <ac:chgData name="Гость" userId="a7ebe0ac0b64759a" providerId="Windows Live" clId="Web-{5E72D657-A92C-4680-8C79-6758413036DB}" dt="2022-05-30T14:10:47.036" v="489" actId="1076"/>
          <ac:picMkLst>
            <pc:docMk/>
            <pc:sldMk cId="2498460604" sldId="259"/>
            <ac:picMk id="7" creationId="{294E52E3-9DF2-82BF-C817-8E561473A611}"/>
          </ac:picMkLst>
        </pc:picChg>
        <pc:picChg chg="add del mod">
          <ac:chgData name="Гость" userId="a7ebe0ac0b64759a" providerId="Windows Live" clId="Web-{5E72D657-A92C-4680-8C79-6758413036DB}" dt="2022-05-30T14:08:07.630" v="468"/>
          <ac:picMkLst>
            <pc:docMk/>
            <pc:sldMk cId="2498460604" sldId="259"/>
            <ac:picMk id="8" creationId="{ECB86D62-9776-8D24-2527-FA4EDE42BD96}"/>
          </ac:picMkLst>
        </pc:picChg>
        <pc:picChg chg="add del mod">
          <ac:chgData name="Гость" userId="a7ebe0ac0b64759a" providerId="Windows Live" clId="Web-{5E72D657-A92C-4680-8C79-6758413036DB}" dt="2022-05-30T14:08:13.427" v="470"/>
          <ac:picMkLst>
            <pc:docMk/>
            <pc:sldMk cId="2498460604" sldId="259"/>
            <ac:picMk id="9" creationId="{7F79C3A5-F5FF-D1EE-B336-6DAA08CD7771}"/>
          </ac:picMkLst>
        </pc:picChg>
        <pc:picChg chg="add mod">
          <ac:chgData name="Гость" userId="a7ebe0ac0b64759a" providerId="Windows Live" clId="Web-{5E72D657-A92C-4680-8C79-6758413036DB}" dt="2022-05-30T14:10:09.442" v="485" actId="1076"/>
          <ac:picMkLst>
            <pc:docMk/>
            <pc:sldMk cId="2498460604" sldId="259"/>
            <ac:picMk id="10" creationId="{D637E186-97B8-5A2B-8E84-0C31A537FB21}"/>
          </ac:picMkLst>
        </pc:picChg>
      </pc:sldChg>
      <pc:sldChg chg="addSp delSp modSp new mod modClrScheme chgLayout">
        <pc:chgData name="Гость" userId="a7ebe0ac0b64759a" providerId="Windows Live" clId="Web-{5E72D657-A92C-4680-8C79-6758413036DB}" dt="2022-05-30T14:30:20.068" v="581" actId="20577"/>
        <pc:sldMkLst>
          <pc:docMk/>
          <pc:sldMk cId="58968844" sldId="260"/>
        </pc:sldMkLst>
        <pc:spChg chg="add mod">
          <ac:chgData name="Гость" userId="a7ebe0ac0b64759a" providerId="Windows Live" clId="Web-{5E72D657-A92C-4680-8C79-6758413036DB}" dt="2022-05-30T14:17:02.333" v="498" actId="20577"/>
          <ac:spMkLst>
            <pc:docMk/>
            <pc:sldMk cId="58968844" sldId="260"/>
            <ac:spMk id="3" creationId="{F2FAB71E-0381-0E95-28FE-1D16524BC315}"/>
          </ac:spMkLst>
        </pc:spChg>
        <pc:spChg chg="add mod">
          <ac:chgData name="Гость" userId="a7ebe0ac0b64759a" providerId="Windows Live" clId="Web-{5E72D657-A92C-4680-8C79-6758413036DB}" dt="2022-05-30T14:28:39.083" v="564"/>
          <ac:spMkLst>
            <pc:docMk/>
            <pc:sldMk cId="58968844" sldId="260"/>
            <ac:spMk id="5" creationId="{D5239C7D-3D8F-3721-0403-17AF25403770}"/>
          </ac:spMkLst>
        </pc:spChg>
        <pc:spChg chg="add mod">
          <ac:chgData name="Гость" userId="a7ebe0ac0b64759a" providerId="Windows Live" clId="Web-{5E72D657-A92C-4680-8C79-6758413036DB}" dt="2022-05-30T14:23:21.989" v="541" actId="14100"/>
          <ac:spMkLst>
            <pc:docMk/>
            <pc:sldMk cId="58968844" sldId="260"/>
            <ac:spMk id="6" creationId="{6B3CC7B5-D165-00C5-3390-9712C3B472A0}"/>
          </ac:spMkLst>
        </pc:spChg>
        <pc:spChg chg="add mod">
          <ac:chgData name="Гость" userId="a7ebe0ac0b64759a" providerId="Windows Live" clId="Web-{5E72D657-A92C-4680-8C79-6758413036DB}" dt="2022-05-30T14:28:05.224" v="559" actId="20577"/>
          <ac:spMkLst>
            <pc:docMk/>
            <pc:sldMk cId="58968844" sldId="260"/>
            <ac:spMk id="8" creationId="{C23FE50D-CD42-7331-DED3-787B73CE205B}"/>
          </ac:spMkLst>
        </pc:spChg>
        <pc:spChg chg="add mod">
          <ac:chgData name="Гость" userId="a7ebe0ac0b64759a" providerId="Windows Live" clId="Web-{5E72D657-A92C-4680-8C79-6758413036DB}" dt="2022-05-30T14:30:20.068" v="581" actId="20577"/>
          <ac:spMkLst>
            <pc:docMk/>
            <pc:sldMk cId="58968844" sldId="260"/>
            <ac:spMk id="10" creationId="{E14DDB36-D94A-B31F-A756-E771533032E7}"/>
          </ac:spMkLst>
        </pc:spChg>
        <pc:picChg chg="add del mod">
          <ac:chgData name="Гость" userId="a7ebe0ac0b64759a" providerId="Windows Live" clId="Web-{5E72D657-A92C-4680-8C79-6758413036DB}" dt="2022-05-30T14:10:18.833" v="488"/>
          <ac:picMkLst>
            <pc:docMk/>
            <pc:sldMk cId="58968844" sldId="260"/>
            <ac:picMk id="2" creationId="{C21FF45F-64F0-2273-5D3B-C77E0D39B445}"/>
          </ac:picMkLst>
        </pc:picChg>
        <pc:picChg chg="add mod">
          <ac:chgData name="Гость" userId="a7ebe0ac0b64759a" providerId="Windows Live" clId="Web-{5E72D657-A92C-4680-8C79-6758413036DB}" dt="2022-05-30T14:27:47.193" v="552" actId="1076"/>
          <ac:picMkLst>
            <pc:docMk/>
            <pc:sldMk cId="58968844" sldId="260"/>
            <ac:picMk id="4" creationId="{2E815A75-B068-7E34-7284-FE03D4198B9A}"/>
          </ac:picMkLst>
        </pc:picChg>
        <pc:picChg chg="add del mod">
          <ac:chgData name="Гость" userId="a7ebe0ac0b64759a" providerId="Windows Live" clId="Web-{5E72D657-A92C-4680-8C79-6758413036DB}" dt="2022-05-30T14:17:44.911" v="504"/>
          <ac:picMkLst>
            <pc:docMk/>
            <pc:sldMk cId="58968844" sldId="260"/>
            <ac:picMk id="7" creationId="{4E05B5C3-11C7-9AB7-3508-53374215D8BB}"/>
          </ac:picMkLst>
        </pc:picChg>
        <pc:picChg chg="add mod">
          <ac:chgData name="Гость" userId="a7ebe0ac0b64759a" providerId="Windows Live" clId="Web-{5E72D657-A92C-4680-8C79-6758413036DB}" dt="2022-05-30T14:30:06.599" v="574" actId="1076"/>
          <ac:picMkLst>
            <pc:docMk/>
            <pc:sldMk cId="58968844" sldId="260"/>
            <ac:picMk id="9" creationId="{C1C821BA-72A8-3F39-1521-3D245A2DCE1A}"/>
          </ac:picMkLst>
        </pc:picChg>
      </pc:sldChg>
      <pc:sldChg chg="addSp modSp new mod modClrScheme chgLayout">
        <pc:chgData name="Гость" userId="a7ebe0ac0b64759a" providerId="Windows Live" clId="Web-{5E72D657-A92C-4680-8C79-6758413036DB}" dt="2022-05-30T14:56:06.006" v="865" actId="20577"/>
        <pc:sldMkLst>
          <pc:docMk/>
          <pc:sldMk cId="1226887966" sldId="261"/>
        </pc:sldMkLst>
        <pc:spChg chg="add mod">
          <ac:chgData name="Гость" userId="a7ebe0ac0b64759a" providerId="Windows Live" clId="Web-{5E72D657-A92C-4680-8C79-6758413036DB}" dt="2022-05-30T14:56:01.974" v="864" actId="20577"/>
          <ac:spMkLst>
            <pc:docMk/>
            <pc:sldMk cId="1226887966" sldId="261"/>
            <ac:spMk id="2" creationId="{132691B2-9169-A445-563E-706298875840}"/>
          </ac:spMkLst>
        </pc:spChg>
        <pc:spChg chg="add mod">
          <ac:chgData name="Гость" userId="a7ebe0ac0b64759a" providerId="Windows Live" clId="Web-{5E72D657-A92C-4680-8C79-6758413036DB}" dt="2022-05-30T14:56:06.006" v="865" actId="20577"/>
          <ac:spMkLst>
            <pc:docMk/>
            <pc:sldMk cId="1226887966" sldId="261"/>
            <ac:spMk id="3" creationId="{2E6B1CDD-548E-4BE5-A7B0-61BE00876476}"/>
          </ac:spMkLst>
        </pc:spChg>
        <pc:picChg chg="add mod">
          <ac:chgData name="Гость" userId="a7ebe0ac0b64759a" providerId="Windows Live" clId="Web-{5E72D657-A92C-4680-8C79-6758413036DB}" dt="2022-05-30T14:46:28.271" v="713" actId="1076"/>
          <ac:picMkLst>
            <pc:docMk/>
            <pc:sldMk cId="1226887966" sldId="261"/>
            <ac:picMk id="4" creationId="{91D389B9-BBD4-01C2-63C7-F79AE7D7B6E2}"/>
          </ac:picMkLst>
        </pc:picChg>
      </pc:sldChg>
      <pc:sldChg chg="addSp delSp modSp new">
        <pc:chgData name="Гость" userId="a7ebe0ac0b64759a" providerId="Windows Live" clId="Web-{5E72D657-A92C-4680-8C79-6758413036DB}" dt="2022-05-30T14:57:03.099" v="882" actId="1076"/>
        <pc:sldMkLst>
          <pc:docMk/>
          <pc:sldMk cId="2321184925" sldId="262"/>
        </pc:sldMkLst>
        <pc:spChg chg="add mod">
          <ac:chgData name="Гость" userId="a7ebe0ac0b64759a" providerId="Windows Live" clId="Web-{5E72D657-A92C-4680-8C79-6758413036DB}" dt="2022-05-30T14:50:35.990" v="784" actId="20577"/>
          <ac:spMkLst>
            <pc:docMk/>
            <pc:sldMk cId="2321184925" sldId="262"/>
            <ac:spMk id="2" creationId="{6F7DC9EA-6306-AEFD-F357-2C89DA501246}"/>
          </ac:spMkLst>
        </pc:spChg>
        <pc:spChg chg="add mod">
          <ac:chgData name="Гость" userId="a7ebe0ac0b64759a" providerId="Windows Live" clId="Web-{5E72D657-A92C-4680-8C79-6758413036DB}" dt="2022-05-30T14:50:48.474" v="788" actId="20577"/>
          <ac:spMkLst>
            <pc:docMk/>
            <pc:sldMk cId="2321184925" sldId="262"/>
            <ac:spMk id="3" creationId="{63DA7996-88C4-10E9-DC05-FAC0A8D5CA2E}"/>
          </ac:spMkLst>
        </pc:spChg>
        <pc:spChg chg="add mod">
          <ac:chgData name="Гость" userId="a7ebe0ac0b64759a" providerId="Windows Live" clId="Web-{5E72D657-A92C-4680-8C79-6758413036DB}" dt="2022-05-30T14:56:17.990" v="869" actId="20577"/>
          <ac:spMkLst>
            <pc:docMk/>
            <pc:sldMk cId="2321184925" sldId="262"/>
            <ac:spMk id="4" creationId="{0A7B4119-5CF7-D89E-E464-97804BF1C3C0}"/>
          </ac:spMkLst>
        </pc:spChg>
        <pc:picChg chg="add del mod">
          <ac:chgData name="Гость" userId="a7ebe0ac0b64759a" providerId="Windows Live" clId="Web-{5E72D657-A92C-4680-8C79-6758413036DB}" dt="2022-05-30T14:53:19.881" v="852"/>
          <ac:picMkLst>
            <pc:docMk/>
            <pc:sldMk cId="2321184925" sldId="262"/>
            <ac:picMk id="5" creationId="{62ABD760-9C39-7E33-964B-3531039B2B77}"/>
          </ac:picMkLst>
        </pc:picChg>
        <pc:picChg chg="add mod">
          <ac:chgData name="Гость" userId="a7ebe0ac0b64759a" providerId="Windows Live" clId="Web-{5E72D657-A92C-4680-8C79-6758413036DB}" dt="2022-05-30T14:57:03.099" v="882" actId="1076"/>
          <ac:picMkLst>
            <pc:docMk/>
            <pc:sldMk cId="2321184925" sldId="262"/>
            <ac:picMk id="6" creationId="{A7154E1B-E913-208E-BF6C-10CE17D640AB}"/>
          </ac:picMkLst>
        </pc:picChg>
      </pc:sldChg>
      <pc:sldChg chg="modSp new del">
        <pc:chgData name="Гость" userId="a7ebe0ac0b64759a" providerId="Windows Live" clId="Web-{5E72D657-A92C-4680-8C79-6758413036DB}" dt="2022-05-30T14:50:25.146" v="781"/>
        <pc:sldMkLst>
          <pc:docMk/>
          <pc:sldMk cId="2988799193" sldId="262"/>
        </pc:sldMkLst>
        <pc:spChg chg="mod">
          <ac:chgData name="Гость" userId="a7ebe0ac0b64759a" providerId="Windows Live" clId="Web-{5E72D657-A92C-4680-8C79-6758413036DB}" dt="2022-05-30T14:50:16.162" v="780" actId="14100"/>
          <ac:spMkLst>
            <pc:docMk/>
            <pc:sldMk cId="2988799193" sldId="262"/>
            <ac:spMk id="2" creationId="{53D97353-3160-B8A2-1FC3-1C6B2A43C72C}"/>
          </ac:spMkLst>
        </pc:spChg>
      </pc:sldChg>
      <pc:sldChg chg="add del">
        <pc:chgData name="Гость" userId="a7ebe0ac0b64759a" providerId="Windows Live" clId="Web-{5E72D657-A92C-4680-8C79-6758413036DB}" dt="2022-05-30T14:50:54.693" v="790"/>
        <pc:sldMkLst>
          <pc:docMk/>
          <pc:sldMk cId="36266910" sldId="263"/>
        </pc:sldMkLst>
      </pc:sldChg>
      <pc:sldChg chg="add del">
        <pc:chgData name="Гость" userId="a7ebe0ac0b64759a" providerId="Windows Live" clId="Web-{5E72D657-A92C-4680-8C79-6758413036DB}" dt="2022-05-30T14:50:44.209" v="786"/>
        <pc:sldMkLst>
          <pc:docMk/>
          <pc:sldMk cId="996443898" sldId="263"/>
        </pc:sldMkLst>
      </pc:sldChg>
      <pc:sldChg chg="addSp modSp new">
        <pc:chgData name="Гость" userId="a7ebe0ac0b64759a" providerId="Windows Live" clId="Web-{5E72D657-A92C-4680-8C79-6758413036DB}" dt="2022-05-30T15:04:40.772" v="1018" actId="14100"/>
        <pc:sldMkLst>
          <pc:docMk/>
          <pc:sldMk cId="2527947586" sldId="263"/>
        </pc:sldMkLst>
        <pc:spChg chg="add mod">
          <ac:chgData name="Гость" userId="a7ebe0ac0b64759a" providerId="Windows Live" clId="Web-{5E72D657-A92C-4680-8C79-6758413036DB}" dt="2022-05-30T15:00:17.975" v="901" actId="1076"/>
          <ac:spMkLst>
            <pc:docMk/>
            <pc:sldMk cId="2527947586" sldId="263"/>
            <ac:spMk id="3" creationId="{1D97CC94-D176-A270-7723-BE69029C55D4}"/>
          </ac:spMkLst>
        </pc:spChg>
        <pc:spChg chg="add mod">
          <ac:chgData name="Гость" userId="a7ebe0ac0b64759a" providerId="Windows Live" clId="Web-{5E72D657-A92C-4680-8C79-6758413036DB}" dt="2022-05-30T15:01:17.506" v="933" actId="1076"/>
          <ac:spMkLst>
            <pc:docMk/>
            <pc:sldMk cId="2527947586" sldId="263"/>
            <ac:spMk id="4" creationId="{39CC5EC1-8915-0944-FDFB-3F9A8503A5A6}"/>
          </ac:spMkLst>
        </pc:spChg>
        <pc:spChg chg="add mod">
          <ac:chgData name="Гость" userId="a7ebe0ac0b64759a" providerId="Windows Live" clId="Web-{5E72D657-A92C-4680-8C79-6758413036DB}" dt="2022-05-30T15:03:22.662" v="986" actId="20577"/>
          <ac:spMkLst>
            <pc:docMk/>
            <pc:sldMk cId="2527947586" sldId="263"/>
            <ac:spMk id="5" creationId="{0BBD6304-15F0-B3E5-52D8-A130FADE86F1}"/>
          </ac:spMkLst>
        </pc:spChg>
        <pc:spChg chg="add mod">
          <ac:chgData name="Гость" userId="a7ebe0ac0b64759a" providerId="Windows Live" clId="Web-{5E72D657-A92C-4680-8C79-6758413036DB}" dt="2022-05-30T15:04:11.866" v="1014" actId="1076"/>
          <ac:spMkLst>
            <pc:docMk/>
            <pc:sldMk cId="2527947586" sldId="263"/>
            <ac:spMk id="7" creationId="{942465E3-5F5A-EA78-F7C3-2253EAC6A884}"/>
          </ac:spMkLst>
        </pc:spChg>
        <pc:picChg chg="add mod">
          <ac:chgData name="Гость" userId="a7ebe0ac0b64759a" providerId="Windows Live" clId="Web-{5E72D657-A92C-4680-8C79-6758413036DB}" dt="2022-05-30T15:01:26.631" v="936" actId="1076"/>
          <ac:picMkLst>
            <pc:docMk/>
            <pc:sldMk cId="2527947586" sldId="263"/>
            <ac:picMk id="2" creationId="{D46B8704-4D32-9C5B-445E-30C94E1DA6C3}"/>
          </ac:picMkLst>
        </pc:picChg>
        <pc:picChg chg="add mod">
          <ac:chgData name="Гость" userId="a7ebe0ac0b64759a" providerId="Windows Live" clId="Web-{5E72D657-A92C-4680-8C79-6758413036DB}" dt="2022-05-30T15:02:33.600" v="961" actId="1076"/>
          <ac:picMkLst>
            <pc:docMk/>
            <pc:sldMk cId="2527947586" sldId="263"/>
            <ac:picMk id="6" creationId="{0B8A97F2-8E77-70E2-5FD6-72198511C892}"/>
          </ac:picMkLst>
        </pc:picChg>
        <pc:picChg chg="add mod">
          <ac:chgData name="Гость" userId="a7ebe0ac0b64759a" providerId="Windows Live" clId="Web-{5E72D657-A92C-4680-8C79-6758413036DB}" dt="2022-05-30T15:04:40.772" v="1018" actId="14100"/>
          <ac:picMkLst>
            <pc:docMk/>
            <pc:sldMk cId="2527947586" sldId="263"/>
            <ac:picMk id="8" creationId="{C7507DD3-EE8D-CA7B-6E39-417D93896745}"/>
          </ac:picMkLst>
        </pc:picChg>
      </pc:sldChg>
      <pc:sldChg chg="add del">
        <pc:chgData name="Гость" userId="a7ebe0ac0b64759a" providerId="Windows Live" clId="Web-{5E72D657-A92C-4680-8C79-6758413036DB}" dt="2022-05-30T14:51:52.162" v="827"/>
        <pc:sldMkLst>
          <pc:docMk/>
          <pc:sldMk cId="3444321009" sldId="263"/>
        </pc:sldMkLst>
      </pc:sldChg>
      <pc:sldChg chg="new">
        <pc:chgData name="Гость" userId="a7ebe0ac0b64759a" providerId="Windows Live" clId="Web-{5E72D657-A92C-4680-8C79-6758413036DB}" dt="2022-05-30T15:04:56.928" v="1019"/>
        <pc:sldMkLst>
          <pc:docMk/>
          <pc:sldMk cId="1334936305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40E5E6-566F-4858-87BF-13A45EB53EC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6D76E9-3388-42F1-962B-C0C5445462F5}">
      <dgm:prSet/>
      <dgm:spPr/>
      <dgm:t>
        <a:bodyPr/>
        <a:lstStyle/>
        <a:p>
          <a:r>
            <a:rPr lang="ru-RU"/>
            <a:t>Part 1 </a:t>
          </a:r>
          <a:endParaRPr lang="en-US"/>
        </a:p>
      </dgm:t>
    </dgm:pt>
    <dgm:pt modelId="{DCFC4FDC-F596-438A-A4C1-577773650B43}" type="parTrans" cxnId="{9ADA729E-DD65-4D35-AA65-EC812E73C078}">
      <dgm:prSet/>
      <dgm:spPr/>
      <dgm:t>
        <a:bodyPr/>
        <a:lstStyle/>
        <a:p>
          <a:endParaRPr lang="en-US"/>
        </a:p>
      </dgm:t>
    </dgm:pt>
    <dgm:pt modelId="{4662CE80-BEEC-4395-ABE8-15E9CD649A25}" type="sibTrans" cxnId="{9ADA729E-DD65-4D35-AA65-EC812E73C078}">
      <dgm:prSet/>
      <dgm:spPr/>
      <dgm:t>
        <a:bodyPr/>
        <a:lstStyle/>
        <a:p>
          <a:endParaRPr lang="en-US"/>
        </a:p>
      </dgm:t>
    </dgm:pt>
    <dgm:pt modelId="{C4707555-5185-4918-A12D-0E9D832CFA91}">
      <dgm:prSet/>
      <dgm:spPr/>
      <dgm:t>
        <a:bodyPr/>
        <a:lstStyle/>
        <a:p>
          <a:r>
            <a:rPr lang="ru-RU"/>
            <a:t>Getting started with django.</a:t>
          </a:r>
          <a:endParaRPr lang="en-US"/>
        </a:p>
      </dgm:t>
    </dgm:pt>
    <dgm:pt modelId="{6951B709-F87A-4981-989A-D8DC44B77BDD}" type="parTrans" cxnId="{B1E0D482-835F-4F4E-927C-33397C5B21AC}">
      <dgm:prSet/>
      <dgm:spPr/>
      <dgm:t>
        <a:bodyPr/>
        <a:lstStyle/>
        <a:p>
          <a:endParaRPr lang="en-US"/>
        </a:p>
      </dgm:t>
    </dgm:pt>
    <dgm:pt modelId="{F3E696BC-0460-47F1-8333-5B59437C0B2A}" type="sibTrans" cxnId="{B1E0D482-835F-4F4E-927C-33397C5B21AC}">
      <dgm:prSet/>
      <dgm:spPr/>
      <dgm:t>
        <a:bodyPr/>
        <a:lstStyle/>
        <a:p>
          <a:endParaRPr lang="en-US"/>
        </a:p>
      </dgm:t>
    </dgm:pt>
    <dgm:pt modelId="{C7E705B2-C537-4B93-8D81-77E138F6BDBA}">
      <dgm:prSet/>
      <dgm:spPr/>
      <dgm:t>
        <a:bodyPr/>
        <a:lstStyle/>
        <a:p>
          <a:r>
            <a:rPr lang="ru-RU"/>
            <a:t>Models &amp; Admin</a:t>
          </a:r>
          <a:endParaRPr lang="en-US"/>
        </a:p>
      </dgm:t>
    </dgm:pt>
    <dgm:pt modelId="{F93354FC-30B6-4656-BC17-362379E04CFE}" type="parTrans" cxnId="{DCE70D7A-2B22-45CA-B3E0-F90FC33D7292}">
      <dgm:prSet/>
      <dgm:spPr/>
      <dgm:t>
        <a:bodyPr/>
        <a:lstStyle/>
        <a:p>
          <a:endParaRPr lang="en-US"/>
        </a:p>
      </dgm:t>
    </dgm:pt>
    <dgm:pt modelId="{3C81E9DA-CF95-4904-82E4-B5B2027CCAE6}" type="sibTrans" cxnId="{DCE70D7A-2B22-45CA-B3E0-F90FC33D7292}">
      <dgm:prSet/>
      <dgm:spPr/>
      <dgm:t>
        <a:bodyPr/>
        <a:lstStyle/>
        <a:p>
          <a:endParaRPr lang="en-US"/>
        </a:p>
      </dgm:t>
    </dgm:pt>
    <dgm:pt modelId="{6E3FC1E1-4979-49BD-9C25-504FBBD169A2}">
      <dgm:prSet/>
      <dgm:spPr/>
      <dgm:t>
        <a:bodyPr/>
        <a:lstStyle/>
        <a:p>
          <a:r>
            <a:rPr lang="ru-RU"/>
            <a:t>Testing -&gt;  Model</a:t>
          </a:r>
          <a:endParaRPr lang="en-US"/>
        </a:p>
      </dgm:t>
    </dgm:pt>
    <dgm:pt modelId="{B9CA8D04-D553-41C8-90CF-DBD6962CFBA0}" type="parTrans" cxnId="{F4C9AB7F-ADB5-40E9-951C-B270FE9EFCAE}">
      <dgm:prSet/>
      <dgm:spPr/>
      <dgm:t>
        <a:bodyPr/>
        <a:lstStyle/>
        <a:p>
          <a:endParaRPr lang="en-US"/>
        </a:p>
      </dgm:t>
    </dgm:pt>
    <dgm:pt modelId="{87AC6F19-ECC4-42AD-BCD1-ABF63919199B}" type="sibTrans" cxnId="{F4C9AB7F-ADB5-40E9-951C-B270FE9EFCAE}">
      <dgm:prSet/>
      <dgm:spPr/>
      <dgm:t>
        <a:bodyPr/>
        <a:lstStyle/>
        <a:p>
          <a:endParaRPr lang="en-US"/>
        </a:p>
      </dgm:t>
    </dgm:pt>
    <dgm:pt modelId="{4BE95D88-9014-4ADE-8F05-5EFBC6E649FC}">
      <dgm:prSet/>
      <dgm:spPr/>
      <dgm:t>
        <a:bodyPr/>
        <a:lstStyle/>
        <a:p>
          <a:r>
            <a:rPr lang="ru-RU"/>
            <a:t>Url's, Views</a:t>
          </a:r>
          <a:endParaRPr lang="en-US"/>
        </a:p>
      </dgm:t>
    </dgm:pt>
    <dgm:pt modelId="{BBD0EA43-4A20-4AF9-93AE-CB7F9776C8BA}" type="parTrans" cxnId="{B3FB6E44-86DE-4CB5-BC36-4580719FA41C}">
      <dgm:prSet/>
      <dgm:spPr/>
      <dgm:t>
        <a:bodyPr/>
        <a:lstStyle/>
        <a:p>
          <a:endParaRPr lang="en-US"/>
        </a:p>
      </dgm:t>
    </dgm:pt>
    <dgm:pt modelId="{30B629FD-59ED-4DB6-A67B-A53D2DAB23AC}" type="sibTrans" cxnId="{B3FB6E44-86DE-4CB5-BC36-4580719FA41C}">
      <dgm:prSet/>
      <dgm:spPr/>
      <dgm:t>
        <a:bodyPr/>
        <a:lstStyle/>
        <a:p>
          <a:endParaRPr lang="en-US"/>
        </a:p>
      </dgm:t>
    </dgm:pt>
    <dgm:pt modelId="{B25236A7-1A9A-4627-9388-CE5927B4C29F}">
      <dgm:prSet/>
      <dgm:spPr/>
      <dgm:t>
        <a:bodyPr/>
        <a:lstStyle/>
        <a:p>
          <a:r>
            <a:rPr lang="ru-RU"/>
            <a:t>Templates </a:t>
          </a:r>
          <a:endParaRPr lang="en-US"/>
        </a:p>
      </dgm:t>
    </dgm:pt>
    <dgm:pt modelId="{38EDA6D8-6FD1-4E31-B220-308C208403D1}" type="parTrans" cxnId="{5E015143-C483-4AF2-A9F4-2D541CC2ABC0}">
      <dgm:prSet/>
      <dgm:spPr/>
      <dgm:t>
        <a:bodyPr/>
        <a:lstStyle/>
        <a:p>
          <a:endParaRPr lang="en-US"/>
        </a:p>
      </dgm:t>
    </dgm:pt>
    <dgm:pt modelId="{655D17A0-250A-496C-B2B4-53CB668EAEAD}" type="sibTrans" cxnId="{5E015143-C483-4AF2-A9F4-2D541CC2ABC0}">
      <dgm:prSet/>
      <dgm:spPr/>
      <dgm:t>
        <a:bodyPr/>
        <a:lstStyle/>
        <a:p>
          <a:endParaRPr lang="en-US"/>
        </a:p>
      </dgm:t>
    </dgm:pt>
    <dgm:pt modelId="{E748309D-D5D5-4BDE-A981-BFE4D61D11A2}">
      <dgm:prSet/>
      <dgm:spPr/>
      <dgm:t>
        <a:bodyPr/>
        <a:lstStyle/>
        <a:p>
          <a:r>
            <a:rPr lang="ru-RU"/>
            <a:t>Testing -&gt; Vews</a:t>
          </a:r>
          <a:endParaRPr lang="en-US"/>
        </a:p>
      </dgm:t>
    </dgm:pt>
    <dgm:pt modelId="{0DBC31B6-F2BE-4AF3-809E-4D97C2925DF7}" type="parTrans" cxnId="{11EA4D66-3794-479C-A3DF-E46F0AF44FFA}">
      <dgm:prSet/>
      <dgm:spPr/>
      <dgm:t>
        <a:bodyPr/>
        <a:lstStyle/>
        <a:p>
          <a:endParaRPr lang="en-US"/>
        </a:p>
      </dgm:t>
    </dgm:pt>
    <dgm:pt modelId="{558C39FD-82A2-4816-915C-67BD0B07D9F0}" type="sibTrans" cxnId="{11EA4D66-3794-479C-A3DF-E46F0AF44FFA}">
      <dgm:prSet/>
      <dgm:spPr/>
      <dgm:t>
        <a:bodyPr/>
        <a:lstStyle/>
        <a:p>
          <a:endParaRPr lang="en-US"/>
        </a:p>
      </dgm:t>
    </dgm:pt>
    <dgm:pt modelId="{81CB227E-D1EF-4ACF-B191-3A627A5C0B2E}">
      <dgm:prSet/>
      <dgm:spPr/>
      <dgm:t>
        <a:bodyPr/>
        <a:lstStyle/>
        <a:p>
          <a:r>
            <a:rPr lang="ru-RU"/>
            <a:t>Python Style Conventions </a:t>
          </a:r>
          <a:endParaRPr lang="en-US"/>
        </a:p>
      </dgm:t>
    </dgm:pt>
    <dgm:pt modelId="{1483F69D-9074-401B-8094-332CEFF518A7}" type="parTrans" cxnId="{32BFF865-8B5E-4DDD-A1A1-28B7DAEEB425}">
      <dgm:prSet/>
      <dgm:spPr/>
      <dgm:t>
        <a:bodyPr/>
        <a:lstStyle/>
        <a:p>
          <a:endParaRPr lang="en-US"/>
        </a:p>
      </dgm:t>
    </dgm:pt>
    <dgm:pt modelId="{776595A4-AB88-4B3E-A497-AC1CE213E536}" type="sibTrans" cxnId="{32BFF865-8B5E-4DDD-A1A1-28B7DAEEB425}">
      <dgm:prSet/>
      <dgm:spPr/>
      <dgm:t>
        <a:bodyPr/>
        <a:lstStyle/>
        <a:p>
          <a:endParaRPr lang="en-US"/>
        </a:p>
      </dgm:t>
    </dgm:pt>
    <dgm:pt modelId="{1910F89B-5715-4341-A495-A2243C5A8B88}" type="pres">
      <dgm:prSet presAssocID="{A340E5E6-566F-4858-87BF-13A45EB53EC9}" presName="diagram" presStyleCnt="0">
        <dgm:presLayoutVars>
          <dgm:dir/>
          <dgm:resizeHandles val="exact"/>
        </dgm:presLayoutVars>
      </dgm:prSet>
      <dgm:spPr/>
    </dgm:pt>
    <dgm:pt modelId="{B8954FEF-FD45-4E1D-BF38-13B2C2E47431}" type="pres">
      <dgm:prSet presAssocID="{606D76E9-3388-42F1-962B-C0C5445462F5}" presName="node" presStyleLbl="node1" presStyleIdx="0" presStyleCnt="1">
        <dgm:presLayoutVars>
          <dgm:bulletEnabled val="1"/>
        </dgm:presLayoutVars>
      </dgm:prSet>
      <dgm:spPr/>
    </dgm:pt>
  </dgm:ptLst>
  <dgm:cxnLst>
    <dgm:cxn modelId="{BCE12612-B591-4572-85F2-EEDD2A14B8D6}" type="presOf" srcId="{4BE95D88-9014-4ADE-8F05-5EFBC6E649FC}" destId="{B8954FEF-FD45-4E1D-BF38-13B2C2E47431}" srcOrd="0" destOrd="4" presId="urn:microsoft.com/office/officeart/2005/8/layout/default"/>
    <dgm:cxn modelId="{5D783527-BE84-4793-A0BE-B73B059CCF94}" type="presOf" srcId="{E748309D-D5D5-4BDE-A981-BFE4D61D11A2}" destId="{B8954FEF-FD45-4E1D-BF38-13B2C2E47431}" srcOrd="0" destOrd="6" presId="urn:microsoft.com/office/officeart/2005/8/layout/default"/>
    <dgm:cxn modelId="{A7BD4B27-CA5D-4DD0-9978-CBA7E3660479}" type="presOf" srcId="{B25236A7-1A9A-4627-9388-CE5927B4C29F}" destId="{B8954FEF-FD45-4E1D-BF38-13B2C2E47431}" srcOrd="0" destOrd="5" presId="urn:microsoft.com/office/officeart/2005/8/layout/default"/>
    <dgm:cxn modelId="{DDCDD63A-B8AB-49C9-8B6B-06690D4E8975}" type="presOf" srcId="{C7E705B2-C537-4B93-8D81-77E138F6BDBA}" destId="{B8954FEF-FD45-4E1D-BF38-13B2C2E47431}" srcOrd="0" destOrd="2" presId="urn:microsoft.com/office/officeart/2005/8/layout/default"/>
    <dgm:cxn modelId="{5E015143-C483-4AF2-A9F4-2D541CC2ABC0}" srcId="{606D76E9-3388-42F1-962B-C0C5445462F5}" destId="{B25236A7-1A9A-4627-9388-CE5927B4C29F}" srcOrd="4" destOrd="0" parTransId="{38EDA6D8-6FD1-4E31-B220-308C208403D1}" sibTransId="{655D17A0-250A-496C-B2B4-53CB668EAEAD}"/>
    <dgm:cxn modelId="{B3FB6E44-86DE-4CB5-BC36-4580719FA41C}" srcId="{606D76E9-3388-42F1-962B-C0C5445462F5}" destId="{4BE95D88-9014-4ADE-8F05-5EFBC6E649FC}" srcOrd="3" destOrd="0" parTransId="{BBD0EA43-4A20-4AF9-93AE-CB7F9776C8BA}" sibTransId="{30B629FD-59ED-4DB6-A67B-A53D2DAB23AC}"/>
    <dgm:cxn modelId="{32BFF865-8B5E-4DDD-A1A1-28B7DAEEB425}" srcId="{606D76E9-3388-42F1-962B-C0C5445462F5}" destId="{81CB227E-D1EF-4ACF-B191-3A627A5C0B2E}" srcOrd="6" destOrd="0" parTransId="{1483F69D-9074-401B-8094-332CEFF518A7}" sibTransId="{776595A4-AB88-4B3E-A497-AC1CE213E536}"/>
    <dgm:cxn modelId="{11EA4D66-3794-479C-A3DF-E46F0AF44FFA}" srcId="{606D76E9-3388-42F1-962B-C0C5445462F5}" destId="{E748309D-D5D5-4BDE-A981-BFE4D61D11A2}" srcOrd="5" destOrd="0" parTransId="{0DBC31B6-F2BE-4AF3-809E-4D97C2925DF7}" sibTransId="{558C39FD-82A2-4816-915C-67BD0B07D9F0}"/>
    <dgm:cxn modelId="{BAF9466A-5C89-4BC8-82D0-E65AE3887003}" type="presOf" srcId="{C4707555-5185-4918-A12D-0E9D832CFA91}" destId="{B8954FEF-FD45-4E1D-BF38-13B2C2E47431}" srcOrd="0" destOrd="1" presId="urn:microsoft.com/office/officeart/2005/8/layout/default"/>
    <dgm:cxn modelId="{3A66C86A-2BA3-43EC-9161-520D87D1237F}" type="presOf" srcId="{606D76E9-3388-42F1-962B-C0C5445462F5}" destId="{B8954FEF-FD45-4E1D-BF38-13B2C2E47431}" srcOrd="0" destOrd="0" presId="urn:microsoft.com/office/officeart/2005/8/layout/default"/>
    <dgm:cxn modelId="{DBD6B677-EA8C-4CCF-9AC3-3B0A8FFC061B}" type="presOf" srcId="{6E3FC1E1-4979-49BD-9C25-504FBBD169A2}" destId="{B8954FEF-FD45-4E1D-BF38-13B2C2E47431}" srcOrd="0" destOrd="3" presId="urn:microsoft.com/office/officeart/2005/8/layout/default"/>
    <dgm:cxn modelId="{DCE70D7A-2B22-45CA-B3E0-F90FC33D7292}" srcId="{606D76E9-3388-42F1-962B-C0C5445462F5}" destId="{C7E705B2-C537-4B93-8D81-77E138F6BDBA}" srcOrd="1" destOrd="0" parTransId="{F93354FC-30B6-4656-BC17-362379E04CFE}" sibTransId="{3C81E9DA-CF95-4904-82E4-B5B2027CCAE6}"/>
    <dgm:cxn modelId="{34D68F7C-9D27-4E65-8BCF-AE54C64C47B8}" type="presOf" srcId="{A340E5E6-566F-4858-87BF-13A45EB53EC9}" destId="{1910F89B-5715-4341-A495-A2243C5A8B88}" srcOrd="0" destOrd="0" presId="urn:microsoft.com/office/officeart/2005/8/layout/default"/>
    <dgm:cxn modelId="{F4C9AB7F-ADB5-40E9-951C-B270FE9EFCAE}" srcId="{606D76E9-3388-42F1-962B-C0C5445462F5}" destId="{6E3FC1E1-4979-49BD-9C25-504FBBD169A2}" srcOrd="2" destOrd="0" parTransId="{B9CA8D04-D553-41C8-90CF-DBD6962CFBA0}" sibTransId="{87AC6F19-ECC4-42AD-BCD1-ABF63919199B}"/>
    <dgm:cxn modelId="{B1E0D482-835F-4F4E-927C-33397C5B21AC}" srcId="{606D76E9-3388-42F1-962B-C0C5445462F5}" destId="{C4707555-5185-4918-A12D-0E9D832CFA91}" srcOrd="0" destOrd="0" parTransId="{6951B709-F87A-4981-989A-D8DC44B77BDD}" sibTransId="{F3E696BC-0460-47F1-8333-5B59437C0B2A}"/>
    <dgm:cxn modelId="{9ADA729E-DD65-4D35-AA65-EC812E73C078}" srcId="{A340E5E6-566F-4858-87BF-13A45EB53EC9}" destId="{606D76E9-3388-42F1-962B-C0C5445462F5}" srcOrd="0" destOrd="0" parTransId="{DCFC4FDC-F596-438A-A4C1-577773650B43}" sibTransId="{4662CE80-BEEC-4395-ABE8-15E9CD649A25}"/>
    <dgm:cxn modelId="{A7B1F7C4-A24F-46A5-BB25-4125E93AAF16}" type="presOf" srcId="{81CB227E-D1EF-4ACF-B191-3A627A5C0B2E}" destId="{B8954FEF-FD45-4E1D-BF38-13B2C2E47431}" srcOrd="0" destOrd="7" presId="urn:microsoft.com/office/officeart/2005/8/layout/default"/>
    <dgm:cxn modelId="{0592E735-CB24-4634-8FB1-7A9E52742CC4}" type="presParOf" srcId="{1910F89B-5715-4341-A495-A2243C5A8B88}" destId="{B8954FEF-FD45-4E1D-BF38-13B2C2E4743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DF835D-E1A5-4A65-924E-84275F7DD03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331CEA-8925-45BC-8DB5-114AA007DAF4}">
      <dgm:prSet/>
      <dgm:spPr/>
      <dgm:t>
        <a:bodyPr/>
        <a:lstStyle/>
        <a:p>
          <a:r>
            <a:rPr lang="en-US" b="1"/>
            <a:t>The main backend work was done by Atabaev Zaman</a:t>
          </a:r>
          <a:endParaRPr lang="en-US"/>
        </a:p>
      </dgm:t>
    </dgm:pt>
    <dgm:pt modelId="{88D06A89-7EBB-492A-B21D-F9F9335C6277}" type="parTrans" cxnId="{10E6FAF4-947E-4DF3-AC74-DFE7ED95DE17}">
      <dgm:prSet/>
      <dgm:spPr/>
      <dgm:t>
        <a:bodyPr/>
        <a:lstStyle/>
        <a:p>
          <a:endParaRPr lang="en-US"/>
        </a:p>
      </dgm:t>
    </dgm:pt>
    <dgm:pt modelId="{81409D9A-2B64-4FA3-8128-253A0F85F2D4}" type="sibTrans" cxnId="{10E6FAF4-947E-4DF3-AC74-DFE7ED95DE17}">
      <dgm:prSet/>
      <dgm:spPr/>
      <dgm:t>
        <a:bodyPr/>
        <a:lstStyle/>
        <a:p>
          <a:endParaRPr lang="en-US"/>
        </a:p>
      </dgm:t>
    </dgm:pt>
    <dgm:pt modelId="{71312050-84A7-42D6-AFF0-A8781BDEA66E}">
      <dgm:prSet/>
      <dgm:spPr/>
      <dgm:t>
        <a:bodyPr/>
        <a:lstStyle/>
        <a:p>
          <a:r>
            <a:rPr lang="ru-RU" b="1"/>
            <a:t>Frontend was prepared by Elmurat Imarali uulu</a:t>
          </a:r>
          <a:endParaRPr lang="en-US"/>
        </a:p>
      </dgm:t>
    </dgm:pt>
    <dgm:pt modelId="{D236BBF5-5522-40C7-B22F-408698A20B32}" type="parTrans" cxnId="{C5D380A9-72AA-48B0-B6E6-11935DB317FF}">
      <dgm:prSet/>
      <dgm:spPr/>
      <dgm:t>
        <a:bodyPr/>
        <a:lstStyle/>
        <a:p>
          <a:endParaRPr lang="en-US"/>
        </a:p>
      </dgm:t>
    </dgm:pt>
    <dgm:pt modelId="{96D22AD8-224F-4017-B03B-D64839F76446}" type="sibTrans" cxnId="{C5D380A9-72AA-48B0-B6E6-11935DB317FF}">
      <dgm:prSet/>
      <dgm:spPr/>
      <dgm:t>
        <a:bodyPr/>
        <a:lstStyle/>
        <a:p>
          <a:endParaRPr lang="en-US"/>
        </a:p>
      </dgm:t>
    </dgm:pt>
    <dgm:pt modelId="{0543653A-615F-4AE8-B3BC-FEB5B515AFA0}" type="pres">
      <dgm:prSet presAssocID="{89DF835D-E1A5-4A65-924E-84275F7DD03A}" presName="vert0" presStyleCnt="0">
        <dgm:presLayoutVars>
          <dgm:dir/>
          <dgm:animOne val="branch"/>
          <dgm:animLvl val="lvl"/>
        </dgm:presLayoutVars>
      </dgm:prSet>
      <dgm:spPr/>
    </dgm:pt>
    <dgm:pt modelId="{C0E6A254-4593-4CB8-A841-4885207995D3}" type="pres">
      <dgm:prSet presAssocID="{97331CEA-8925-45BC-8DB5-114AA007DAF4}" presName="thickLine" presStyleLbl="alignNode1" presStyleIdx="0" presStyleCnt="2"/>
      <dgm:spPr/>
    </dgm:pt>
    <dgm:pt modelId="{878E916B-35BA-45EE-A959-B9454BFC5575}" type="pres">
      <dgm:prSet presAssocID="{97331CEA-8925-45BC-8DB5-114AA007DAF4}" presName="horz1" presStyleCnt="0"/>
      <dgm:spPr/>
    </dgm:pt>
    <dgm:pt modelId="{F4DEFF7E-A05B-4D31-8EBA-F649CC0E4224}" type="pres">
      <dgm:prSet presAssocID="{97331CEA-8925-45BC-8DB5-114AA007DAF4}" presName="tx1" presStyleLbl="revTx" presStyleIdx="0" presStyleCnt="2"/>
      <dgm:spPr/>
    </dgm:pt>
    <dgm:pt modelId="{0B4E4734-8CBD-477D-A463-BBD5DAC62565}" type="pres">
      <dgm:prSet presAssocID="{97331CEA-8925-45BC-8DB5-114AA007DAF4}" presName="vert1" presStyleCnt="0"/>
      <dgm:spPr/>
    </dgm:pt>
    <dgm:pt modelId="{366DFB2B-B56F-4F9C-81F3-4782CBE376A3}" type="pres">
      <dgm:prSet presAssocID="{71312050-84A7-42D6-AFF0-A8781BDEA66E}" presName="thickLine" presStyleLbl="alignNode1" presStyleIdx="1" presStyleCnt="2"/>
      <dgm:spPr/>
    </dgm:pt>
    <dgm:pt modelId="{FB80403A-8883-434A-BECC-716C9B7579CA}" type="pres">
      <dgm:prSet presAssocID="{71312050-84A7-42D6-AFF0-A8781BDEA66E}" presName="horz1" presStyleCnt="0"/>
      <dgm:spPr/>
    </dgm:pt>
    <dgm:pt modelId="{BA7CF592-872E-472A-BB4D-07ACC76FD209}" type="pres">
      <dgm:prSet presAssocID="{71312050-84A7-42D6-AFF0-A8781BDEA66E}" presName="tx1" presStyleLbl="revTx" presStyleIdx="1" presStyleCnt="2"/>
      <dgm:spPr/>
    </dgm:pt>
    <dgm:pt modelId="{79D33131-3636-4EEF-821A-9F00AD19778B}" type="pres">
      <dgm:prSet presAssocID="{71312050-84A7-42D6-AFF0-A8781BDEA66E}" presName="vert1" presStyleCnt="0"/>
      <dgm:spPr/>
    </dgm:pt>
  </dgm:ptLst>
  <dgm:cxnLst>
    <dgm:cxn modelId="{DFD3AC12-77F3-4982-9559-40B795C1746E}" type="presOf" srcId="{71312050-84A7-42D6-AFF0-A8781BDEA66E}" destId="{BA7CF592-872E-472A-BB4D-07ACC76FD209}" srcOrd="0" destOrd="0" presId="urn:microsoft.com/office/officeart/2008/layout/LinedList"/>
    <dgm:cxn modelId="{FE724A9F-6BF2-4E8A-83BD-B9890D2D3E1F}" type="presOf" srcId="{89DF835D-E1A5-4A65-924E-84275F7DD03A}" destId="{0543653A-615F-4AE8-B3BC-FEB5B515AFA0}" srcOrd="0" destOrd="0" presId="urn:microsoft.com/office/officeart/2008/layout/LinedList"/>
    <dgm:cxn modelId="{C5D380A9-72AA-48B0-B6E6-11935DB317FF}" srcId="{89DF835D-E1A5-4A65-924E-84275F7DD03A}" destId="{71312050-84A7-42D6-AFF0-A8781BDEA66E}" srcOrd="1" destOrd="0" parTransId="{D236BBF5-5522-40C7-B22F-408698A20B32}" sibTransId="{96D22AD8-224F-4017-B03B-D64839F76446}"/>
    <dgm:cxn modelId="{10E6FAF4-947E-4DF3-AC74-DFE7ED95DE17}" srcId="{89DF835D-E1A5-4A65-924E-84275F7DD03A}" destId="{97331CEA-8925-45BC-8DB5-114AA007DAF4}" srcOrd="0" destOrd="0" parTransId="{88D06A89-7EBB-492A-B21D-F9F9335C6277}" sibTransId="{81409D9A-2B64-4FA3-8128-253A0F85F2D4}"/>
    <dgm:cxn modelId="{58A4AFFC-9D2A-4CE0-9F48-C60C632327DD}" type="presOf" srcId="{97331CEA-8925-45BC-8DB5-114AA007DAF4}" destId="{F4DEFF7E-A05B-4D31-8EBA-F649CC0E4224}" srcOrd="0" destOrd="0" presId="urn:microsoft.com/office/officeart/2008/layout/LinedList"/>
    <dgm:cxn modelId="{29EB895B-A1DD-495A-94CB-BFCDA745DDB7}" type="presParOf" srcId="{0543653A-615F-4AE8-B3BC-FEB5B515AFA0}" destId="{C0E6A254-4593-4CB8-A841-4885207995D3}" srcOrd="0" destOrd="0" presId="urn:microsoft.com/office/officeart/2008/layout/LinedList"/>
    <dgm:cxn modelId="{2EFCE91C-4D60-4C9E-9F6F-D61EC7820A96}" type="presParOf" srcId="{0543653A-615F-4AE8-B3BC-FEB5B515AFA0}" destId="{878E916B-35BA-45EE-A959-B9454BFC5575}" srcOrd="1" destOrd="0" presId="urn:microsoft.com/office/officeart/2008/layout/LinedList"/>
    <dgm:cxn modelId="{4DA7D3B3-6EAA-4BE6-A610-9AC772835461}" type="presParOf" srcId="{878E916B-35BA-45EE-A959-B9454BFC5575}" destId="{F4DEFF7E-A05B-4D31-8EBA-F649CC0E4224}" srcOrd="0" destOrd="0" presId="urn:microsoft.com/office/officeart/2008/layout/LinedList"/>
    <dgm:cxn modelId="{BDCD3A40-4229-43CC-A036-576D1E51FA94}" type="presParOf" srcId="{878E916B-35BA-45EE-A959-B9454BFC5575}" destId="{0B4E4734-8CBD-477D-A463-BBD5DAC62565}" srcOrd="1" destOrd="0" presId="urn:microsoft.com/office/officeart/2008/layout/LinedList"/>
    <dgm:cxn modelId="{56040144-D86D-456A-AC2D-CCEFA62E09DA}" type="presParOf" srcId="{0543653A-615F-4AE8-B3BC-FEB5B515AFA0}" destId="{366DFB2B-B56F-4F9C-81F3-4782CBE376A3}" srcOrd="2" destOrd="0" presId="urn:microsoft.com/office/officeart/2008/layout/LinedList"/>
    <dgm:cxn modelId="{276E5E60-9819-482E-8278-9390DC7F2A9B}" type="presParOf" srcId="{0543653A-615F-4AE8-B3BC-FEB5B515AFA0}" destId="{FB80403A-8883-434A-BECC-716C9B7579CA}" srcOrd="3" destOrd="0" presId="urn:microsoft.com/office/officeart/2008/layout/LinedList"/>
    <dgm:cxn modelId="{1C430305-A82C-487E-B5EE-210CA9EEAE5C}" type="presParOf" srcId="{FB80403A-8883-434A-BECC-716C9B7579CA}" destId="{BA7CF592-872E-472A-BB4D-07ACC76FD209}" srcOrd="0" destOrd="0" presId="urn:microsoft.com/office/officeart/2008/layout/LinedList"/>
    <dgm:cxn modelId="{2D14E95B-75AF-44CE-9A59-7A1C7E154333}" type="presParOf" srcId="{FB80403A-8883-434A-BECC-716C9B7579CA}" destId="{79D33131-3636-4EEF-821A-9F00AD1977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54FEF-FD45-4E1D-BF38-13B2C2E47431}">
      <dsp:nvSpPr>
        <dsp:cNvPr id="0" name=""/>
        <dsp:cNvSpPr/>
      </dsp:nvSpPr>
      <dsp:spPr>
        <a:xfrm>
          <a:off x="1974265" y="2613"/>
          <a:ext cx="6979297" cy="41875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/>
            <a:t>Part 1 </a:t>
          </a:r>
          <a:endParaRPr lang="en-US" sz="36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/>
            <a:t>Getting started with django.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/>
            <a:t>Models &amp; Admin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/>
            <a:t>Testing -&gt;  Model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/>
            <a:t>Url's, Views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/>
            <a:t>Templates 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/>
            <a:t>Testing -&gt; Vews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/>
            <a:t>Python Style Conventions </a:t>
          </a:r>
          <a:endParaRPr lang="en-US" sz="2800" kern="1200"/>
        </a:p>
      </dsp:txBody>
      <dsp:txXfrm>
        <a:off x="1974265" y="2613"/>
        <a:ext cx="6979297" cy="4187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6A254-4593-4CB8-A841-4885207995D3}">
      <dsp:nvSpPr>
        <dsp:cNvPr id="0" name=""/>
        <dsp:cNvSpPr/>
      </dsp:nvSpPr>
      <dsp:spPr>
        <a:xfrm>
          <a:off x="0" y="0"/>
          <a:ext cx="61539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EFF7E-A05B-4D31-8EBA-F649CC0E4224}">
      <dsp:nvSpPr>
        <dsp:cNvPr id="0" name=""/>
        <dsp:cNvSpPr/>
      </dsp:nvSpPr>
      <dsp:spPr>
        <a:xfrm>
          <a:off x="0" y="0"/>
          <a:ext cx="6153912" cy="229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/>
            <a:t>The main backend work was done by Atabaev Zaman</a:t>
          </a:r>
          <a:endParaRPr lang="en-US" sz="4600" kern="1200"/>
        </a:p>
      </dsp:txBody>
      <dsp:txXfrm>
        <a:off x="0" y="0"/>
        <a:ext cx="6153912" cy="2290572"/>
      </dsp:txXfrm>
    </dsp:sp>
    <dsp:sp modelId="{366DFB2B-B56F-4F9C-81F3-4782CBE376A3}">
      <dsp:nvSpPr>
        <dsp:cNvPr id="0" name=""/>
        <dsp:cNvSpPr/>
      </dsp:nvSpPr>
      <dsp:spPr>
        <a:xfrm>
          <a:off x="0" y="2290572"/>
          <a:ext cx="61539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CF592-872E-472A-BB4D-07ACC76FD209}">
      <dsp:nvSpPr>
        <dsp:cNvPr id="0" name=""/>
        <dsp:cNvSpPr/>
      </dsp:nvSpPr>
      <dsp:spPr>
        <a:xfrm>
          <a:off x="0" y="2290572"/>
          <a:ext cx="6153912" cy="229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b="1" kern="1200"/>
            <a:t>Frontend was prepared by Elmurat Imarali uulu</a:t>
          </a:r>
          <a:endParaRPr lang="en-US" sz="4600" kern="1200"/>
        </a:p>
      </dsp:txBody>
      <dsp:txXfrm>
        <a:off x="0" y="2290572"/>
        <a:ext cx="6153912" cy="2290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3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0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8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3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0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8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7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0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6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111A926-C547-6038-D703-B40F73ED0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09" r="2" b="5977"/>
          <a:stretch/>
        </p:blipFill>
        <p:spPr>
          <a:xfrm>
            <a:off x="670871" y="833880"/>
            <a:ext cx="10598891" cy="4481251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408F844-5CBE-5334-7C78-DE0BC447E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185551"/>
            <a:ext cx="5486400" cy="2658098"/>
          </a:xfrm>
          <a:prstGeom prst="rect">
            <a:avLst/>
          </a:prstGeom>
        </p:spPr>
      </p:pic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6D38744-E20C-B841-95D6-620479F4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186438"/>
            <a:ext cx="6267450" cy="4008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6E6BF0-60A9-8632-3577-42F4E257998F}"/>
              </a:ext>
            </a:extLst>
          </p:cNvPr>
          <p:cNvSpPr txBox="1"/>
          <p:nvPr/>
        </p:nvSpPr>
        <p:spPr>
          <a:xfrm>
            <a:off x="209550" y="46672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>
                <a:cs typeface="Calibri"/>
              </a:rPr>
              <a:t>#8 </a:t>
            </a:r>
            <a:r>
              <a:rPr lang="ru-RU" sz="2000" b="1" err="1">
                <a:cs typeface="Calibri"/>
              </a:rPr>
              <a:t>Register</a:t>
            </a:r>
            <a:r>
              <a:rPr lang="ru-RU" sz="2000" b="1">
                <a:cs typeface="Calibri"/>
              </a:rPr>
              <a:t> </a:t>
            </a:r>
            <a:r>
              <a:rPr lang="ru-RU" sz="2000" b="1" err="1">
                <a:cs typeface="Calibri"/>
              </a:rPr>
              <a:t>page</a:t>
            </a:r>
            <a:endParaRPr lang="ru-RU" b="1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81B30-E376-B86B-4340-A58FCE9DADDE}"/>
              </a:ext>
            </a:extLst>
          </p:cNvPr>
          <p:cNvSpPr txBox="1"/>
          <p:nvPr/>
        </p:nvSpPr>
        <p:spPr>
          <a:xfrm>
            <a:off x="6705600" y="49530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>
                <a:cs typeface="Calibri"/>
              </a:rPr>
              <a:t>#7 </a:t>
            </a:r>
            <a:r>
              <a:rPr lang="ru-RU" sz="2000" b="1" err="1">
                <a:cs typeface="Calibri"/>
              </a:rPr>
              <a:t>class</a:t>
            </a:r>
            <a:r>
              <a:rPr lang="ru-RU" sz="2000" b="1">
                <a:cs typeface="Calibri"/>
              </a:rPr>
              <a:t> </a:t>
            </a:r>
            <a:r>
              <a:rPr lang="ru-RU" sz="2000" b="1" err="1">
                <a:cs typeface="Calibri"/>
              </a:rPr>
              <a:t>Login</a:t>
            </a:r>
            <a:endParaRPr lang="ru-RU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334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FC5DD-D175-24B9-C2FD-16A701E0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84150"/>
            <a:ext cx="11191875" cy="725488"/>
          </a:xfrm>
        </p:spPr>
        <p:txBody>
          <a:bodyPr>
            <a:noAutofit/>
          </a:bodyPr>
          <a:lstStyle/>
          <a:p>
            <a:r>
              <a:rPr lang="ru-RU" sz="4800" b="1">
                <a:cs typeface="Calibri Light"/>
              </a:rPr>
              <a:t>Urls.py:</a:t>
            </a:r>
            <a:endParaRPr lang="ru-RU" sz="4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7908B4-7A34-86A7-C3F6-3265E9A6B59D}"/>
              </a:ext>
            </a:extLst>
          </p:cNvPr>
          <p:cNvSpPr txBox="1"/>
          <p:nvPr/>
        </p:nvSpPr>
        <p:spPr>
          <a:xfrm>
            <a:off x="0" y="1000125"/>
            <a:ext cx="121920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000">
                <a:latin typeface="Consolas"/>
                <a:cs typeface="Calibri"/>
              </a:rPr>
              <a:t>After we have created all the classes we need, we import them into the </a:t>
            </a:r>
            <a:r>
              <a:rPr lang="en" sz="2000" err="1">
                <a:latin typeface="Consolas"/>
                <a:cs typeface="Calibri"/>
              </a:rPr>
              <a:t>url</a:t>
            </a:r>
            <a:r>
              <a:rPr lang="en" sz="2000">
                <a:latin typeface="Consolas"/>
                <a:cs typeface="Calibri"/>
              </a:rPr>
              <a:t> file.</a:t>
            </a: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37E5A95-A59A-67EA-C956-A1AC05567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615472"/>
            <a:ext cx="8610600" cy="4855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C6C56B-C614-1034-5F47-C6E2C1C00204}"/>
              </a:ext>
            </a:extLst>
          </p:cNvPr>
          <p:cNvSpPr txBox="1"/>
          <p:nvPr/>
        </p:nvSpPr>
        <p:spPr>
          <a:xfrm>
            <a:off x="8982075" y="1619250"/>
            <a:ext cx="314325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>
                <a:ea typeface="+mn-lt"/>
                <a:cs typeface="+mn-lt"/>
              </a:rPr>
              <a:t>The </a:t>
            </a:r>
            <a:r>
              <a:rPr lang="ru-RU" b="1" i="1" err="1">
                <a:ea typeface="+mn-lt"/>
                <a:cs typeface="+mn-lt"/>
              </a:rPr>
              <a:t>as_view</a:t>
            </a:r>
            <a:r>
              <a:rPr lang="ru-RU" b="1" i="1">
                <a:ea typeface="+mn-lt"/>
                <a:cs typeface="+mn-lt"/>
              </a:rPr>
              <a:t>()</a:t>
            </a:r>
            <a:r>
              <a:rPr lang="ru-RU" b="1">
                <a:ea typeface="+mn-lt"/>
                <a:cs typeface="+mn-lt"/>
              </a:rPr>
              <a:t> </a:t>
            </a:r>
            <a:r>
              <a:rPr lang="ru-RU" b="1" err="1">
                <a:ea typeface="+mn-lt"/>
                <a:cs typeface="+mn-lt"/>
              </a:rPr>
              <a:t>method</a:t>
            </a:r>
            <a:endParaRPr lang="ru-RU" err="1"/>
          </a:p>
          <a:p>
            <a:endParaRPr lang="ru-RU" b="1">
              <a:ea typeface="+mn-lt"/>
              <a:cs typeface="+mn-lt"/>
            </a:endParaRPr>
          </a:p>
          <a:p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Because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we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are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using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a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class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based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view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,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we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need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to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add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the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“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as_view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”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method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for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our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url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resolver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.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This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is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because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the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django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 </a:t>
            </a:r>
            <a:r>
              <a:rPr lang="ru-RU" i="1" err="1">
                <a:highlight>
                  <a:srgbClr val="00FF00"/>
                </a:highlight>
                <a:ea typeface="+mn-lt"/>
                <a:cs typeface="+mn-lt"/>
              </a:rPr>
              <a:t>url</a:t>
            </a:r>
            <a:r>
              <a:rPr lang="ru-RU" i="1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i="1" err="1">
                <a:highlight>
                  <a:srgbClr val="00FF00"/>
                </a:highlight>
                <a:ea typeface="+mn-lt"/>
                <a:cs typeface="+mn-lt"/>
              </a:rPr>
              <a:t>resolver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 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cannot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process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a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class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but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instead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needs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a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function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. To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resolve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this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,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we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trigger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the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“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as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view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”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method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from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our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“View”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class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which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we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inherited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from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and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the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“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as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view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”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method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will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call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the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correct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view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function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depending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on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the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method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sent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,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therefore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giving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the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url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resolver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 a </a:t>
            </a:r>
            <a:r>
              <a:rPr lang="ru-RU" err="1">
                <a:highlight>
                  <a:srgbClr val="00FF00"/>
                </a:highlight>
                <a:ea typeface="+mn-lt"/>
                <a:cs typeface="+mn-lt"/>
              </a:rPr>
              <a:t>function</a:t>
            </a:r>
            <a:r>
              <a:rPr lang="ru-RU">
                <a:highlight>
                  <a:srgbClr val="00FF00"/>
                </a:highlight>
                <a:ea typeface="+mn-lt"/>
                <a:cs typeface="+mn-lt"/>
              </a:rPr>
              <a:t>.</a:t>
            </a:r>
            <a:endParaRPr lang="ru-RU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7210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1D2CC-385B-1555-4FEA-1766146A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cs typeface="Calibri Light"/>
              </a:rPr>
              <a:t>Administration:</a:t>
            </a:r>
            <a:endParaRPr lang="ru-RU" b="1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443C65A-948B-0008-4C0A-FC3D7C05E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471438"/>
            <a:ext cx="7315200" cy="448024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C6890DF-0624-E078-EC9E-00E5BCE52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2567493"/>
            <a:ext cx="3914775" cy="3075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1575E4-8FC3-5F46-7EC2-48EA42EB07CB}"/>
              </a:ext>
            </a:extLst>
          </p:cNvPr>
          <p:cNvSpPr txBox="1"/>
          <p:nvPr/>
        </p:nvSpPr>
        <p:spPr>
          <a:xfrm>
            <a:off x="4572000" y="210502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>
                <a:latin typeface="Consolas"/>
                <a:cs typeface="Calibri"/>
              </a:rPr>
              <a:t>Enter the login that you created in </a:t>
            </a:r>
            <a:r>
              <a:rPr lang="en" err="1">
                <a:latin typeface="Consolas"/>
                <a:cs typeface="Calibri"/>
              </a:rPr>
              <a:t>createsuperuser</a:t>
            </a:r>
            <a:endParaRPr lang="ru-RU" err="1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B42A9026-D5D9-46D1-261C-220415709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201955"/>
            <a:ext cx="5934075" cy="329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3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7BA5CCA-B6F9-82BE-DEFC-74E359BF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488"/>
            <a:ext cx="5109950" cy="956674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 Work Front End:</a:t>
            </a:r>
          </a:p>
        </p:txBody>
      </p:sp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00CF762-D9FA-C205-B25D-EA7FFD12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29" y="975815"/>
            <a:ext cx="3057136" cy="2216424"/>
          </a:xfrm>
          <a:prstGeom prst="rect">
            <a:avLst/>
          </a:prstGeom>
        </p:spPr>
      </p:pic>
      <p:pic>
        <p:nvPicPr>
          <p:cNvPr id="11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A5321C0-6EBD-84E4-D472-7AAF650F0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190" y="451042"/>
            <a:ext cx="3503126" cy="2741196"/>
          </a:xfrm>
          <a:prstGeom prst="rect">
            <a:avLst/>
          </a:prstGeom>
        </p:spPr>
      </p:pic>
      <p:pic>
        <p:nvPicPr>
          <p:cNvPr id="12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7E231E8-CA4D-590C-C4A4-44B049DF2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972" y="1016583"/>
            <a:ext cx="2743200" cy="1700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483C4-00C8-4AAF-6DC2-B5ED2FFFEC0A}"/>
              </a:ext>
            </a:extLst>
          </p:cNvPr>
          <p:cNvSpPr txBox="1"/>
          <p:nvPr/>
        </p:nvSpPr>
        <p:spPr>
          <a:xfrm>
            <a:off x="838200" y="4387755"/>
            <a:ext cx="5109950" cy="17892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   In the base folder create a templates folder and again a base folder. And inside we create html files</a:t>
            </a:r>
          </a:p>
        </p:txBody>
      </p:sp>
      <p:pic>
        <p:nvPicPr>
          <p:cNvPr id="8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1D21254-D9D7-3940-7B1B-6923DB9DE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851" y="3566060"/>
            <a:ext cx="1909549" cy="2227807"/>
          </a:xfrm>
          <a:prstGeom prst="rect">
            <a:avLst/>
          </a:prstGeom>
        </p:spPr>
      </p:pic>
      <p:pic>
        <p:nvPicPr>
          <p:cNvPr id="10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C376C7B-6F17-9E2B-1D67-2022BE23F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2360" y="3176765"/>
            <a:ext cx="2743200" cy="231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2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97073CB-65D0-37EF-A1E2-0AC97A8BC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29608"/>
            <a:ext cx="4824998" cy="1676686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B125B2D-3FD2-6309-FA4C-EE4E501B5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755" y="624312"/>
            <a:ext cx="3664556" cy="2262863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C0B282A-BA41-8DFD-C59A-5B561837C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99" y="4258716"/>
            <a:ext cx="2606818" cy="2214175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1016CEFC-9610-D238-DC7B-E653C29C0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953" y="4256617"/>
            <a:ext cx="3131198" cy="2254374"/>
          </a:xfrm>
          <a:prstGeom prst="rect">
            <a:avLst/>
          </a:prstGeom>
        </p:spPr>
      </p:pic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8570FC9-536B-5482-1082-0852196841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947" y="3515766"/>
            <a:ext cx="3796677" cy="275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4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C869CB-EF30-A7E6-86AC-CDF11D04F621}"/>
              </a:ext>
            </a:extLst>
          </p:cNvPr>
          <p:cNvSpPr txBox="1"/>
          <p:nvPr/>
        </p:nvSpPr>
        <p:spPr>
          <a:xfrm>
            <a:off x="9334500" y="54959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Calibri"/>
              </a:rPr>
              <a:t>The End</a:t>
            </a:r>
          </a:p>
        </p:txBody>
      </p:sp>
      <p:graphicFrame>
        <p:nvGraphicFramePr>
          <p:cNvPr id="6" name="TextBox 1">
            <a:extLst>
              <a:ext uri="{FF2B5EF4-FFF2-40B4-BE49-F238E27FC236}">
                <a16:creationId xmlns:a16="http://schemas.microsoft.com/office/drawing/2014/main" id="{1F268100-1FD2-6A53-EFB4-06713E52D0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912264"/>
              </p:ext>
            </p:extLst>
          </p:nvPr>
        </p:nvGraphicFramePr>
        <p:xfrm>
          <a:off x="3858006" y="748284"/>
          <a:ext cx="6153912" cy="4581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193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>
            <a:extLst>
              <a:ext uri="{FF2B5EF4-FFF2-40B4-BE49-F238E27FC236}">
                <a16:creationId xmlns:a16="http://schemas.microsoft.com/office/drawing/2014/main" id="{938F0A5F-D693-077C-D171-681806E4A60F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  </a:t>
            </a:r>
            <a:r>
              <a:rPr lang="en-US" sz="2000" b="1">
                <a:solidFill>
                  <a:schemeClr val="tx1"/>
                </a:solidFill>
              </a:rPr>
              <a:t>  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      Tools: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To Do list app with User Registration, Login, Search and full Create Read Update and DELETE functionality. 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integrated development environment Python programming languages-Pycharm.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Python library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Stages:</a:t>
            </a:r>
          </a:p>
          <a:p>
            <a:pPr marL="16573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Develop Basic Application</a:t>
            </a:r>
          </a:p>
          <a:p>
            <a:pPr marL="16573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95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extBox 2">
            <a:extLst>
              <a:ext uri="{FF2B5EF4-FFF2-40B4-BE49-F238E27FC236}">
                <a16:creationId xmlns:a16="http://schemas.microsoft.com/office/drawing/2014/main" id="{BBBF5408-2406-0523-80D4-8124EF0A55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17639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394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94E52E3-9DF2-82BF-C817-8E561473A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375" y="643466"/>
            <a:ext cx="5260899" cy="5571066"/>
          </a:xfrm>
          <a:prstGeom prst="rect">
            <a:avLst/>
          </a:prstGeom>
        </p:spPr>
      </p:pic>
      <p:pic>
        <p:nvPicPr>
          <p:cNvPr id="10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637E186-97B8-5A2B-8E84-0C31A537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575" y="643467"/>
            <a:ext cx="477519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6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2FAB71E-0381-0E95-28FE-1D16524B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241" y="156358"/>
            <a:ext cx="10828750" cy="1325563"/>
          </a:xfrm>
        </p:spPr>
        <p:txBody>
          <a:bodyPr/>
          <a:lstStyle/>
          <a:p>
            <a:r>
              <a:rPr lang="ru-RU" b="1" i="1">
                <a:ea typeface="+mj-lt"/>
                <a:cs typeface="+mj-lt"/>
              </a:rPr>
              <a:t>First </a:t>
            </a:r>
            <a:r>
              <a:rPr lang="ru-RU" b="1" i="1" err="1">
                <a:ea typeface="+mj-lt"/>
                <a:cs typeface="+mj-lt"/>
              </a:rPr>
              <a:t>of</a:t>
            </a:r>
            <a:r>
              <a:rPr lang="ru-RU" b="1" i="1">
                <a:ea typeface="+mj-lt"/>
                <a:cs typeface="+mj-lt"/>
              </a:rPr>
              <a:t> </a:t>
            </a:r>
            <a:r>
              <a:rPr lang="ru-RU" b="1" i="1" err="1">
                <a:ea typeface="+mj-lt"/>
                <a:cs typeface="+mj-lt"/>
              </a:rPr>
              <a:t>all</a:t>
            </a:r>
            <a:r>
              <a:rPr lang="ru-RU" b="1" i="1">
                <a:ea typeface="+mj-lt"/>
                <a:cs typeface="+mj-lt"/>
              </a:rPr>
              <a:t>, </a:t>
            </a:r>
            <a:r>
              <a:rPr lang="ru-RU" b="1" i="1" err="1">
                <a:ea typeface="+mj-lt"/>
                <a:cs typeface="+mj-lt"/>
              </a:rPr>
              <a:t>we</a:t>
            </a:r>
            <a:r>
              <a:rPr lang="ru-RU" b="1" i="1">
                <a:ea typeface="+mj-lt"/>
                <a:cs typeface="+mj-lt"/>
              </a:rPr>
              <a:t> </a:t>
            </a:r>
            <a:r>
              <a:rPr lang="ru-RU" b="1" i="1" err="1">
                <a:ea typeface="+mj-lt"/>
                <a:cs typeface="+mj-lt"/>
              </a:rPr>
              <a:t>work</a:t>
            </a:r>
            <a:r>
              <a:rPr lang="ru-RU" b="1" i="1">
                <a:ea typeface="+mj-lt"/>
                <a:cs typeface="+mj-lt"/>
              </a:rPr>
              <a:t> </a:t>
            </a:r>
            <a:r>
              <a:rPr lang="ru-RU" b="1" i="1" err="1">
                <a:ea typeface="+mj-lt"/>
                <a:cs typeface="+mj-lt"/>
              </a:rPr>
              <a:t>with</a:t>
            </a:r>
            <a:r>
              <a:rPr lang="ru-RU" b="1" i="1">
                <a:ea typeface="+mj-lt"/>
                <a:cs typeface="+mj-lt"/>
              </a:rPr>
              <a:t> </a:t>
            </a:r>
            <a:r>
              <a:rPr lang="ru-RU" b="1" i="1" err="1">
                <a:ea typeface="+mj-lt"/>
                <a:cs typeface="+mj-lt"/>
              </a:rPr>
              <a:t>the</a:t>
            </a:r>
            <a:r>
              <a:rPr lang="ru-RU" b="1" i="1">
                <a:ea typeface="+mj-lt"/>
                <a:cs typeface="+mj-lt"/>
              </a:rPr>
              <a:t> </a:t>
            </a:r>
            <a:r>
              <a:rPr lang="ru-RU" b="1" i="1" err="1">
                <a:ea typeface="+mj-lt"/>
                <a:cs typeface="+mj-lt"/>
              </a:rPr>
              <a:t>settings</a:t>
            </a:r>
            <a:r>
              <a:rPr lang="ru-RU" b="1" i="1">
                <a:ea typeface="+mj-lt"/>
                <a:cs typeface="+mj-lt"/>
              </a:rPr>
              <a:t> </a:t>
            </a:r>
            <a:r>
              <a:rPr lang="ru-RU" b="1" i="1" err="1">
                <a:ea typeface="+mj-lt"/>
                <a:cs typeface="+mj-lt"/>
              </a:rPr>
              <a:t>and</a:t>
            </a:r>
            <a:r>
              <a:rPr lang="ru-RU" b="1" i="1">
                <a:ea typeface="+mj-lt"/>
                <a:cs typeface="+mj-lt"/>
              </a:rPr>
              <a:t> </a:t>
            </a:r>
            <a:r>
              <a:rPr lang="ru-RU" b="1" i="1" err="1">
                <a:ea typeface="+mj-lt"/>
                <a:cs typeface="+mj-lt"/>
              </a:rPr>
              <a:t>urls</a:t>
            </a:r>
            <a:r>
              <a:rPr lang="ru-RU" b="1" i="1">
                <a:ea typeface="+mj-lt"/>
                <a:cs typeface="+mj-lt"/>
              </a:rPr>
              <a:t>:</a:t>
            </a:r>
            <a:endParaRPr lang="ru-RU" b="1" i="1" err="1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E815A75-B068-7E34-7284-FE03D4198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29" y="3389786"/>
            <a:ext cx="4246323" cy="2771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39C7D-3D8F-3721-0403-17AF25403770}"/>
              </a:ext>
            </a:extLst>
          </p:cNvPr>
          <p:cNvSpPr txBox="1"/>
          <p:nvPr/>
        </p:nvSpPr>
        <p:spPr>
          <a:xfrm>
            <a:off x="6258838" y="1517364"/>
            <a:ext cx="4799555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i="1">
                <a:latin typeface="Consolas"/>
                <a:cs typeface="Calibri"/>
              </a:rPr>
              <a:t>Open the urls.py file add the include function and connect to the </a:t>
            </a:r>
            <a:r>
              <a:rPr lang="en" i="1" err="1">
                <a:latin typeface="Consolas"/>
                <a:cs typeface="Calibri"/>
              </a:rPr>
              <a:t>urls</a:t>
            </a:r>
            <a:r>
              <a:rPr lang="en" i="1">
                <a:latin typeface="Consolas"/>
                <a:cs typeface="Calibri"/>
              </a:rPr>
              <a:t> file in the base folder</a:t>
            </a:r>
            <a:endParaRPr lang="ru-RU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CC7B5-D165-00C5-3390-9712C3B472A0}"/>
              </a:ext>
            </a:extLst>
          </p:cNvPr>
          <p:cNvSpPr txBox="1"/>
          <p:nvPr/>
        </p:nvSpPr>
        <p:spPr>
          <a:xfrm>
            <a:off x="483166" y="1474808"/>
            <a:ext cx="42358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ea typeface="+mn-lt"/>
                <a:cs typeface="+mn-lt"/>
              </a:rPr>
              <a:t>In </a:t>
            </a:r>
            <a:r>
              <a:rPr lang="ru-RU" sz="2000" err="1">
                <a:ea typeface="+mn-lt"/>
                <a:cs typeface="+mn-lt"/>
              </a:rPr>
              <a:t>the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configuration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file</a:t>
            </a:r>
            <a:r>
              <a:rPr lang="ru-RU" sz="2000">
                <a:ea typeface="+mn-lt"/>
                <a:cs typeface="+mn-lt"/>
              </a:rPr>
              <a:t>, </a:t>
            </a:r>
            <a:r>
              <a:rPr lang="ru-RU" sz="2000" err="1">
                <a:ea typeface="+mn-lt"/>
                <a:cs typeface="+mn-lt"/>
              </a:rPr>
              <a:t>we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connect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our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application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in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the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line</a:t>
            </a:r>
            <a:r>
              <a:rPr lang="ru-RU" sz="2000">
                <a:ea typeface="+mn-lt"/>
                <a:cs typeface="+mn-lt"/>
              </a:rPr>
              <a:t> "</a:t>
            </a:r>
            <a:r>
              <a:rPr lang="ru-RU" sz="2000" err="1">
                <a:ea typeface="+mn-lt"/>
                <a:cs typeface="+mn-lt"/>
              </a:rPr>
              <a:t>Instolled_apps</a:t>
            </a:r>
            <a:r>
              <a:rPr lang="ru-RU" sz="2000">
                <a:ea typeface="+mn-lt"/>
                <a:cs typeface="+mn-lt"/>
              </a:rPr>
              <a:t>". As </a:t>
            </a:r>
            <a:r>
              <a:rPr lang="ru-RU" sz="2000" err="1">
                <a:ea typeface="+mn-lt"/>
                <a:cs typeface="+mn-lt"/>
              </a:rPr>
              <a:t>picture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shown</a:t>
            </a:r>
            <a:endParaRPr lang="ru-RU" sz="2000" err="1"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FE50D-CD42-7331-DED3-787B73CE205B}"/>
              </a:ext>
            </a:extLst>
          </p:cNvPr>
          <p:cNvSpPr txBox="1"/>
          <p:nvPr/>
        </p:nvSpPr>
        <p:spPr>
          <a:xfrm>
            <a:off x="573849" y="29537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>
                <a:cs typeface="Calibri"/>
              </a:rPr>
              <a:t>#1</a:t>
            </a:r>
          </a:p>
        </p:txBody>
      </p:sp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1C821BA-72A8-3F39-1521-3D245A2DC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223" y="2952987"/>
            <a:ext cx="6114787" cy="3311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4DDB36-D94A-B31F-A756-E771533032E7}"/>
              </a:ext>
            </a:extLst>
          </p:cNvPr>
          <p:cNvSpPr txBox="1"/>
          <p:nvPr/>
        </p:nvSpPr>
        <p:spPr>
          <a:xfrm>
            <a:off x="5601874" y="250168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>
                <a:cs typeface="Calibri"/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5896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691B2-9169-A445-563E-70629887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 Create a Model: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1D389B9-BBD4-01C2-63C7-F79AE7D7B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2364747"/>
            <a:ext cx="8254999" cy="33218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6B1CDD-548E-4BE5-A7B0-61BE00876476}"/>
              </a:ext>
            </a:extLst>
          </p:cNvPr>
          <p:cNvSpPr txBox="1"/>
          <p:nvPr/>
        </p:nvSpPr>
        <p:spPr>
          <a:xfrm>
            <a:off x="4038600" y="1170123"/>
            <a:ext cx="7188199" cy="12920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       </a:t>
            </a:r>
            <a:r>
              <a:rPr lang="en-US" err="1"/>
              <a:t>Теin</a:t>
            </a:r>
            <a:r>
              <a:rPr lang="en-US"/>
              <a:t> the task model we will create attributes: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                User, Title, Description, Complete, Created</a:t>
            </a:r>
            <a:endParaRPr lang="en-US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8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7154E1B-E913-208E-BF6C-10CE17D64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2483905"/>
            <a:ext cx="7188199" cy="3054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7B4119-5CF7-D89E-E464-97804BF1C3C0}"/>
              </a:ext>
            </a:extLst>
          </p:cNvPr>
          <p:cNvSpPr txBox="1"/>
          <p:nvPr/>
        </p:nvSpPr>
        <p:spPr>
          <a:xfrm>
            <a:off x="3752850" y="1274898"/>
            <a:ext cx="7188199" cy="12920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View: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  </a:t>
            </a:r>
            <a:r>
              <a:rPr lang="en-US"/>
              <a:t>import all the functions we need from the django library</a:t>
            </a:r>
            <a:endParaRPr lang="en-US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DC9EA-6306-AEFD-F357-2C89DA50124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A7996-88C4-10E9-DC05-FAC0A8D5CA2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118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46B8704-4D32-9C5B-445E-30C94E1DA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83160"/>
            <a:ext cx="5610225" cy="31391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7CC94-D176-A270-7723-BE69029C55D4}"/>
              </a:ext>
            </a:extLst>
          </p:cNvPr>
          <p:cNvSpPr txBox="1"/>
          <p:nvPr/>
        </p:nvSpPr>
        <p:spPr>
          <a:xfrm>
            <a:off x="333375" y="304800"/>
            <a:ext cx="40481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err="1">
                <a:ea typeface="+mn-lt"/>
                <a:cs typeface="+mn-lt"/>
              </a:rPr>
              <a:t>Create</a:t>
            </a:r>
            <a:r>
              <a:rPr lang="ru-RU" sz="2800" b="1">
                <a:ea typeface="+mn-lt"/>
                <a:cs typeface="+mn-lt"/>
              </a:rPr>
              <a:t> Class </a:t>
            </a:r>
            <a:r>
              <a:rPr lang="ru-RU" sz="2800" b="1" err="1">
                <a:ea typeface="+mn-lt"/>
                <a:cs typeface="+mn-lt"/>
              </a:rPr>
              <a:t>based</a:t>
            </a:r>
            <a:r>
              <a:rPr lang="ru-RU" sz="2800" b="1">
                <a:ea typeface="+mn-lt"/>
                <a:cs typeface="+mn-lt"/>
              </a:rPr>
              <a:t> </a:t>
            </a:r>
            <a:r>
              <a:rPr lang="ru-RU" sz="2800" b="1" err="1">
                <a:ea typeface="+mn-lt"/>
                <a:cs typeface="+mn-lt"/>
              </a:rPr>
              <a:t>view</a:t>
            </a:r>
            <a:r>
              <a:rPr lang="ru-RU" sz="2800" b="1">
                <a:ea typeface="+mn-lt"/>
                <a:cs typeface="+mn-lt"/>
              </a:rPr>
              <a:t>:</a:t>
            </a:r>
            <a:endParaRPr lang="ru-RU" sz="2800" b="1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C5EC1-8915-0944-FDFB-3F9A8503A5A6}"/>
              </a:ext>
            </a:extLst>
          </p:cNvPr>
          <p:cNvSpPr txBox="1"/>
          <p:nvPr/>
        </p:nvSpPr>
        <p:spPr>
          <a:xfrm>
            <a:off x="428625" y="82867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>
                <a:cs typeface="Calibri"/>
              </a:rPr>
              <a:t>#1 </a:t>
            </a:r>
            <a:r>
              <a:rPr lang="ru-RU" sz="2000" b="1" err="1">
                <a:cs typeface="Calibri"/>
              </a:rPr>
              <a:t>class</a:t>
            </a:r>
            <a:r>
              <a:rPr lang="ru-RU" sz="2000" b="1">
                <a:cs typeface="Calibri"/>
              </a:rPr>
              <a:t> </a:t>
            </a:r>
            <a:r>
              <a:rPr lang="ru-RU" sz="2000" b="1" err="1">
                <a:cs typeface="Calibri"/>
              </a:rPr>
              <a:t>TaskList</a:t>
            </a:r>
            <a:r>
              <a:rPr lang="ru-RU" sz="2000" b="1">
                <a:cs typeface="Calibri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D6304-15F0-B3E5-52D8-A130FADE86F1}"/>
              </a:ext>
            </a:extLst>
          </p:cNvPr>
          <p:cNvSpPr txBox="1"/>
          <p:nvPr/>
        </p:nvSpPr>
        <p:spPr>
          <a:xfrm>
            <a:off x="6324600" y="79057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>
                <a:cs typeface="Calibri"/>
              </a:rPr>
              <a:t>#2 </a:t>
            </a:r>
            <a:r>
              <a:rPr lang="ru-RU" sz="2000" b="1" err="1">
                <a:cs typeface="Calibri"/>
              </a:rPr>
              <a:t>class</a:t>
            </a:r>
            <a:r>
              <a:rPr lang="ru-RU" sz="2000" b="1">
                <a:cs typeface="Calibri"/>
              </a:rPr>
              <a:t> </a:t>
            </a:r>
            <a:r>
              <a:rPr lang="ru-RU" sz="2000" b="1" err="1">
                <a:cs typeface="Calibri"/>
              </a:rPr>
              <a:t>TaskDetail</a:t>
            </a:r>
            <a:r>
              <a:rPr lang="ru-RU" sz="2000" b="1">
                <a:cs typeface="Calibri"/>
              </a:rPr>
              <a:t>:</a:t>
            </a: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B8A97F2-8E77-70E2-5FD6-72198511C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1672803"/>
            <a:ext cx="5791200" cy="1693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2465E3-5F5A-EA78-F7C3-2253EAC6A884}"/>
              </a:ext>
            </a:extLst>
          </p:cNvPr>
          <p:cNvSpPr txBox="1"/>
          <p:nvPr/>
        </p:nvSpPr>
        <p:spPr>
          <a:xfrm>
            <a:off x="6324600" y="275272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000" b="1">
              <a:cs typeface="Calibri"/>
            </a:endParaRPr>
          </a:p>
        </p:txBody>
      </p:sp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139A7A6-F4BF-5D98-1541-0FAD375E8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0" y="3874414"/>
            <a:ext cx="6124575" cy="2852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AECF7C-585B-1CE4-F954-B3D947841D9F}"/>
              </a:ext>
            </a:extLst>
          </p:cNvPr>
          <p:cNvSpPr txBox="1"/>
          <p:nvPr/>
        </p:nvSpPr>
        <p:spPr>
          <a:xfrm>
            <a:off x="2362200" y="462915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>
                <a:cs typeface="Calibri"/>
              </a:rPr>
              <a:t>#9 </a:t>
            </a:r>
            <a:r>
              <a:rPr lang="ru-RU" sz="2000" b="1" err="1">
                <a:cs typeface="Calibri"/>
              </a:rPr>
              <a:t>class</a:t>
            </a:r>
            <a:r>
              <a:rPr lang="ru-RU" sz="2000" b="1">
                <a:cs typeface="Calibri"/>
              </a:rPr>
              <a:t> </a:t>
            </a:r>
            <a:r>
              <a:rPr lang="ru-RU" sz="2000" b="1" err="1">
                <a:cs typeface="Calibri"/>
              </a:rPr>
              <a:t>TaskReorder</a:t>
            </a:r>
            <a:endParaRPr lang="ru-RU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94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D5EC38-4D70-FF12-DB15-A6D84D541B22}"/>
              </a:ext>
            </a:extLst>
          </p:cNvPr>
          <p:cNvSpPr txBox="1"/>
          <p:nvPr/>
        </p:nvSpPr>
        <p:spPr>
          <a:xfrm>
            <a:off x="4457700" y="67627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>
                <a:cs typeface="Calibri"/>
              </a:rPr>
              <a:t>#4 </a:t>
            </a:r>
            <a:r>
              <a:rPr lang="ru-RU" sz="2000" b="1" err="1">
                <a:cs typeface="Calibri"/>
              </a:rPr>
              <a:t>class</a:t>
            </a:r>
            <a:r>
              <a:rPr lang="ru-RU" sz="2000" b="1">
                <a:cs typeface="Calibri"/>
              </a:rPr>
              <a:t> </a:t>
            </a:r>
            <a:r>
              <a:rPr lang="ru-RU" sz="2000" b="1" err="1">
                <a:cs typeface="Calibri"/>
              </a:rPr>
              <a:t>TaskUpdate</a:t>
            </a:r>
            <a:endParaRPr lang="ru-RU" err="1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86401-7B27-A731-1375-4F25519A6DF3}"/>
              </a:ext>
            </a:extLst>
          </p:cNvPr>
          <p:cNvSpPr txBox="1"/>
          <p:nvPr/>
        </p:nvSpPr>
        <p:spPr>
          <a:xfrm>
            <a:off x="304800" y="419100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>
                <a:cs typeface="Calibri"/>
              </a:rPr>
              <a:t>#5 </a:t>
            </a:r>
            <a:r>
              <a:rPr lang="ru-RU" sz="2000" b="1" err="1">
                <a:cs typeface="Calibri"/>
              </a:rPr>
              <a:t>class</a:t>
            </a:r>
            <a:r>
              <a:rPr lang="ru-RU" sz="2000" b="1">
                <a:cs typeface="Calibri"/>
              </a:rPr>
              <a:t> </a:t>
            </a:r>
            <a:r>
              <a:rPr lang="ru-RU" sz="2000" b="1" err="1">
                <a:cs typeface="Calibri"/>
              </a:rPr>
              <a:t>TaskDelete</a:t>
            </a:r>
            <a:endParaRPr lang="ru-RU" err="1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DFF0A-EB3D-2DB4-C800-7CC0D0CE02AB}"/>
              </a:ext>
            </a:extLst>
          </p:cNvPr>
          <p:cNvSpPr txBox="1"/>
          <p:nvPr/>
        </p:nvSpPr>
        <p:spPr>
          <a:xfrm>
            <a:off x="304800" y="72390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>
                <a:ea typeface="+mn-lt"/>
                <a:cs typeface="+mn-lt"/>
              </a:rPr>
              <a:t>#3 </a:t>
            </a:r>
            <a:r>
              <a:rPr lang="ru-RU" sz="2000" b="1" err="1">
                <a:ea typeface="+mn-lt"/>
                <a:cs typeface="+mn-lt"/>
              </a:rPr>
              <a:t>class</a:t>
            </a:r>
            <a:r>
              <a:rPr lang="ru-RU" sz="2000" b="1">
                <a:ea typeface="+mn-lt"/>
                <a:cs typeface="+mn-lt"/>
              </a:rPr>
              <a:t> </a:t>
            </a:r>
            <a:r>
              <a:rPr lang="ru-RU" sz="2000" b="1" err="1">
                <a:ea typeface="+mn-lt"/>
                <a:cs typeface="+mn-lt"/>
              </a:rPr>
              <a:t>TaskCreated</a:t>
            </a:r>
            <a:r>
              <a:rPr lang="ru-RU" sz="2000" b="1">
                <a:ea typeface="+mn-lt"/>
                <a:cs typeface="+mn-lt"/>
              </a:rPr>
              <a:t>:</a:t>
            </a:r>
            <a:endParaRPr lang="ru-RU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BB34F-163A-C381-EF83-37E2008DF6D5}"/>
              </a:ext>
            </a:extLst>
          </p:cNvPr>
          <p:cNvSpPr txBox="1"/>
          <p:nvPr/>
        </p:nvSpPr>
        <p:spPr>
          <a:xfrm>
            <a:off x="876300" y="21907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>
                <a:cs typeface="Calibri"/>
              </a:rPr>
              <a:t>CRUD</a:t>
            </a: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CB1DBE6-8E65-796A-D6BE-A04288D73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8718"/>
            <a:ext cx="4343400" cy="2481315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DFE8409-BF52-E0C6-088B-5086279E2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1377735"/>
            <a:ext cx="6972300" cy="1854631"/>
          </a:xfrm>
          <a:prstGeom prst="rect">
            <a:avLst/>
          </a:prstGeom>
        </p:spPr>
      </p:pic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44B5954-173C-6311-1B8E-F66F0F784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0" y="4273399"/>
            <a:ext cx="7972425" cy="185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3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First of all, we work with the settings and urls:</vt:lpstr>
      <vt:lpstr>     Create a Model:</vt:lpstr>
      <vt:lpstr>PowerPoint Presentation</vt:lpstr>
      <vt:lpstr>PowerPoint Presentation</vt:lpstr>
      <vt:lpstr>PowerPoint Presentation</vt:lpstr>
      <vt:lpstr>PowerPoint Presentation</vt:lpstr>
      <vt:lpstr>Urls.py:</vt:lpstr>
      <vt:lpstr>Administration:</vt:lpstr>
      <vt:lpstr> Start Work Front End: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</cp:revision>
  <dcterms:created xsi:type="dcterms:W3CDTF">2022-05-30T13:14:45Z</dcterms:created>
  <dcterms:modified xsi:type="dcterms:W3CDTF">2022-05-30T16:34:20Z</dcterms:modified>
</cp:coreProperties>
</file>