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8C7029AC-2DD1-489D-9EEB-EB7C591538A7}"/>
    <pc:docChg chg="modSld">
      <pc:chgData name="Abed Tabbalat" userId="c1a71b5f43e92cfe" providerId="LiveId" clId="{8C7029AC-2DD1-489D-9EEB-EB7C591538A7}" dt="2023-02-05T16:56:20.952" v="2" actId="1076"/>
      <pc:docMkLst>
        <pc:docMk/>
      </pc:docMkLst>
      <pc:sldChg chg="modSp mod">
        <pc:chgData name="Abed Tabbalat" userId="c1a71b5f43e92cfe" providerId="LiveId" clId="{8C7029AC-2DD1-489D-9EEB-EB7C591538A7}" dt="2023-02-05T16:56:20.952" v="2" actId="1076"/>
        <pc:sldMkLst>
          <pc:docMk/>
          <pc:sldMk cId="95992585" sldId="257"/>
        </pc:sldMkLst>
        <pc:picChg chg="mod">
          <ac:chgData name="Abed Tabbalat" userId="c1a71b5f43e92cfe" providerId="LiveId" clId="{8C7029AC-2DD1-489D-9EEB-EB7C591538A7}" dt="2023-02-05T16:56:20.952" v="2" actId="1076"/>
          <ac:picMkLst>
            <pc:docMk/>
            <pc:sldMk cId="95992585" sldId="257"/>
            <ac:picMk id="2" creationId="{0345EBCF-7D31-4A93-9B8E-C9B7331510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D07EA49-D1EC-4705-BC89-C63E7A45B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ExecutiveSummary_AbedTabbalat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0853D99-C2C1-48E9-893D-154088EE9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2/5/2023 11:55:27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craft vs Motor">
            <a:extLst>
              <a:ext uri="{FF2B5EF4-FFF2-40B4-BE49-F238E27FC236}">
                <a16:creationId xmlns:a16="http://schemas.microsoft.com/office/drawing/2014/main" id="{0345EBCF-7D31-4A93-9B8E-C9B73315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9" y="550322"/>
            <a:ext cx="10816207" cy="56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atalities per">
            <a:extLst>
              <a:ext uri="{FF2B5EF4-FFF2-40B4-BE49-F238E27FC236}">
                <a16:creationId xmlns:a16="http://schemas.microsoft.com/office/drawing/2014/main" id="{48AE5891-3CCD-4189-BE2E-A8EC9A3D6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" y="0"/>
            <a:ext cx="12175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rline Top 10">
            <a:extLst>
              <a:ext uri="{FF2B5EF4-FFF2-40B4-BE49-F238E27FC236}">
                <a16:creationId xmlns:a16="http://schemas.microsoft.com/office/drawing/2014/main" id="{B2E20F27-1250-448D-9CA0-591840893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5" y="0"/>
            <a:ext cx="1058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atio">
            <a:extLst>
              <a:ext uri="{FF2B5EF4-FFF2-40B4-BE49-F238E27FC236}">
                <a16:creationId xmlns:a16="http://schemas.microsoft.com/office/drawing/2014/main" id="{BD3E5704-8788-4483-A6D2-5D622BF5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5" y="0"/>
            <a:ext cx="1066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ExecutiveSummary_AbedTabbalat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ExecutiveSummary_AbedTabbalat</dc:title>
  <dc:creator/>
  <cp:lastModifiedBy>Abed Tabbalat</cp:lastModifiedBy>
  <cp:revision>1</cp:revision>
  <dcterms:created xsi:type="dcterms:W3CDTF">2023-02-05T16:55:27Z</dcterms:created>
  <dcterms:modified xsi:type="dcterms:W3CDTF">2023-02-05T16:56:28Z</dcterms:modified>
</cp:coreProperties>
</file>