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12698-0444-4CD1-B738-1683BAFECD73}" v="13" dt="2023-01-23T21:37:35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Tabbalat" userId="c1a71b5f43e92cfe" providerId="LiveId" clId="{1DE12698-0444-4CD1-B738-1683BAFECD73}"/>
    <pc:docChg chg="undo custSel addSld delSld modSld sldOrd">
      <pc:chgData name="Abed Tabbalat" userId="c1a71b5f43e92cfe" providerId="LiveId" clId="{1DE12698-0444-4CD1-B738-1683BAFECD73}" dt="2023-01-23T21:41:27.804" v="914" actId="20577"/>
      <pc:docMkLst>
        <pc:docMk/>
      </pc:docMkLst>
      <pc:sldChg chg="modSp new mod">
        <pc:chgData name="Abed Tabbalat" userId="c1a71b5f43e92cfe" providerId="LiveId" clId="{1DE12698-0444-4CD1-B738-1683BAFECD73}" dt="2023-01-23T19:56:44.249" v="61" actId="20577"/>
        <pc:sldMkLst>
          <pc:docMk/>
          <pc:sldMk cId="1523702594" sldId="256"/>
        </pc:sldMkLst>
        <pc:spChg chg="mod">
          <ac:chgData name="Abed Tabbalat" userId="c1a71b5f43e92cfe" providerId="LiveId" clId="{1DE12698-0444-4CD1-B738-1683BAFECD73}" dt="2023-01-23T19:56:30.338" v="17" actId="20577"/>
          <ac:spMkLst>
            <pc:docMk/>
            <pc:sldMk cId="1523702594" sldId="256"/>
            <ac:spMk id="2" creationId="{A5F333CE-72E2-BC60-EB2F-2A93FF1060B7}"/>
          </ac:spMkLst>
        </pc:spChg>
        <pc:spChg chg="mod">
          <ac:chgData name="Abed Tabbalat" userId="c1a71b5f43e92cfe" providerId="LiveId" clId="{1DE12698-0444-4CD1-B738-1683BAFECD73}" dt="2023-01-23T19:56:44.249" v="61" actId="20577"/>
          <ac:spMkLst>
            <pc:docMk/>
            <pc:sldMk cId="1523702594" sldId="256"/>
            <ac:spMk id="3" creationId="{F287975D-3253-27F9-E6AF-0C91D9F94ECF}"/>
          </ac:spMkLst>
        </pc:spChg>
      </pc:sldChg>
      <pc:sldChg chg="addSp delSp modSp new mod">
        <pc:chgData name="Abed Tabbalat" userId="c1a71b5f43e92cfe" providerId="LiveId" clId="{1DE12698-0444-4CD1-B738-1683BAFECD73}" dt="2023-01-23T20:15:48.518" v="234" actId="5793"/>
        <pc:sldMkLst>
          <pc:docMk/>
          <pc:sldMk cId="128686671" sldId="257"/>
        </pc:sldMkLst>
        <pc:spChg chg="mod">
          <ac:chgData name="Abed Tabbalat" userId="c1a71b5f43e92cfe" providerId="LiveId" clId="{1DE12698-0444-4CD1-B738-1683BAFECD73}" dt="2023-01-23T20:08:11.889" v="145" actId="1076"/>
          <ac:spMkLst>
            <pc:docMk/>
            <pc:sldMk cId="128686671" sldId="257"/>
            <ac:spMk id="2" creationId="{A3D18EFA-8AD4-34CF-2B1F-3BC165ED04A7}"/>
          </ac:spMkLst>
        </pc:spChg>
        <pc:spChg chg="del">
          <ac:chgData name="Abed Tabbalat" userId="c1a71b5f43e92cfe" providerId="LiveId" clId="{1DE12698-0444-4CD1-B738-1683BAFECD73}" dt="2023-01-23T20:07:32.987" v="114" actId="22"/>
          <ac:spMkLst>
            <pc:docMk/>
            <pc:sldMk cId="128686671" sldId="257"/>
            <ac:spMk id="3" creationId="{8396C060-7122-38C7-F20B-C7AA4831860F}"/>
          </ac:spMkLst>
        </pc:spChg>
        <pc:spChg chg="add del mod">
          <ac:chgData name="Abed Tabbalat" userId="c1a71b5f43e92cfe" providerId="LiveId" clId="{1DE12698-0444-4CD1-B738-1683BAFECD73}" dt="2023-01-23T20:14:19.890" v="147" actId="22"/>
          <ac:spMkLst>
            <pc:docMk/>
            <pc:sldMk cId="128686671" sldId="257"/>
            <ac:spMk id="7" creationId="{A043C652-83ED-F819-1565-2A5FE4AEF739}"/>
          </ac:spMkLst>
        </pc:spChg>
        <pc:spChg chg="add mod">
          <ac:chgData name="Abed Tabbalat" userId="c1a71b5f43e92cfe" providerId="LiveId" clId="{1DE12698-0444-4CD1-B738-1683BAFECD73}" dt="2023-01-23T20:15:48.518" v="234" actId="5793"/>
          <ac:spMkLst>
            <pc:docMk/>
            <pc:sldMk cId="128686671" sldId="257"/>
            <ac:spMk id="10" creationId="{FF689887-C00D-8BBF-A161-32417160BDF9}"/>
          </ac:spMkLst>
        </pc:spChg>
        <pc:picChg chg="add del mod ord">
          <ac:chgData name="Abed Tabbalat" userId="c1a71b5f43e92cfe" providerId="LiveId" clId="{1DE12698-0444-4CD1-B738-1683BAFECD73}" dt="2023-01-23T20:08:23.032" v="146" actId="478"/>
          <ac:picMkLst>
            <pc:docMk/>
            <pc:sldMk cId="128686671" sldId="257"/>
            <ac:picMk id="5" creationId="{8456D7C4-5C04-D66E-50B8-19B810901149}"/>
          </ac:picMkLst>
        </pc:picChg>
        <pc:picChg chg="add mod ord">
          <ac:chgData name="Abed Tabbalat" userId="c1a71b5f43e92cfe" providerId="LiveId" clId="{1DE12698-0444-4CD1-B738-1683BAFECD73}" dt="2023-01-23T20:14:27.188" v="150" actId="1076"/>
          <ac:picMkLst>
            <pc:docMk/>
            <pc:sldMk cId="128686671" sldId="257"/>
            <ac:picMk id="9" creationId="{65D65726-4D99-C356-7EE1-063A0F727E37}"/>
          </ac:picMkLst>
        </pc:picChg>
      </pc:sldChg>
      <pc:sldChg chg="addSp delSp modSp add mod">
        <pc:chgData name="Abed Tabbalat" userId="c1a71b5f43e92cfe" providerId="LiveId" clId="{1DE12698-0444-4CD1-B738-1683BAFECD73}" dt="2023-01-23T20:48:41.381" v="711" actId="1440"/>
        <pc:sldMkLst>
          <pc:docMk/>
          <pc:sldMk cId="672807841" sldId="258"/>
        </pc:sldMkLst>
        <pc:spChg chg="mod">
          <ac:chgData name="Abed Tabbalat" userId="c1a71b5f43e92cfe" providerId="LiveId" clId="{1DE12698-0444-4CD1-B738-1683BAFECD73}" dt="2023-01-23T20:07:59.244" v="121" actId="20577"/>
          <ac:spMkLst>
            <pc:docMk/>
            <pc:sldMk cId="672807841" sldId="258"/>
            <ac:spMk id="2" creationId="{A3D18EFA-8AD4-34CF-2B1F-3BC165ED04A7}"/>
          </ac:spMkLst>
        </pc:spChg>
        <pc:spChg chg="add del mod">
          <ac:chgData name="Abed Tabbalat" userId="c1a71b5f43e92cfe" providerId="LiveId" clId="{1DE12698-0444-4CD1-B738-1683BAFECD73}" dt="2023-01-23T20:48:17.302" v="707" actId="22"/>
          <ac:spMkLst>
            <pc:docMk/>
            <pc:sldMk cId="672807841" sldId="258"/>
            <ac:spMk id="4" creationId="{F4D958BB-D0DE-DF74-70E4-A07C95DE0BC8}"/>
          </ac:spMkLst>
        </pc:spChg>
        <pc:picChg chg="del">
          <ac:chgData name="Abed Tabbalat" userId="c1a71b5f43e92cfe" providerId="LiveId" clId="{1DE12698-0444-4CD1-B738-1683BAFECD73}" dt="2023-01-23T20:48:00.288" v="706" actId="478"/>
          <ac:picMkLst>
            <pc:docMk/>
            <pc:sldMk cId="672807841" sldId="258"/>
            <ac:picMk id="5" creationId="{8456D7C4-5C04-D66E-50B8-19B810901149}"/>
          </ac:picMkLst>
        </pc:picChg>
        <pc:picChg chg="add mod ord">
          <ac:chgData name="Abed Tabbalat" userId="c1a71b5f43e92cfe" providerId="LiveId" clId="{1DE12698-0444-4CD1-B738-1683BAFECD73}" dt="2023-01-23T20:48:41.381" v="711" actId="1440"/>
          <ac:picMkLst>
            <pc:docMk/>
            <pc:sldMk cId="672807841" sldId="258"/>
            <ac:picMk id="7" creationId="{C6B320F8-A347-2D3C-85E5-9C3820E62C40}"/>
          </ac:picMkLst>
        </pc:picChg>
      </pc:sldChg>
      <pc:sldChg chg="addSp delSp modSp add mod">
        <pc:chgData name="Abed Tabbalat" userId="c1a71b5f43e92cfe" providerId="LiveId" clId="{1DE12698-0444-4CD1-B738-1683BAFECD73}" dt="2023-01-23T20:50:45.736" v="727" actId="1440"/>
        <pc:sldMkLst>
          <pc:docMk/>
          <pc:sldMk cId="3931079781" sldId="259"/>
        </pc:sldMkLst>
        <pc:spChg chg="mod">
          <ac:chgData name="Abed Tabbalat" userId="c1a71b5f43e92cfe" providerId="LiveId" clId="{1DE12698-0444-4CD1-B738-1683BAFECD73}" dt="2023-01-23T20:33:18.228" v="510" actId="20577"/>
          <ac:spMkLst>
            <pc:docMk/>
            <pc:sldMk cId="3931079781" sldId="259"/>
            <ac:spMk id="2" creationId="{A3D18EFA-8AD4-34CF-2B1F-3BC165ED04A7}"/>
          </ac:spMkLst>
        </pc:spChg>
        <pc:spChg chg="add del mod">
          <ac:chgData name="Abed Tabbalat" userId="c1a71b5f43e92cfe" providerId="LiveId" clId="{1DE12698-0444-4CD1-B738-1683BAFECD73}" dt="2023-01-23T20:33:02.420" v="477" actId="22"/>
          <ac:spMkLst>
            <pc:docMk/>
            <pc:sldMk cId="3931079781" sldId="259"/>
            <ac:spMk id="4" creationId="{182AC86B-1032-2E96-2302-F53B8E3C3D78}"/>
          </ac:spMkLst>
        </pc:spChg>
        <pc:spChg chg="add mod">
          <ac:chgData name="Abed Tabbalat" userId="c1a71b5f43e92cfe" providerId="LiveId" clId="{1DE12698-0444-4CD1-B738-1683BAFECD73}" dt="2023-01-23T20:50:41.973" v="725" actId="1076"/>
          <ac:spMkLst>
            <pc:docMk/>
            <pc:sldMk cId="3931079781" sldId="259"/>
            <ac:spMk id="8" creationId="{997F30AC-FFF4-82BC-B0E9-6E4DAFB11E3B}"/>
          </ac:spMkLst>
        </pc:spChg>
        <pc:spChg chg="add del mod">
          <ac:chgData name="Abed Tabbalat" userId="c1a71b5f43e92cfe" providerId="LiveId" clId="{1DE12698-0444-4CD1-B738-1683BAFECD73}" dt="2023-01-23T20:35:25.421" v="558" actId="22"/>
          <ac:spMkLst>
            <pc:docMk/>
            <pc:sldMk cId="3931079781" sldId="259"/>
            <ac:spMk id="10" creationId="{B1AC86FD-AA7C-9FE7-EAE0-ED31E0FD98D5}"/>
          </ac:spMkLst>
        </pc:spChg>
        <pc:spChg chg="add del mod">
          <ac:chgData name="Abed Tabbalat" userId="c1a71b5f43e92cfe" providerId="LiveId" clId="{1DE12698-0444-4CD1-B738-1683BAFECD73}" dt="2023-01-23T20:50:26.795" v="721" actId="22"/>
          <ac:spMkLst>
            <pc:docMk/>
            <pc:sldMk cId="3931079781" sldId="259"/>
            <ac:spMk id="14" creationId="{99AF16BC-7449-8C0B-70F6-4BA2CE4A39C5}"/>
          </ac:spMkLst>
        </pc:spChg>
        <pc:picChg chg="del">
          <ac:chgData name="Abed Tabbalat" userId="c1a71b5f43e92cfe" providerId="LiveId" clId="{1DE12698-0444-4CD1-B738-1683BAFECD73}" dt="2023-01-23T20:24:00.828" v="237" actId="478"/>
          <ac:picMkLst>
            <pc:docMk/>
            <pc:sldMk cId="3931079781" sldId="259"/>
            <ac:picMk id="5" creationId="{8456D7C4-5C04-D66E-50B8-19B810901149}"/>
          </ac:picMkLst>
        </pc:picChg>
        <pc:picChg chg="add del mod ord">
          <ac:chgData name="Abed Tabbalat" userId="c1a71b5f43e92cfe" providerId="LiveId" clId="{1DE12698-0444-4CD1-B738-1683BAFECD73}" dt="2023-01-23T20:35:07.686" v="557" actId="478"/>
          <ac:picMkLst>
            <pc:docMk/>
            <pc:sldMk cId="3931079781" sldId="259"/>
            <ac:picMk id="7" creationId="{DE5DA966-4DF1-AB1F-DA21-7C5EB8DD8BD2}"/>
          </ac:picMkLst>
        </pc:picChg>
        <pc:picChg chg="add del mod ord">
          <ac:chgData name="Abed Tabbalat" userId="c1a71b5f43e92cfe" providerId="LiveId" clId="{1DE12698-0444-4CD1-B738-1683BAFECD73}" dt="2023-01-23T20:49:39.297" v="720" actId="478"/>
          <ac:picMkLst>
            <pc:docMk/>
            <pc:sldMk cId="3931079781" sldId="259"/>
            <ac:picMk id="12" creationId="{6079C65A-46A3-6B2D-680C-A20002F3DEA8}"/>
          </ac:picMkLst>
        </pc:picChg>
        <pc:picChg chg="add mod ord">
          <ac:chgData name="Abed Tabbalat" userId="c1a71b5f43e92cfe" providerId="LiveId" clId="{1DE12698-0444-4CD1-B738-1683BAFECD73}" dt="2023-01-23T20:50:45.736" v="727" actId="1440"/>
          <ac:picMkLst>
            <pc:docMk/>
            <pc:sldMk cId="3931079781" sldId="259"/>
            <ac:picMk id="16" creationId="{5F402CC4-5376-1345-EB3C-C73FF5121810}"/>
          </ac:picMkLst>
        </pc:picChg>
      </pc:sldChg>
      <pc:sldChg chg="addSp delSp modSp add del mod ord">
        <pc:chgData name="Abed Tabbalat" userId="c1a71b5f43e92cfe" providerId="LiveId" clId="{1DE12698-0444-4CD1-B738-1683BAFECD73}" dt="2023-01-23T20:49:35.985" v="719" actId="1440"/>
        <pc:sldMkLst>
          <pc:docMk/>
          <pc:sldMk cId="3949147704" sldId="260"/>
        </pc:sldMkLst>
        <pc:spChg chg="mod">
          <ac:chgData name="Abed Tabbalat" userId="c1a71b5f43e92cfe" providerId="LiveId" clId="{1DE12698-0444-4CD1-B738-1683BAFECD73}" dt="2023-01-23T20:24:50.475" v="305" actId="255"/>
          <ac:spMkLst>
            <pc:docMk/>
            <pc:sldMk cId="3949147704" sldId="260"/>
            <ac:spMk id="2" creationId="{A3D18EFA-8AD4-34CF-2B1F-3BC165ED04A7}"/>
          </ac:spMkLst>
        </pc:spChg>
        <pc:spChg chg="add del mod">
          <ac:chgData name="Abed Tabbalat" userId="c1a71b5f43e92cfe" providerId="LiveId" clId="{1DE12698-0444-4CD1-B738-1683BAFECD73}" dt="2023-01-23T20:25:10.539" v="306" actId="22"/>
          <ac:spMkLst>
            <pc:docMk/>
            <pc:sldMk cId="3949147704" sldId="260"/>
            <ac:spMk id="4" creationId="{9FB7704B-F6D5-3C6E-7B1D-A9388DBA7AC1}"/>
          </ac:spMkLst>
        </pc:spChg>
        <pc:spChg chg="add del mod">
          <ac:chgData name="Abed Tabbalat" userId="c1a71b5f43e92cfe" providerId="LiveId" clId="{1DE12698-0444-4CD1-B738-1683BAFECD73}" dt="2023-01-23T20:26:52.637" v="309" actId="22"/>
          <ac:spMkLst>
            <pc:docMk/>
            <pc:sldMk cId="3949147704" sldId="260"/>
            <ac:spMk id="9" creationId="{044FE13D-D28D-2B0B-D43E-773030B25382}"/>
          </ac:spMkLst>
        </pc:spChg>
        <pc:spChg chg="add mod">
          <ac:chgData name="Abed Tabbalat" userId="c1a71b5f43e92cfe" providerId="LiveId" clId="{1DE12698-0444-4CD1-B738-1683BAFECD73}" dt="2023-01-23T20:49:32.434" v="717" actId="1076"/>
          <ac:spMkLst>
            <pc:docMk/>
            <pc:sldMk cId="3949147704" sldId="260"/>
            <ac:spMk id="12" creationId="{971C6EA5-7C2D-A867-1107-2EB5BC96409D}"/>
          </ac:spMkLst>
        </pc:spChg>
        <pc:spChg chg="add del mod">
          <ac:chgData name="Abed Tabbalat" userId="c1a71b5f43e92cfe" providerId="LiveId" clId="{1DE12698-0444-4CD1-B738-1683BAFECD73}" dt="2023-01-23T20:49:24.777" v="715" actId="22"/>
          <ac:spMkLst>
            <pc:docMk/>
            <pc:sldMk cId="3949147704" sldId="260"/>
            <ac:spMk id="14" creationId="{E60A6F04-FAC9-D3EC-FE4E-4AC5C8A91DE2}"/>
          </ac:spMkLst>
        </pc:spChg>
        <pc:picChg chg="del">
          <ac:chgData name="Abed Tabbalat" userId="c1a71b5f43e92cfe" providerId="LiveId" clId="{1DE12698-0444-4CD1-B738-1683BAFECD73}" dt="2023-01-23T20:24:02.102" v="238" actId="478"/>
          <ac:picMkLst>
            <pc:docMk/>
            <pc:sldMk cId="3949147704" sldId="260"/>
            <ac:picMk id="5" creationId="{8456D7C4-5C04-D66E-50B8-19B810901149}"/>
          </ac:picMkLst>
        </pc:picChg>
        <pc:picChg chg="add del mod ord">
          <ac:chgData name="Abed Tabbalat" userId="c1a71b5f43e92cfe" providerId="LiveId" clId="{1DE12698-0444-4CD1-B738-1683BAFECD73}" dt="2023-01-23T20:25:40.362" v="308" actId="478"/>
          <ac:picMkLst>
            <pc:docMk/>
            <pc:sldMk cId="3949147704" sldId="260"/>
            <ac:picMk id="7" creationId="{93CC1EA8-2F57-0E48-1548-E6D6397CB7AF}"/>
          </ac:picMkLst>
        </pc:picChg>
        <pc:picChg chg="add del mod ord">
          <ac:chgData name="Abed Tabbalat" userId="c1a71b5f43e92cfe" providerId="LiveId" clId="{1DE12698-0444-4CD1-B738-1683BAFECD73}" dt="2023-01-23T20:49:09.513" v="714" actId="478"/>
          <ac:picMkLst>
            <pc:docMk/>
            <pc:sldMk cId="3949147704" sldId="260"/>
            <ac:picMk id="11" creationId="{D5B3AD90-A289-ACE6-886D-ED0754E1927F}"/>
          </ac:picMkLst>
        </pc:picChg>
        <pc:picChg chg="add mod ord">
          <ac:chgData name="Abed Tabbalat" userId="c1a71b5f43e92cfe" providerId="LiveId" clId="{1DE12698-0444-4CD1-B738-1683BAFECD73}" dt="2023-01-23T20:49:35.985" v="719" actId="1440"/>
          <ac:picMkLst>
            <pc:docMk/>
            <pc:sldMk cId="3949147704" sldId="260"/>
            <ac:picMk id="16" creationId="{4391F173-8DFD-DAC0-9AEE-968EDE73964C}"/>
          </ac:picMkLst>
        </pc:picChg>
      </pc:sldChg>
      <pc:sldChg chg="addSp delSp modSp add mod ord">
        <pc:chgData name="Abed Tabbalat" userId="c1a71b5f43e92cfe" providerId="LiveId" clId="{1DE12698-0444-4CD1-B738-1683BAFECD73}" dt="2023-01-23T20:39:14.018" v="668" actId="1440"/>
        <pc:sldMkLst>
          <pc:docMk/>
          <pc:sldMk cId="2552861278" sldId="261"/>
        </pc:sldMkLst>
        <pc:spChg chg="mod">
          <ac:chgData name="Abed Tabbalat" userId="c1a71b5f43e92cfe" providerId="LiveId" clId="{1DE12698-0444-4CD1-B738-1683BAFECD73}" dt="2023-01-23T20:37:54.769" v="572" actId="20577"/>
          <ac:spMkLst>
            <pc:docMk/>
            <pc:sldMk cId="2552861278" sldId="261"/>
            <ac:spMk id="2" creationId="{A3D18EFA-8AD4-34CF-2B1F-3BC165ED04A7}"/>
          </ac:spMkLst>
        </pc:spChg>
        <pc:spChg chg="add del mod">
          <ac:chgData name="Abed Tabbalat" userId="c1a71b5f43e92cfe" providerId="LiveId" clId="{1DE12698-0444-4CD1-B738-1683BAFECD73}" dt="2023-01-23T20:38:11.439" v="573" actId="22"/>
          <ac:spMkLst>
            <pc:docMk/>
            <pc:sldMk cId="2552861278" sldId="261"/>
            <ac:spMk id="4" creationId="{3527CB7A-6E68-A57A-39AF-A4D64064BD10}"/>
          </ac:spMkLst>
        </pc:spChg>
        <pc:spChg chg="del mod">
          <ac:chgData name="Abed Tabbalat" userId="c1a71b5f43e92cfe" providerId="LiveId" clId="{1DE12698-0444-4CD1-B738-1683BAFECD73}" dt="2023-01-23T20:39:01.420" v="664" actId="478"/>
          <ac:spMkLst>
            <pc:docMk/>
            <pc:sldMk cId="2552861278" sldId="261"/>
            <ac:spMk id="8" creationId="{997F30AC-FFF4-82BC-B0E9-6E4DAFB11E3B}"/>
          </ac:spMkLst>
        </pc:spChg>
        <pc:picChg chg="add mod ord">
          <ac:chgData name="Abed Tabbalat" userId="c1a71b5f43e92cfe" providerId="LiveId" clId="{1DE12698-0444-4CD1-B738-1683BAFECD73}" dt="2023-01-23T20:39:14.018" v="668" actId="1440"/>
          <ac:picMkLst>
            <pc:docMk/>
            <pc:sldMk cId="2552861278" sldId="261"/>
            <ac:picMk id="6" creationId="{A2AA2EF5-AAB5-282A-A5BF-585530F842B8}"/>
          </ac:picMkLst>
        </pc:picChg>
        <pc:picChg chg="del">
          <ac:chgData name="Abed Tabbalat" userId="c1a71b5f43e92cfe" providerId="LiveId" clId="{1DE12698-0444-4CD1-B738-1683BAFECD73}" dt="2023-01-23T20:35:51.337" v="563" actId="478"/>
          <ac:picMkLst>
            <pc:docMk/>
            <pc:sldMk cId="2552861278" sldId="261"/>
            <ac:picMk id="12" creationId="{6079C65A-46A3-6B2D-680C-A20002F3DEA8}"/>
          </ac:picMkLst>
        </pc:picChg>
      </pc:sldChg>
      <pc:sldChg chg="addSp delSp modSp add mod">
        <pc:chgData name="Abed Tabbalat" userId="c1a71b5f43e92cfe" providerId="LiveId" clId="{1DE12698-0444-4CD1-B738-1683BAFECD73}" dt="2023-01-23T21:37:30.939" v="845" actId="20577"/>
        <pc:sldMkLst>
          <pc:docMk/>
          <pc:sldMk cId="3428616651" sldId="262"/>
        </pc:sldMkLst>
        <pc:spChg chg="mod">
          <ac:chgData name="Abed Tabbalat" userId="c1a71b5f43e92cfe" providerId="LiveId" clId="{1DE12698-0444-4CD1-B738-1683BAFECD73}" dt="2023-01-23T21:30:41.376" v="750" actId="1076"/>
          <ac:spMkLst>
            <pc:docMk/>
            <pc:sldMk cId="3428616651" sldId="262"/>
            <ac:spMk id="2" creationId="{A3D18EFA-8AD4-34CF-2B1F-3BC165ED04A7}"/>
          </ac:spMkLst>
        </pc:spChg>
        <pc:spChg chg="add del mod">
          <ac:chgData name="Abed Tabbalat" userId="c1a71b5f43e92cfe" providerId="LiveId" clId="{1DE12698-0444-4CD1-B738-1683BAFECD73}" dt="2023-01-23T21:13:19.649" v="728" actId="22"/>
          <ac:spMkLst>
            <pc:docMk/>
            <pc:sldMk cId="3428616651" sldId="262"/>
            <ac:spMk id="4" creationId="{C2E69770-C1B6-0FA5-689D-F2B0CB795876}"/>
          </ac:spMkLst>
        </pc:spChg>
        <pc:spChg chg="add del mod">
          <ac:chgData name="Abed Tabbalat" userId="c1a71b5f43e92cfe" providerId="LiveId" clId="{1DE12698-0444-4CD1-B738-1683BAFECD73}" dt="2023-01-23T21:32:16.656" v="810" actId="478"/>
          <ac:spMkLst>
            <pc:docMk/>
            <pc:sldMk cId="3428616651" sldId="262"/>
            <ac:spMk id="7" creationId="{7DB842B4-985A-E4C7-05A4-09B90A23EAEA}"/>
          </ac:spMkLst>
        </pc:spChg>
        <pc:spChg chg="mod">
          <ac:chgData name="Abed Tabbalat" userId="c1a71b5f43e92cfe" providerId="LiveId" clId="{1DE12698-0444-4CD1-B738-1683BAFECD73}" dt="2023-01-23T21:32:12.731" v="809" actId="20577"/>
          <ac:spMkLst>
            <pc:docMk/>
            <pc:sldMk cId="3428616651" sldId="262"/>
            <ac:spMk id="8" creationId="{997F30AC-FFF4-82BC-B0E9-6E4DAFB11E3B}"/>
          </ac:spMkLst>
        </pc:spChg>
        <pc:spChg chg="add mod">
          <ac:chgData name="Abed Tabbalat" userId="c1a71b5f43e92cfe" providerId="LiveId" clId="{1DE12698-0444-4CD1-B738-1683BAFECD73}" dt="2023-01-23T21:37:30.939" v="845" actId="20577"/>
          <ac:spMkLst>
            <pc:docMk/>
            <pc:sldMk cId="3428616651" sldId="262"/>
            <ac:spMk id="9" creationId="{F023B0DF-DFCD-78BE-0EDE-9FB76199848C}"/>
          </ac:spMkLst>
        </pc:spChg>
        <pc:picChg chg="add mod ord">
          <ac:chgData name="Abed Tabbalat" userId="c1a71b5f43e92cfe" providerId="LiveId" clId="{1DE12698-0444-4CD1-B738-1683BAFECD73}" dt="2023-01-23T21:13:35.220" v="732" actId="1440"/>
          <ac:picMkLst>
            <pc:docMk/>
            <pc:sldMk cId="3428616651" sldId="262"/>
            <ac:picMk id="6" creationId="{99FAD21B-ABCB-5A6C-FCAE-4344D2BAC05B}"/>
          </ac:picMkLst>
        </pc:picChg>
        <pc:picChg chg="del">
          <ac:chgData name="Abed Tabbalat" userId="c1a71b5f43e92cfe" providerId="LiveId" clId="{1DE12698-0444-4CD1-B738-1683BAFECD73}" dt="2023-01-23T20:42:56.777" v="705" actId="478"/>
          <ac:picMkLst>
            <pc:docMk/>
            <pc:sldMk cId="3428616651" sldId="262"/>
            <ac:picMk id="12" creationId="{6079C65A-46A3-6B2D-680C-A20002F3DEA8}"/>
          </ac:picMkLst>
        </pc:picChg>
      </pc:sldChg>
      <pc:sldChg chg="addSp delSp modSp add mod">
        <pc:chgData name="Abed Tabbalat" userId="c1a71b5f43e92cfe" providerId="LiveId" clId="{1DE12698-0444-4CD1-B738-1683BAFECD73}" dt="2023-01-23T21:41:27.804" v="914" actId="20577"/>
        <pc:sldMkLst>
          <pc:docMk/>
          <pc:sldMk cId="2204167766" sldId="263"/>
        </pc:sldMkLst>
        <pc:spChg chg="mod">
          <ac:chgData name="Abed Tabbalat" userId="c1a71b5f43e92cfe" providerId="LiveId" clId="{1DE12698-0444-4CD1-B738-1683BAFECD73}" dt="2023-01-23T21:41:27.804" v="914" actId="20577"/>
          <ac:spMkLst>
            <pc:docMk/>
            <pc:sldMk cId="2204167766" sldId="263"/>
            <ac:spMk id="2" creationId="{A3D18EFA-8AD4-34CF-2B1F-3BC165ED04A7}"/>
          </ac:spMkLst>
        </pc:spChg>
        <pc:spChg chg="add del mod">
          <ac:chgData name="Abed Tabbalat" userId="c1a71b5f43e92cfe" providerId="LiveId" clId="{1DE12698-0444-4CD1-B738-1683BAFECD73}" dt="2023-01-23T21:40:26.176" v="850" actId="22"/>
          <ac:spMkLst>
            <pc:docMk/>
            <pc:sldMk cId="2204167766" sldId="263"/>
            <ac:spMk id="4" creationId="{4D7A9B86-6F5E-3578-1F1E-1A62F04877BF}"/>
          </ac:spMkLst>
        </pc:spChg>
        <pc:spChg chg="del">
          <ac:chgData name="Abed Tabbalat" userId="c1a71b5f43e92cfe" providerId="LiveId" clId="{1DE12698-0444-4CD1-B738-1683BAFECD73}" dt="2023-01-23T21:40:34.065" v="854" actId="478"/>
          <ac:spMkLst>
            <pc:docMk/>
            <pc:sldMk cId="2204167766" sldId="263"/>
            <ac:spMk id="8" creationId="{997F30AC-FFF4-82BC-B0E9-6E4DAFB11E3B}"/>
          </ac:spMkLst>
        </pc:spChg>
        <pc:spChg chg="mod">
          <ac:chgData name="Abed Tabbalat" userId="c1a71b5f43e92cfe" providerId="LiveId" clId="{1DE12698-0444-4CD1-B738-1683BAFECD73}" dt="2023-01-23T21:41:17.685" v="913" actId="20577"/>
          <ac:spMkLst>
            <pc:docMk/>
            <pc:sldMk cId="2204167766" sldId="263"/>
            <ac:spMk id="9" creationId="{F023B0DF-DFCD-78BE-0EDE-9FB76199848C}"/>
          </ac:spMkLst>
        </pc:spChg>
        <pc:picChg chg="del">
          <ac:chgData name="Abed Tabbalat" userId="c1a71b5f43e92cfe" providerId="LiveId" clId="{1DE12698-0444-4CD1-B738-1683BAFECD73}" dt="2023-01-23T21:40:09.914" v="849" actId="478"/>
          <ac:picMkLst>
            <pc:docMk/>
            <pc:sldMk cId="2204167766" sldId="263"/>
            <ac:picMk id="6" creationId="{99FAD21B-ABCB-5A6C-FCAE-4344D2BAC05B}"/>
          </ac:picMkLst>
        </pc:picChg>
        <pc:picChg chg="add mod ord">
          <ac:chgData name="Abed Tabbalat" userId="c1a71b5f43e92cfe" providerId="LiveId" clId="{1DE12698-0444-4CD1-B738-1683BAFECD73}" dt="2023-01-23T21:40:41.816" v="857" actId="1440"/>
          <ac:picMkLst>
            <pc:docMk/>
            <pc:sldMk cId="2204167766" sldId="263"/>
            <ac:picMk id="7" creationId="{EEF063C9-E24B-6CBC-49FF-56D2528300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2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08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8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3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8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3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04E7B30-A234-4ED5-965C-677693D7CD2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46F35BC-20F6-4482-9360-5AA0C53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04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33CE-72E2-BC60-EB2F-2A93FF106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7975D-3253-27F9-E6AF-0C91D9F94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Airline Safety and Crashes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52370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FA-8AD4-34CF-2B1F-3BC165ED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1919"/>
            <a:ext cx="10515600" cy="1325563"/>
          </a:xfrm>
        </p:spPr>
        <p:txBody>
          <a:bodyPr/>
          <a:lstStyle/>
          <a:p>
            <a:r>
              <a:rPr lang="en-US" dirty="0"/>
              <a:t>Global – Fatalities By Continent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D65726-4D99-C356-7EE1-063A0F72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143" y="1477482"/>
            <a:ext cx="4453477" cy="495030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89887-C00D-8BBF-A161-32417160BDF9}"/>
              </a:ext>
            </a:extLst>
          </p:cNvPr>
          <p:cNvSpPr txBox="1"/>
          <p:nvPr/>
        </p:nvSpPr>
        <p:spPr>
          <a:xfrm>
            <a:off x="6282612" y="1691951"/>
            <a:ext cx="4795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America highest fatalities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Africa and Asia to follow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8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FA-8AD4-34CF-2B1F-3BC165ED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– Aircraft vs Motor Vehicle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B320F8-A347-2D3C-85E5-9C3820E62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198" y="1553984"/>
            <a:ext cx="8018279" cy="4775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80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FA-8AD4-34CF-2B1F-3BC165ED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– Fatalities By Phase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AA2EF5-AAB5-282A-A5BF-585530F8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393" y="1527044"/>
            <a:ext cx="7651909" cy="5032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86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FA-8AD4-34CF-2B1F-3BC165ED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– Fatalities Including vs Excluding</a:t>
            </a:r>
            <a:br>
              <a:rPr lang="en-US" dirty="0"/>
            </a:br>
            <a:r>
              <a:rPr lang="en-US" sz="2700" dirty="0"/>
              <a:t>(Suicide, Sabotage, Hijackings)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C6EA5-7C2D-A867-1107-2EB5BC96409D}"/>
              </a:ext>
            </a:extLst>
          </p:cNvPr>
          <p:cNvSpPr txBox="1"/>
          <p:nvPr/>
        </p:nvSpPr>
        <p:spPr>
          <a:xfrm>
            <a:off x="8154061" y="2237961"/>
            <a:ext cx="41179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Fatalities excluding below average after 2014 except for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Fatalities including are higher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2020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391F173-8DFD-DAC0-9AEE-968EDE739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31" y="1832204"/>
            <a:ext cx="729645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1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FA-8AD4-34CF-2B1F-3BC165ED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– Fatalities Per Million Flights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F30AC-FFF4-82BC-B0E9-6E4DAFB11E3B}"/>
              </a:ext>
            </a:extLst>
          </p:cNvPr>
          <p:cNvSpPr txBox="1"/>
          <p:nvPr/>
        </p:nvSpPr>
        <p:spPr>
          <a:xfrm>
            <a:off x="9249254" y="2112256"/>
            <a:ext cx="27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Below 1 post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Below average post 2014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F402CC4-5376-1345-EB3C-C73FF5121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18" y="1930880"/>
            <a:ext cx="807128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07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FA-8AD4-34CF-2B1F-3BC165ED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United – Top 10 Airline Incident &amp; Fatality 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F30AC-FFF4-82BC-B0E9-6E4DAFB11E3B}"/>
              </a:ext>
            </a:extLst>
          </p:cNvPr>
          <p:cNvSpPr txBox="1"/>
          <p:nvPr/>
        </p:nvSpPr>
        <p:spPr>
          <a:xfrm>
            <a:off x="1593319" y="5082919"/>
            <a:ext cx="4117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United stands high (3</a:t>
            </a:r>
            <a:r>
              <a:rPr lang="en-US" sz="1600" baseline="30000" dirty="0"/>
              <a:t>rd</a:t>
            </a:r>
            <a:r>
              <a:rPr lang="en-US" sz="1600" dirty="0"/>
              <a:t> ) on incidents and above average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FAD21B-ABCB-5A6C-FCAE-4344D2BAC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1613544"/>
            <a:ext cx="10233025" cy="3051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3B0DF-DFCD-78BE-0EDE-9FB76199848C}"/>
              </a:ext>
            </a:extLst>
          </p:cNvPr>
          <p:cNvSpPr txBox="1"/>
          <p:nvPr/>
        </p:nvSpPr>
        <p:spPr>
          <a:xfrm>
            <a:off x="6480773" y="5082918"/>
            <a:ext cx="4117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United stands below average on fatalities</a:t>
            </a:r>
          </a:p>
        </p:txBody>
      </p:sp>
    </p:spTree>
    <p:extLst>
      <p:ext uri="{BB962C8B-B14F-4D97-AF65-F5344CB8AC3E}">
        <p14:creationId xmlns:p14="http://schemas.microsoft.com/office/powerpoint/2010/main" val="342861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FA-8AD4-34CF-2B1F-3BC165ED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United - Fatality Ratio Per Km(in millions) Distance/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3B0DF-DFCD-78BE-0EDE-9FB76199848C}"/>
              </a:ext>
            </a:extLst>
          </p:cNvPr>
          <p:cNvSpPr txBox="1"/>
          <p:nvPr/>
        </p:nvSpPr>
        <p:spPr>
          <a:xfrm>
            <a:off x="7650210" y="1736339"/>
            <a:ext cx="4117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Lowest fatality ratio compared to all airlines listed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F063C9-E24B-6CBC-49FF-56D252830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903" y="1253331"/>
            <a:ext cx="6291414" cy="4705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6776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135</TotalTime>
  <Words>130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United Airlines</vt:lpstr>
      <vt:lpstr>Global – Fatalities By Continent</vt:lpstr>
      <vt:lpstr>US – Aircraft vs Motor Vehicle</vt:lpstr>
      <vt:lpstr>US – Fatalities By Phase</vt:lpstr>
      <vt:lpstr>US – Fatalities Including vs Excluding (Suicide, Sabotage, Hijackings)</vt:lpstr>
      <vt:lpstr>US – Fatalities Per Million Flights</vt:lpstr>
      <vt:lpstr>United – Top 10 Airline Incident &amp; Fatality Count</vt:lpstr>
      <vt:lpstr>United - Fatality Ratio Per Km(in millions) Distance/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Airlines</dc:title>
  <dc:creator>Abed Tabbalat</dc:creator>
  <cp:lastModifiedBy>Abed Tabbalat</cp:lastModifiedBy>
  <cp:revision>1</cp:revision>
  <dcterms:created xsi:type="dcterms:W3CDTF">2023-01-23T19:25:37Z</dcterms:created>
  <dcterms:modified xsi:type="dcterms:W3CDTF">2023-01-23T21:41:30Z</dcterms:modified>
</cp:coreProperties>
</file>