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62" r:id="rId7"/>
    <p:sldId id="263" r:id="rId8"/>
    <p:sldId id="264" r:id="rId9"/>
    <p:sldId id="271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AC895-E01E-4430-A6AD-6F13D18A4EBA}" v="4" dt="2023-01-23T19:33:5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65AFD72E-E321-495B-8F24-157D6ACCC1E4}"/>
    <pc:docChg chg="custSel delSld modSld">
      <pc:chgData name="Abed Tabbalat" userId="c1a71b5f43e92cfe" providerId="LiveId" clId="{65AFD72E-E321-495B-8F24-157D6ACCC1E4}" dt="2023-01-05T02:28:24.305" v="70" actId="1440"/>
      <pc:docMkLst>
        <pc:docMk/>
      </pc:docMkLst>
      <pc:sldChg chg="modSp mod">
        <pc:chgData name="Abed Tabbalat" userId="c1a71b5f43e92cfe" providerId="LiveId" clId="{65AFD72E-E321-495B-8F24-157D6ACCC1E4}" dt="2023-01-05T02:17:57.834" v="3" actId="20577"/>
        <pc:sldMkLst>
          <pc:docMk/>
          <pc:sldMk cId="1125637988" sldId="256"/>
        </pc:sldMkLst>
        <pc:spChg chg="mod">
          <ac:chgData name="Abed Tabbalat" userId="c1a71b5f43e92cfe" providerId="LiveId" clId="{65AFD72E-E321-495B-8F24-157D6ACCC1E4}" dt="2023-01-05T02:17:57.83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65AFD72E-E321-495B-8F24-157D6ACCC1E4}" dt="2023-01-05T02:20:22.221" v="14" actId="1440"/>
        <pc:sldMkLst>
          <pc:docMk/>
          <pc:sldMk cId="1080637818" sldId="257"/>
        </pc:sldMkLst>
        <pc:spChg chg="mod">
          <ac:chgData name="Abed Tabbalat" userId="c1a71b5f43e92cfe" providerId="LiveId" clId="{65AFD72E-E321-495B-8F24-157D6ACCC1E4}" dt="2023-01-05T02:19:51.747" v="7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0:22.221" v="14" actId="1440"/>
          <ac:picMkLst>
            <pc:docMk/>
            <pc:sldMk cId="1080637818" sldId="257"/>
            <ac:picMk id="4" creationId="{2DB74285-0513-A480-3039-4C5D4A9A6ADF}"/>
          </ac:picMkLst>
        </pc:picChg>
        <pc:picChg chg="del">
          <ac:chgData name="Abed Tabbalat" userId="c1a71b5f43e92cfe" providerId="LiveId" clId="{65AFD72E-E321-495B-8F24-157D6ACCC1E4}" dt="2023-01-05T02:19:54.179" v="8" actId="478"/>
          <ac:picMkLst>
            <pc:docMk/>
            <pc:sldMk cId="1080637818" sldId="257"/>
            <ac:picMk id="5" creationId="{AF05663A-EEFA-16B4-11B5-C68E463CC2FB}"/>
          </ac:picMkLst>
        </pc:picChg>
      </pc:sldChg>
      <pc:sldChg chg="addSp delSp modSp mod">
        <pc:chgData name="Abed Tabbalat" userId="c1a71b5f43e92cfe" providerId="LiveId" clId="{65AFD72E-E321-495B-8F24-157D6ACCC1E4}" dt="2023-01-05T02:21:16.694" v="24" actId="1440"/>
        <pc:sldMkLst>
          <pc:docMk/>
          <pc:sldMk cId="1533495446" sldId="259"/>
        </pc:sldMkLst>
        <pc:spChg chg="mod">
          <ac:chgData name="Abed Tabbalat" userId="c1a71b5f43e92cfe" providerId="LiveId" clId="{65AFD72E-E321-495B-8F24-157D6ACCC1E4}" dt="2023-01-05T02:20:35.318" v="19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0:38.338" v="20" actId="478"/>
          <ac:picMkLst>
            <pc:docMk/>
            <pc:sldMk cId="1533495446" sldId="259"/>
            <ac:picMk id="4" creationId="{5ED2E544-269F-F752-0593-6020AFFB0A96}"/>
          </ac:picMkLst>
        </pc:picChg>
        <pc:picChg chg="add mod">
          <ac:chgData name="Abed Tabbalat" userId="c1a71b5f43e92cfe" providerId="LiveId" clId="{65AFD72E-E321-495B-8F24-157D6ACCC1E4}" dt="2023-01-05T02:21:16.694" v="24" actId="1440"/>
          <ac:picMkLst>
            <pc:docMk/>
            <pc:sldMk cId="1533495446" sldId="259"/>
            <ac:picMk id="5" creationId="{EA356CA6-267D-E2B6-4CC3-E9C090F0EC8A}"/>
          </ac:picMkLst>
        </pc:picChg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2778100397" sldId="260"/>
        </pc:sldMkLst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1344980161" sldId="261"/>
        </pc:sldMkLst>
      </pc:sldChg>
      <pc:sldChg chg="addSp delSp modSp mod">
        <pc:chgData name="Abed Tabbalat" userId="c1a71b5f43e92cfe" providerId="LiveId" clId="{65AFD72E-E321-495B-8F24-157D6ACCC1E4}" dt="2023-01-05T02:27:27.836" v="52" actId="20577"/>
        <pc:sldMkLst>
          <pc:docMk/>
          <pc:sldMk cId="1896758006" sldId="263"/>
        </pc:sldMkLst>
        <pc:spChg chg="mod">
          <ac:chgData name="Abed Tabbalat" userId="c1a71b5f43e92cfe" providerId="LiveId" clId="{65AFD72E-E321-495B-8F24-157D6ACCC1E4}" dt="2023-01-05T02:27:27.836" v="52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3:06.153" v="26" actId="478"/>
          <ac:picMkLst>
            <pc:docMk/>
            <pc:sldMk cId="1896758006" sldId="263"/>
            <ac:picMk id="4" creationId="{03F709E8-0395-0BAC-E9B7-0C05A07E8072}"/>
          </ac:picMkLst>
        </pc:picChg>
        <pc:picChg chg="add mod">
          <ac:chgData name="Abed Tabbalat" userId="c1a71b5f43e92cfe" providerId="LiveId" clId="{65AFD72E-E321-495B-8F24-157D6ACCC1E4}" dt="2023-01-05T02:23:23.895" v="32" actId="1440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65AFD72E-E321-495B-8F24-157D6ACCC1E4}" dt="2023-01-05T02:27:33.555" v="56" actId="20577"/>
        <pc:sldMkLst>
          <pc:docMk/>
          <pc:sldMk cId="1561001802" sldId="264"/>
        </pc:sldMkLst>
        <pc:spChg chg="mod">
          <ac:chgData name="Abed Tabbalat" userId="c1a71b5f43e92cfe" providerId="LiveId" clId="{65AFD72E-E321-495B-8F24-157D6ACCC1E4}" dt="2023-01-05T02:27:33.555" v="56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6:06.909" v="41" actId="1440"/>
          <ac:picMkLst>
            <pc:docMk/>
            <pc:sldMk cId="1561001802" sldId="264"/>
            <ac:picMk id="4" creationId="{DBCC9AA3-8950-1F04-547F-404D87DBC0F2}"/>
          </ac:picMkLst>
        </pc:picChg>
        <pc:picChg chg="del">
          <ac:chgData name="Abed Tabbalat" userId="c1a71b5f43e92cfe" providerId="LiveId" clId="{65AFD72E-E321-495B-8F24-157D6ACCC1E4}" dt="2023-01-05T02:23:28.738" v="33" actId="478"/>
          <ac:picMkLst>
            <pc:docMk/>
            <pc:sldMk cId="1561001802" sldId="264"/>
            <ac:picMk id="5" creationId="{15F7BCD4-D88F-48AF-3CB3-6EE72A90CD51}"/>
          </ac:picMkLst>
        </pc:picChg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1334918422" sldId="265"/>
        </pc:sldMkLst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306420227" sldId="266"/>
        </pc:sldMkLst>
      </pc:sldChg>
      <pc:sldChg chg="addSp delSp modSp mod">
        <pc:chgData name="Abed Tabbalat" userId="c1a71b5f43e92cfe" providerId="LiveId" clId="{65AFD72E-E321-495B-8F24-157D6ACCC1E4}" dt="2023-01-05T02:27:40.232" v="60" actId="20577"/>
        <pc:sldMkLst>
          <pc:docMk/>
          <pc:sldMk cId="1586280966" sldId="268"/>
        </pc:sldMkLst>
        <pc:spChg chg="mod">
          <ac:chgData name="Abed Tabbalat" userId="c1a71b5f43e92cfe" providerId="LiveId" clId="{65AFD72E-E321-495B-8F24-157D6ACCC1E4}" dt="2023-01-05T02:27:40.232" v="60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6:18.151" v="43" actId="478"/>
          <ac:picMkLst>
            <pc:docMk/>
            <pc:sldMk cId="1586280966" sldId="268"/>
            <ac:picMk id="3" creationId="{B8DFBD6C-CDD9-4638-BF4B-C396AF754B7B}"/>
          </ac:picMkLst>
        </pc:picChg>
        <pc:picChg chg="add mod">
          <ac:chgData name="Abed Tabbalat" userId="c1a71b5f43e92cfe" providerId="LiveId" clId="{65AFD72E-E321-495B-8F24-157D6ACCC1E4}" dt="2023-01-05T02:27:14.454" v="47" actId="1440"/>
          <ac:picMkLst>
            <pc:docMk/>
            <pc:sldMk cId="1586280966" sldId="268"/>
            <ac:picMk id="5" creationId="{7706AD24-B770-1714-2849-789CEC4B196F}"/>
          </ac:picMkLst>
        </pc:picChg>
      </pc:sldChg>
      <pc:sldChg chg="addSp delSp modSp mod">
        <pc:chgData name="Abed Tabbalat" userId="c1a71b5f43e92cfe" providerId="LiveId" clId="{65AFD72E-E321-495B-8F24-157D6ACCC1E4}" dt="2023-01-05T02:28:24.305" v="70" actId="1440"/>
        <pc:sldMkLst>
          <pc:docMk/>
          <pc:sldMk cId="2131622092" sldId="269"/>
        </pc:sldMkLst>
        <pc:spChg chg="mod">
          <ac:chgData name="Abed Tabbalat" userId="c1a71b5f43e92cfe" providerId="LiveId" clId="{65AFD72E-E321-495B-8F24-157D6ACCC1E4}" dt="2023-01-05T02:27:47.913" v="64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7:19.248" v="48" actId="478"/>
          <ac:picMkLst>
            <pc:docMk/>
            <pc:sldMk cId="2131622092" sldId="269"/>
            <ac:picMk id="4" creationId="{82584500-43CA-D8AD-D6F0-FC9AB7CD8376}"/>
          </ac:picMkLst>
        </pc:picChg>
        <pc:picChg chg="add mod">
          <ac:chgData name="Abed Tabbalat" userId="c1a71b5f43e92cfe" providerId="LiveId" clId="{65AFD72E-E321-495B-8F24-157D6ACCC1E4}" dt="2023-01-05T02:28:24.305" v="70" actId="1440"/>
          <ac:picMkLst>
            <pc:docMk/>
            <pc:sldMk cId="2131622092" sldId="269"/>
            <ac:picMk id="5" creationId="{5A7B107A-9442-9EF6-6A11-F03C087204DB}"/>
          </ac:picMkLst>
        </pc:picChg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2969790567" sldId="270"/>
        </pc:sldMkLst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741101337" sldId="271"/>
        </pc:sldMkLst>
      </pc:sldChg>
    </pc:docChg>
  </pc:docChgLst>
  <pc:docChgLst>
    <pc:chgData name="Abed Tabbalat" userId="c1a71b5f43e92cfe" providerId="LiveId" clId="{129AC895-E01E-4430-A6AD-6F13D18A4EBA}"/>
    <pc:docChg chg="custSel addSld modSld">
      <pc:chgData name="Abed Tabbalat" userId="c1a71b5f43e92cfe" providerId="LiveId" clId="{129AC895-E01E-4430-A6AD-6F13D18A4EBA}" dt="2023-01-23T19:34:26.896" v="124" actId="1440"/>
      <pc:docMkLst>
        <pc:docMk/>
      </pc:docMkLst>
      <pc:sldChg chg="modSp mod">
        <pc:chgData name="Abed Tabbalat" userId="c1a71b5f43e92cfe" providerId="LiveId" clId="{129AC895-E01E-4430-A6AD-6F13D18A4EBA}" dt="2023-01-23T19:26:29.970" v="3" actId="20577"/>
        <pc:sldMkLst>
          <pc:docMk/>
          <pc:sldMk cId="1125637988" sldId="256"/>
        </pc:sldMkLst>
        <pc:spChg chg="mod">
          <ac:chgData name="Abed Tabbalat" userId="c1a71b5f43e92cfe" providerId="LiveId" clId="{129AC895-E01E-4430-A6AD-6F13D18A4EBA}" dt="2023-01-23T19:26:29.970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129AC895-E01E-4430-A6AD-6F13D18A4EBA}" dt="2023-01-23T19:28:02.454" v="18" actId="1440"/>
        <pc:sldMkLst>
          <pc:docMk/>
          <pc:sldMk cId="1080637818" sldId="257"/>
        </pc:sldMkLst>
        <pc:spChg chg="mod">
          <ac:chgData name="Abed Tabbalat" userId="c1a71b5f43e92cfe" providerId="LiveId" clId="{129AC895-E01E-4430-A6AD-6F13D18A4EBA}" dt="2023-01-23T19:26:38.925" v="13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7:37.647" v="14" actId="478"/>
          <ac:picMkLst>
            <pc:docMk/>
            <pc:sldMk cId="1080637818" sldId="257"/>
            <ac:picMk id="4" creationId="{2DB74285-0513-A480-3039-4C5D4A9A6ADF}"/>
          </ac:picMkLst>
        </pc:picChg>
        <pc:picChg chg="add mod">
          <ac:chgData name="Abed Tabbalat" userId="c1a71b5f43e92cfe" providerId="LiveId" clId="{129AC895-E01E-4430-A6AD-6F13D18A4EBA}" dt="2023-01-23T19:28:02.454" v="18" actId="1440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129AC895-E01E-4430-A6AD-6F13D18A4EBA}" dt="2023-01-23T19:28:38.514" v="33" actId="1440"/>
        <pc:sldMkLst>
          <pc:docMk/>
          <pc:sldMk cId="1533495446" sldId="259"/>
        </pc:sldMkLst>
        <pc:spChg chg="mod">
          <ac:chgData name="Abed Tabbalat" userId="c1a71b5f43e92cfe" providerId="LiveId" clId="{129AC895-E01E-4430-A6AD-6F13D18A4EBA}" dt="2023-01-23T19:28:14.633" v="28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28:38.514" v="33" actId="1440"/>
          <ac:picMkLst>
            <pc:docMk/>
            <pc:sldMk cId="1533495446" sldId="259"/>
            <ac:picMk id="4" creationId="{29A0F5C4-EFDA-3DA4-7C56-85B9120B1FD4}"/>
          </ac:picMkLst>
        </pc:picChg>
        <pc:picChg chg="del">
          <ac:chgData name="Abed Tabbalat" userId="c1a71b5f43e92cfe" providerId="LiveId" clId="{129AC895-E01E-4430-A6AD-6F13D18A4EBA}" dt="2023-01-23T19:28:17.087" v="29" actId="478"/>
          <ac:picMkLst>
            <pc:docMk/>
            <pc:sldMk cId="1533495446" sldId="259"/>
            <ac:picMk id="5" creationId="{EA356CA6-267D-E2B6-4CC3-E9C090F0EC8A}"/>
          </ac:picMkLst>
        </pc:picChg>
      </pc:sldChg>
      <pc:sldChg chg="addSp delSp modSp mod">
        <pc:chgData name="Abed Tabbalat" userId="c1a71b5f43e92cfe" providerId="LiveId" clId="{129AC895-E01E-4430-A6AD-6F13D18A4EBA}" dt="2023-01-23T19:31:03.759" v="60" actId="1440"/>
        <pc:sldMkLst>
          <pc:docMk/>
          <pc:sldMk cId="1896758006" sldId="263"/>
        </pc:sldMkLst>
        <pc:spChg chg="mod">
          <ac:chgData name="Abed Tabbalat" userId="c1a71b5f43e92cfe" providerId="LiveId" clId="{129AC895-E01E-4430-A6AD-6F13D18A4EBA}" dt="2023-01-23T19:30:51.323" v="56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1:03.759" v="60" actId="1440"/>
          <ac:picMkLst>
            <pc:docMk/>
            <pc:sldMk cId="1896758006" sldId="263"/>
            <ac:picMk id="4" creationId="{A7258498-6C8D-FE46-AC01-702AC7DEF5C2}"/>
          </ac:picMkLst>
        </pc:picChg>
        <pc:picChg chg="del">
          <ac:chgData name="Abed Tabbalat" userId="c1a71b5f43e92cfe" providerId="LiveId" clId="{129AC895-E01E-4430-A6AD-6F13D18A4EBA}" dt="2023-01-23T19:30:24.749" v="48" actId="478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129AC895-E01E-4430-A6AD-6F13D18A4EBA}" dt="2023-01-23T19:31:38.311" v="69" actId="1440"/>
        <pc:sldMkLst>
          <pc:docMk/>
          <pc:sldMk cId="1561001802" sldId="264"/>
        </pc:sldMkLst>
        <pc:spChg chg="mod">
          <ac:chgData name="Abed Tabbalat" userId="c1a71b5f43e92cfe" providerId="LiveId" clId="{129AC895-E01E-4430-A6AD-6F13D18A4EBA}" dt="2023-01-23T19:31:15.431" v="65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1:06.830" v="61" actId="478"/>
          <ac:picMkLst>
            <pc:docMk/>
            <pc:sldMk cId="1561001802" sldId="264"/>
            <ac:picMk id="4" creationId="{DBCC9AA3-8950-1F04-547F-404D87DBC0F2}"/>
          </ac:picMkLst>
        </pc:picChg>
        <pc:picChg chg="add mod">
          <ac:chgData name="Abed Tabbalat" userId="c1a71b5f43e92cfe" providerId="LiveId" clId="{129AC895-E01E-4430-A6AD-6F13D18A4EBA}" dt="2023-01-23T19:31:38.311" v="69" actId="1440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129AC895-E01E-4430-A6AD-6F13D18A4EBA}" dt="2023-01-23T19:33:54.323" v="110" actId="1440"/>
        <pc:sldMkLst>
          <pc:docMk/>
          <pc:sldMk cId="1586280966" sldId="268"/>
        </pc:sldMkLst>
        <pc:spChg chg="mod">
          <ac:chgData name="Abed Tabbalat" userId="c1a71b5f43e92cfe" providerId="LiveId" clId="{129AC895-E01E-4430-A6AD-6F13D18A4EBA}" dt="2023-01-23T19:32:30.232" v="93" actId="20577"/>
          <ac:spMkLst>
            <pc:docMk/>
            <pc:sldMk cId="1586280966" sldId="268"/>
            <ac:spMk id="2" creationId="{4B7FB690-EA6E-6288-A95D-E7033F6DBD4F}"/>
          </ac:spMkLst>
        </pc:spChg>
        <pc:picChg chg="add del mod">
          <ac:chgData name="Abed Tabbalat" userId="c1a71b5f43e92cfe" providerId="LiveId" clId="{129AC895-E01E-4430-A6AD-6F13D18A4EBA}" dt="2023-01-23T19:33:31.827" v="106" actId="478"/>
          <ac:picMkLst>
            <pc:docMk/>
            <pc:sldMk cId="1586280966" sldId="268"/>
            <ac:picMk id="4" creationId="{710F83D1-98FB-40A8-9C0C-287E22FD2DB6}"/>
          </ac:picMkLst>
        </pc:picChg>
        <pc:picChg chg="del">
          <ac:chgData name="Abed Tabbalat" userId="c1a71b5f43e92cfe" providerId="LiveId" clId="{129AC895-E01E-4430-A6AD-6F13D18A4EBA}" dt="2023-01-23T19:32:32.204" v="94" actId="478"/>
          <ac:picMkLst>
            <pc:docMk/>
            <pc:sldMk cId="1586280966" sldId="268"/>
            <ac:picMk id="5" creationId="{7706AD24-B770-1714-2849-789CEC4B196F}"/>
          </ac:picMkLst>
        </pc:picChg>
        <pc:picChg chg="add mod">
          <ac:chgData name="Abed Tabbalat" userId="c1a71b5f43e92cfe" providerId="LiveId" clId="{129AC895-E01E-4430-A6AD-6F13D18A4EBA}" dt="2023-01-23T19:33:54.323" v="110" actId="1440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129AC895-E01E-4430-A6AD-6F13D18A4EBA}" dt="2023-01-23T19:33:29.639" v="105"/>
        <pc:sldMkLst>
          <pc:docMk/>
          <pc:sldMk cId="2131622092" sldId="269"/>
        </pc:sldMkLst>
        <pc:spChg chg="mod">
          <ac:chgData name="Abed Tabbalat" userId="c1a71b5f43e92cfe" providerId="LiveId" clId="{129AC895-E01E-4430-A6AD-6F13D18A4EBA}" dt="2023-01-23T19:33:22.081" v="10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3:29.639" v="105"/>
          <ac:picMkLst>
            <pc:docMk/>
            <pc:sldMk cId="2131622092" sldId="269"/>
            <ac:picMk id="3" creationId="{01EC1491-72A7-6D41-326A-4377D09DA03B}"/>
          </ac:picMkLst>
        </pc:picChg>
        <pc:picChg chg="del mod">
          <ac:chgData name="Abed Tabbalat" userId="c1a71b5f43e92cfe" providerId="LiveId" clId="{129AC895-E01E-4430-A6AD-6F13D18A4EBA}" dt="2023-01-23T19:33:17.423" v="100" actId="478"/>
          <ac:picMkLst>
            <pc:docMk/>
            <pc:sldMk cId="2131622092" sldId="269"/>
            <ac:picMk id="5" creationId="{5A7B107A-9442-9EF6-6A11-F03C087204DB}"/>
          </ac:picMkLst>
        </pc:picChg>
      </pc:sldChg>
      <pc:sldChg chg="addSp delSp modSp add mod">
        <pc:chgData name="Abed Tabbalat" userId="c1a71b5f43e92cfe" providerId="LiveId" clId="{129AC895-E01E-4430-A6AD-6F13D18A4EBA}" dt="2023-01-23T19:29:15.455" v="47" actId="1440"/>
        <pc:sldMkLst>
          <pc:docMk/>
          <pc:sldMk cId="2511655196" sldId="270"/>
        </pc:sldMkLst>
        <pc:spChg chg="mod">
          <ac:chgData name="Abed Tabbalat" userId="c1a71b5f43e92cfe" providerId="LiveId" clId="{129AC895-E01E-4430-A6AD-6F13D18A4EBA}" dt="2023-01-23T19:28:50.187" v="42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8:52.786" v="43" actId="478"/>
          <ac:picMkLst>
            <pc:docMk/>
            <pc:sldMk cId="2511655196" sldId="270"/>
            <ac:picMk id="4" creationId="{29A0F5C4-EFDA-3DA4-7C56-85B9120B1FD4}"/>
          </ac:picMkLst>
        </pc:picChg>
        <pc:picChg chg="add mod">
          <ac:chgData name="Abed Tabbalat" userId="c1a71b5f43e92cfe" providerId="LiveId" clId="{129AC895-E01E-4430-A6AD-6F13D18A4EBA}" dt="2023-01-23T19:29:15.455" v="47" actId="1440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add mod">
        <pc:chgData name="Abed Tabbalat" userId="c1a71b5f43e92cfe" providerId="LiveId" clId="{129AC895-E01E-4430-A6AD-6F13D18A4EBA}" dt="2023-01-23T19:32:20.466" v="85" actId="1076"/>
        <pc:sldMkLst>
          <pc:docMk/>
          <pc:sldMk cId="1917036502" sldId="271"/>
        </pc:sldMkLst>
        <pc:spChg chg="mod">
          <ac:chgData name="Abed Tabbalat" userId="c1a71b5f43e92cfe" providerId="LiveId" clId="{129AC895-E01E-4430-A6AD-6F13D18A4EBA}" dt="2023-01-23T19:32:00.370" v="78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2:20.466" v="85" actId="1076"/>
          <ac:picMkLst>
            <pc:docMk/>
            <pc:sldMk cId="1917036502" sldId="271"/>
            <ac:picMk id="4" creationId="{7D4FCEC2-6575-3C95-B123-E916DB637D63}"/>
          </ac:picMkLst>
        </pc:picChg>
        <pc:picChg chg="del">
          <ac:chgData name="Abed Tabbalat" userId="c1a71b5f43e92cfe" providerId="LiveId" clId="{129AC895-E01E-4430-A6AD-6F13D18A4EBA}" dt="2023-01-23T19:32:02.358" v="79" actId="478"/>
          <ac:picMkLst>
            <pc:docMk/>
            <pc:sldMk cId="1917036502" sldId="271"/>
            <ac:picMk id="5" creationId="{0807CD47-3592-3E52-68C2-522D5E3A83EB}"/>
          </ac:picMkLst>
        </pc:picChg>
      </pc:sldChg>
      <pc:sldChg chg="addSp delSp modSp add mod">
        <pc:chgData name="Abed Tabbalat" userId="c1a71b5f43e92cfe" providerId="LiveId" clId="{129AC895-E01E-4430-A6AD-6F13D18A4EBA}" dt="2023-01-23T19:34:26.896" v="124" actId="1440"/>
        <pc:sldMkLst>
          <pc:docMk/>
          <pc:sldMk cId="3066046453" sldId="272"/>
        </pc:sldMkLst>
        <pc:spChg chg="mod">
          <ac:chgData name="Abed Tabbalat" userId="c1a71b5f43e92cfe" providerId="LiveId" clId="{129AC895-E01E-4430-A6AD-6F13D18A4EBA}" dt="2023-01-23T19:34:02.589" v="119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4:04.304" v="120" actId="478"/>
          <ac:picMkLst>
            <pc:docMk/>
            <pc:sldMk cId="3066046453" sldId="272"/>
            <ac:picMk id="3" creationId="{01EC1491-72A7-6D41-326A-4377D09DA03B}"/>
          </ac:picMkLst>
        </pc:picChg>
        <pc:picChg chg="add mod">
          <ac:chgData name="Abed Tabbalat" userId="c1a71b5f43e92cfe" providerId="LiveId" clId="{129AC895-E01E-4430-A6AD-6F13D18A4EBA}" dt="2023-01-23T19:34:26.896" v="124" actId="1440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&amp;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Tree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1884AC9-C9F4-2421-0AF9-C5705306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93" y="1497519"/>
            <a:ext cx="6057148" cy="3909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EC1491-72A7-6D41-326A-4377D09D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63" y="1938421"/>
            <a:ext cx="6095999" cy="3279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Stacked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2E799BD-CA74-BEE5-3721-331EE045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34" y="1290347"/>
            <a:ext cx="5173498" cy="449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4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Tree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05AA00-8D25-AD79-B1AB-B628C515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41" y="1620838"/>
            <a:ext cx="6406771" cy="3450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A0F5C4-EFDA-3DA4-7C56-85B9120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75" y="1516063"/>
            <a:ext cx="6677000" cy="362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Stacked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8BA800-B2C6-5C0B-94DA-3D6EE02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53" y="1725606"/>
            <a:ext cx="6208033" cy="3406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65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Tree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258498-6C8D-FE46-AC01-702AC7DE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1382713"/>
            <a:ext cx="6064257" cy="3764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07CD47-3592-3E52-68C2-522D5E3A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61" y="1435101"/>
            <a:ext cx="6608852" cy="411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stacked Area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4FCEC2-6575-3C95-B123-E916DB63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1" y="1714318"/>
            <a:ext cx="6304194" cy="3913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0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50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Week 5 &amp; 6</vt:lpstr>
      <vt:lpstr>Python</vt:lpstr>
      <vt:lpstr>Python – Tree Map</vt:lpstr>
      <vt:lpstr>Python – Area Chart</vt:lpstr>
      <vt:lpstr>Python – Stacked Area Chart</vt:lpstr>
      <vt:lpstr>R</vt:lpstr>
      <vt:lpstr>R – Tree Map</vt:lpstr>
      <vt:lpstr>r – Area Chart</vt:lpstr>
      <vt:lpstr>r – stacked Area Chart</vt:lpstr>
      <vt:lpstr>Tableau</vt:lpstr>
      <vt:lpstr>Tableau – Tree Map</vt:lpstr>
      <vt:lpstr>Tableau – Area Chart</vt:lpstr>
      <vt:lpstr>Tableau – Stacked Area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2023-01-23T19:34:28Z</dcterms:modified>
</cp:coreProperties>
</file>