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70" r:id="rId6"/>
    <p:sldId id="262" r:id="rId7"/>
    <p:sldId id="263" r:id="rId8"/>
    <p:sldId id="264" r:id="rId9"/>
    <p:sldId id="271" r:id="rId10"/>
    <p:sldId id="267" r:id="rId11"/>
    <p:sldId id="268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d Tabbalat" userId="c1a71b5f43e92cfe" providerId="LiveId" clId="{65AFD72E-E321-495B-8F24-157D6ACCC1E4}"/>
    <pc:docChg chg="custSel delSld modSld">
      <pc:chgData name="Abed Tabbalat" userId="c1a71b5f43e92cfe" providerId="LiveId" clId="{65AFD72E-E321-495B-8F24-157D6ACCC1E4}" dt="2023-01-05T02:28:24.305" v="70" actId="1440"/>
      <pc:docMkLst>
        <pc:docMk/>
      </pc:docMkLst>
      <pc:sldChg chg="modSp mod">
        <pc:chgData name="Abed Tabbalat" userId="c1a71b5f43e92cfe" providerId="LiveId" clId="{65AFD72E-E321-495B-8F24-157D6ACCC1E4}" dt="2023-01-05T02:17:57.834" v="3" actId="20577"/>
        <pc:sldMkLst>
          <pc:docMk/>
          <pc:sldMk cId="1125637988" sldId="256"/>
        </pc:sldMkLst>
        <pc:spChg chg="mod">
          <ac:chgData name="Abed Tabbalat" userId="c1a71b5f43e92cfe" providerId="LiveId" clId="{65AFD72E-E321-495B-8F24-157D6ACCC1E4}" dt="2023-01-05T02:17:57.834" v="3" actId="20577"/>
          <ac:spMkLst>
            <pc:docMk/>
            <pc:sldMk cId="1125637988" sldId="256"/>
            <ac:spMk id="2" creationId="{20710576-4939-6F7E-07A6-233ED5EDD197}"/>
          </ac:spMkLst>
        </pc:spChg>
      </pc:sldChg>
      <pc:sldChg chg="addSp delSp modSp mod">
        <pc:chgData name="Abed Tabbalat" userId="c1a71b5f43e92cfe" providerId="LiveId" clId="{65AFD72E-E321-495B-8F24-157D6ACCC1E4}" dt="2023-01-05T02:20:22.221" v="14" actId="1440"/>
        <pc:sldMkLst>
          <pc:docMk/>
          <pc:sldMk cId="1080637818" sldId="257"/>
        </pc:sldMkLst>
        <pc:spChg chg="mod">
          <ac:chgData name="Abed Tabbalat" userId="c1a71b5f43e92cfe" providerId="LiveId" clId="{65AFD72E-E321-495B-8F24-157D6ACCC1E4}" dt="2023-01-05T02:19:51.747" v="7" actId="20577"/>
          <ac:spMkLst>
            <pc:docMk/>
            <pc:sldMk cId="1080637818" sldId="257"/>
            <ac:spMk id="2" creationId="{4B7FB690-EA6E-6288-A95D-E7033F6DBD4F}"/>
          </ac:spMkLst>
        </pc:spChg>
        <pc:picChg chg="add mod">
          <ac:chgData name="Abed Tabbalat" userId="c1a71b5f43e92cfe" providerId="LiveId" clId="{65AFD72E-E321-495B-8F24-157D6ACCC1E4}" dt="2023-01-05T02:20:22.221" v="14" actId="1440"/>
          <ac:picMkLst>
            <pc:docMk/>
            <pc:sldMk cId="1080637818" sldId="257"/>
            <ac:picMk id="4" creationId="{2DB74285-0513-A480-3039-4C5D4A9A6ADF}"/>
          </ac:picMkLst>
        </pc:picChg>
        <pc:picChg chg="del">
          <ac:chgData name="Abed Tabbalat" userId="c1a71b5f43e92cfe" providerId="LiveId" clId="{65AFD72E-E321-495B-8F24-157D6ACCC1E4}" dt="2023-01-05T02:19:54.179" v="8" actId="478"/>
          <ac:picMkLst>
            <pc:docMk/>
            <pc:sldMk cId="1080637818" sldId="257"/>
            <ac:picMk id="5" creationId="{AF05663A-EEFA-16B4-11B5-C68E463CC2FB}"/>
          </ac:picMkLst>
        </pc:picChg>
      </pc:sldChg>
      <pc:sldChg chg="addSp delSp modSp mod">
        <pc:chgData name="Abed Tabbalat" userId="c1a71b5f43e92cfe" providerId="LiveId" clId="{65AFD72E-E321-495B-8F24-157D6ACCC1E4}" dt="2023-01-05T02:21:16.694" v="24" actId="1440"/>
        <pc:sldMkLst>
          <pc:docMk/>
          <pc:sldMk cId="1533495446" sldId="259"/>
        </pc:sldMkLst>
        <pc:spChg chg="mod">
          <ac:chgData name="Abed Tabbalat" userId="c1a71b5f43e92cfe" providerId="LiveId" clId="{65AFD72E-E321-495B-8F24-157D6ACCC1E4}" dt="2023-01-05T02:20:35.318" v="19" actId="20577"/>
          <ac:spMkLst>
            <pc:docMk/>
            <pc:sldMk cId="1533495446" sldId="259"/>
            <ac:spMk id="2" creationId="{4B7FB690-EA6E-6288-A95D-E7033F6DBD4F}"/>
          </ac:spMkLst>
        </pc:spChg>
        <pc:picChg chg="del">
          <ac:chgData name="Abed Tabbalat" userId="c1a71b5f43e92cfe" providerId="LiveId" clId="{65AFD72E-E321-495B-8F24-157D6ACCC1E4}" dt="2023-01-05T02:20:38.338" v="20" actId="478"/>
          <ac:picMkLst>
            <pc:docMk/>
            <pc:sldMk cId="1533495446" sldId="259"/>
            <ac:picMk id="4" creationId="{5ED2E544-269F-F752-0593-6020AFFB0A96}"/>
          </ac:picMkLst>
        </pc:picChg>
        <pc:picChg chg="add mod">
          <ac:chgData name="Abed Tabbalat" userId="c1a71b5f43e92cfe" providerId="LiveId" clId="{65AFD72E-E321-495B-8F24-157D6ACCC1E4}" dt="2023-01-05T02:21:16.694" v="24" actId="1440"/>
          <ac:picMkLst>
            <pc:docMk/>
            <pc:sldMk cId="1533495446" sldId="259"/>
            <ac:picMk id="5" creationId="{EA356CA6-267D-E2B6-4CC3-E9C090F0EC8A}"/>
          </ac:picMkLst>
        </pc:picChg>
      </pc:sldChg>
      <pc:sldChg chg="del">
        <pc:chgData name="Abed Tabbalat" userId="c1a71b5f43e92cfe" providerId="LiveId" clId="{65AFD72E-E321-495B-8F24-157D6ACCC1E4}" dt="2023-01-05T02:21:21.127" v="25" actId="47"/>
        <pc:sldMkLst>
          <pc:docMk/>
          <pc:sldMk cId="2778100397" sldId="260"/>
        </pc:sldMkLst>
      </pc:sldChg>
      <pc:sldChg chg="del">
        <pc:chgData name="Abed Tabbalat" userId="c1a71b5f43e92cfe" providerId="LiveId" clId="{65AFD72E-E321-495B-8F24-157D6ACCC1E4}" dt="2023-01-05T02:21:21.127" v="25" actId="47"/>
        <pc:sldMkLst>
          <pc:docMk/>
          <pc:sldMk cId="1344980161" sldId="261"/>
        </pc:sldMkLst>
      </pc:sldChg>
      <pc:sldChg chg="addSp delSp modSp mod">
        <pc:chgData name="Abed Tabbalat" userId="c1a71b5f43e92cfe" providerId="LiveId" clId="{65AFD72E-E321-495B-8F24-157D6ACCC1E4}" dt="2023-01-05T02:27:27.836" v="52" actId="20577"/>
        <pc:sldMkLst>
          <pc:docMk/>
          <pc:sldMk cId="1896758006" sldId="263"/>
        </pc:sldMkLst>
        <pc:spChg chg="mod">
          <ac:chgData name="Abed Tabbalat" userId="c1a71b5f43e92cfe" providerId="LiveId" clId="{65AFD72E-E321-495B-8F24-157D6ACCC1E4}" dt="2023-01-05T02:27:27.836" v="52" actId="20577"/>
          <ac:spMkLst>
            <pc:docMk/>
            <pc:sldMk cId="1896758006" sldId="263"/>
            <ac:spMk id="2" creationId="{4B7FB690-EA6E-6288-A95D-E7033F6DBD4F}"/>
          </ac:spMkLst>
        </pc:spChg>
        <pc:picChg chg="del">
          <ac:chgData name="Abed Tabbalat" userId="c1a71b5f43e92cfe" providerId="LiveId" clId="{65AFD72E-E321-495B-8F24-157D6ACCC1E4}" dt="2023-01-05T02:23:06.153" v="26" actId="478"/>
          <ac:picMkLst>
            <pc:docMk/>
            <pc:sldMk cId="1896758006" sldId="263"/>
            <ac:picMk id="4" creationId="{03F709E8-0395-0BAC-E9B7-0C05A07E8072}"/>
          </ac:picMkLst>
        </pc:picChg>
        <pc:picChg chg="add mod">
          <ac:chgData name="Abed Tabbalat" userId="c1a71b5f43e92cfe" providerId="LiveId" clId="{65AFD72E-E321-495B-8F24-157D6ACCC1E4}" dt="2023-01-05T02:23:23.895" v="32" actId="1440"/>
          <ac:picMkLst>
            <pc:docMk/>
            <pc:sldMk cId="1896758006" sldId="263"/>
            <ac:picMk id="5" creationId="{1409A74A-3379-DD4B-EB24-88244940028E}"/>
          </ac:picMkLst>
        </pc:picChg>
      </pc:sldChg>
      <pc:sldChg chg="addSp delSp modSp mod">
        <pc:chgData name="Abed Tabbalat" userId="c1a71b5f43e92cfe" providerId="LiveId" clId="{65AFD72E-E321-495B-8F24-157D6ACCC1E4}" dt="2023-01-05T02:27:33.555" v="56" actId="20577"/>
        <pc:sldMkLst>
          <pc:docMk/>
          <pc:sldMk cId="1561001802" sldId="264"/>
        </pc:sldMkLst>
        <pc:spChg chg="mod">
          <ac:chgData name="Abed Tabbalat" userId="c1a71b5f43e92cfe" providerId="LiveId" clId="{65AFD72E-E321-495B-8F24-157D6ACCC1E4}" dt="2023-01-05T02:27:33.555" v="56" actId="20577"/>
          <ac:spMkLst>
            <pc:docMk/>
            <pc:sldMk cId="1561001802" sldId="264"/>
            <ac:spMk id="2" creationId="{4B7FB690-EA6E-6288-A95D-E7033F6DBD4F}"/>
          </ac:spMkLst>
        </pc:spChg>
        <pc:picChg chg="add mod">
          <ac:chgData name="Abed Tabbalat" userId="c1a71b5f43e92cfe" providerId="LiveId" clId="{65AFD72E-E321-495B-8F24-157D6ACCC1E4}" dt="2023-01-05T02:26:06.909" v="41" actId="1440"/>
          <ac:picMkLst>
            <pc:docMk/>
            <pc:sldMk cId="1561001802" sldId="264"/>
            <ac:picMk id="4" creationId="{DBCC9AA3-8950-1F04-547F-404D87DBC0F2}"/>
          </ac:picMkLst>
        </pc:picChg>
        <pc:picChg chg="del">
          <ac:chgData name="Abed Tabbalat" userId="c1a71b5f43e92cfe" providerId="LiveId" clId="{65AFD72E-E321-495B-8F24-157D6ACCC1E4}" dt="2023-01-05T02:23:28.738" v="33" actId="478"/>
          <ac:picMkLst>
            <pc:docMk/>
            <pc:sldMk cId="1561001802" sldId="264"/>
            <ac:picMk id="5" creationId="{15F7BCD4-D88F-48AF-3CB3-6EE72A90CD51}"/>
          </ac:picMkLst>
        </pc:picChg>
      </pc:sldChg>
      <pc:sldChg chg="del">
        <pc:chgData name="Abed Tabbalat" userId="c1a71b5f43e92cfe" providerId="LiveId" clId="{65AFD72E-E321-495B-8F24-157D6ACCC1E4}" dt="2023-01-05T02:23:32.332" v="34" actId="47"/>
        <pc:sldMkLst>
          <pc:docMk/>
          <pc:sldMk cId="1334918422" sldId="265"/>
        </pc:sldMkLst>
      </pc:sldChg>
      <pc:sldChg chg="del">
        <pc:chgData name="Abed Tabbalat" userId="c1a71b5f43e92cfe" providerId="LiveId" clId="{65AFD72E-E321-495B-8F24-157D6ACCC1E4}" dt="2023-01-05T02:23:32.332" v="34" actId="47"/>
        <pc:sldMkLst>
          <pc:docMk/>
          <pc:sldMk cId="306420227" sldId="266"/>
        </pc:sldMkLst>
      </pc:sldChg>
      <pc:sldChg chg="addSp delSp modSp mod">
        <pc:chgData name="Abed Tabbalat" userId="c1a71b5f43e92cfe" providerId="LiveId" clId="{65AFD72E-E321-495B-8F24-157D6ACCC1E4}" dt="2023-01-05T02:27:40.232" v="60" actId="20577"/>
        <pc:sldMkLst>
          <pc:docMk/>
          <pc:sldMk cId="1586280966" sldId="268"/>
        </pc:sldMkLst>
        <pc:spChg chg="mod">
          <ac:chgData name="Abed Tabbalat" userId="c1a71b5f43e92cfe" providerId="LiveId" clId="{65AFD72E-E321-495B-8F24-157D6ACCC1E4}" dt="2023-01-05T02:27:40.232" v="60" actId="20577"/>
          <ac:spMkLst>
            <pc:docMk/>
            <pc:sldMk cId="1586280966" sldId="268"/>
            <ac:spMk id="2" creationId="{4B7FB690-EA6E-6288-A95D-E7033F6DBD4F}"/>
          </ac:spMkLst>
        </pc:spChg>
        <pc:picChg chg="del">
          <ac:chgData name="Abed Tabbalat" userId="c1a71b5f43e92cfe" providerId="LiveId" clId="{65AFD72E-E321-495B-8F24-157D6ACCC1E4}" dt="2023-01-05T02:26:18.151" v="43" actId="478"/>
          <ac:picMkLst>
            <pc:docMk/>
            <pc:sldMk cId="1586280966" sldId="268"/>
            <ac:picMk id="3" creationId="{B8DFBD6C-CDD9-4638-BF4B-C396AF754B7B}"/>
          </ac:picMkLst>
        </pc:picChg>
        <pc:picChg chg="add mod">
          <ac:chgData name="Abed Tabbalat" userId="c1a71b5f43e92cfe" providerId="LiveId" clId="{65AFD72E-E321-495B-8F24-157D6ACCC1E4}" dt="2023-01-05T02:27:14.454" v="47" actId="1440"/>
          <ac:picMkLst>
            <pc:docMk/>
            <pc:sldMk cId="1586280966" sldId="268"/>
            <ac:picMk id="5" creationId="{7706AD24-B770-1714-2849-789CEC4B196F}"/>
          </ac:picMkLst>
        </pc:picChg>
      </pc:sldChg>
      <pc:sldChg chg="addSp delSp modSp mod">
        <pc:chgData name="Abed Tabbalat" userId="c1a71b5f43e92cfe" providerId="LiveId" clId="{65AFD72E-E321-495B-8F24-157D6ACCC1E4}" dt="2023-01-05T02:28:24.305" v="70" actId="1440"/>
        <pc:sldMkLst>
          <pc:docMk/>
          <pc:sldMk cId="2131622092" sldId="269"/>
        </pc:sldMkLst>
        <pc:spChg chg="mod">
          <ac:chgData name="Abed Tabbalat" userId="c1a71b5f43e92cfe" providerId="LiveId" clId="{65AFD72E-E321-495B-8F24-157D6ACCC1E4}" dt="2023-01-05T02:27:47.913" v="64" actId="20577"/>
          <ac:spMkLst>
            <pc:docMk/>
            <pc:sldMk cId="2131622092" sldId="269"/>
            <ac:spMk id="2" creationId="{4B7FB690-EA6E-6288-A95D-E7033F6DBD4F}"/>
          </ac:spMkLst>
        </pc:spChg>
        <pc:picChg chg="del">
          <ac:chgData name="Abed Tabbalat" userId="c1a71b5f43e92cfe" providerId="LiveId" clId="{65AFD72E-E321-495B-8F24-157D6ACCC1E4}" dt="2023-01-05T02:27:19.248" v="48" actId="478"/>
          <ac:picMkLst>
            <pc:docMk/>
            <pc:sldMk cId="2131622092" sldId="269"/>
            <ac:picMk id="4" creationId="{82584500-43CA-D8AD-D6F0-FC9AB7CD8376}"/>
          </ac:picMkLst>
        </pc:picChg>
        <pc:picChg chg="add mod">
          <ac:chgData name="Abed Tabbalat" userId="c1a71b5f43e92cfe" providerId="LiveId" clId="{65AFD72E-E321-495B-8F24-157D6ACCC1E4}" dt="2023-01-05T02:28:24.305" v="70" actId="1440"/>
          <ac:picMkLst>
            <pc:docMk/>
            <pc:sldMk cId="2131622092" sldId="269"/>
            <ac:picMk id="5" creationId="{5A7B107A-9442-9EF6-6A11-F03C087204DB}"/>
          </ac:picMkLst>
        </pc:picChg>
      </pc:sldChg>
      <pc:sldChg chg="del">
        <pc:chgData name="Abed Tabbalat" userId="c1a71b5f43e92cfe" providerId="LiveId" clId="{65AFD72E-E321-495B-8F24-157D6ACCC1E4}" dt="2023-01-05T02:26:14.819" v="42" actId="47"/>
        <pc:sldMkLst>
          <pc:docMk/>
          <pc:sldMk cId="2969790567" sldId="270"/>
        </pc:sldMkLst>
      </pc:sldChg>
      <pc:sldChg chg="del">
        <pc:chgData name="Abed Tabbalat" userId="c1a71b5f43e92cfe" providerId="LiveId" clId="{65AFD72E-E321-495B-8F24-157D6ACCC1E4}" dt="2023-01-05T02:26:14.819" v="42" actId="47"/>
        <pc:sldMkLst>
          <pc:docMk/>
          <pc:sldMk cId="741101337" sldId="271"/>
        </pc:sldMkLst>
      </pc:sldChg>
    </pc:docChg>
  </pc:docChgLst>
  <pc:docChgLst>
    <pc:chgData name="Abed Tabbalat" userId="c1a71b5f43e92cfe" providerId="LiveId" clId="{8C8A31D2-1A51-4CBD-8301-43D838D19613}"/>
    <pc:docChg chg="custSel modSld">
      <pc:chgData name="Abed Tabbalat" userId="c1a71b5f43e92cfe" providerId="LiveId" clId="{8C8A31D2-1A51-4CBD-8301-43D838D19613}" dt="2023-01-31T02:06:58.610" v="159" actId="1440"/>
      <pc:docMkLst>
        <pc:docMk/>
      </pc:docMkLst>
      <pc:sldChg chg="modSp mod">
        <pc:chgData name="Abed Tabbalat" userId="c1a71b5f43e92cfe" providerId="LiveId" clId="{8C8A31D2-1A51-4CBD-8301-43D838D19613}" dt="2023-01-31T01:29:17.144" v="3" actId="20577"/>
        <pc:sldMkLst>
          <pc:docMk/>
          <pc:sldMk cId="1125637988" sldId="256"/>
        </pc:sldMkLst>
        <pc:spChg chg="mod">
          <ac:chgData name="Abed Tabbalat" userId="c1a71b5f43e92cfe" providerId="LiveId" clId="{8C8A31D2-1A51-4CBD-8301-43D838D19613}" dt="2023-01-31T01:29:17.144" v="3" actId="20577"/>
          <ac:spMkLst>
            <pc:docMk/>
            <pc:sldMk cId="1125637988" sldId="256"/>
            <ac:spMk id="2" creationId="{20710576-4939-6F7E-07A6-233ED5EDD197}"/>
          </ac:spMkLst>
        </pc:spChg>
      </pc:sldChg>
      <pc:sldChg chg="addSp delSp modSp mod">
        <pc:chgData name="Abed Tabbalat" userId="c1a71b5f43e92cfe" providerId="LiveId" clId="{8C8A31D2-1A51-4CBD-8301-43D838D19613}" dt="2023-01-31T01:31:45.265" v="21" actId="1440"/>
        <pc:sldMkLst>
          <pc:docMk/>
          <pc:sldMk cId="1080637818" sldId="257"/>
        </pc:sldMkLst>
        <pc:spChg chg="mod">
          <ac:chgData name="Abed Tabbalat" userId="c1a71b5f43e92cfe" providerId="LiveId" clId="{8C8A31D2-1A51-4CBD-8301-43D838D19613}" dt="2023-01-31T01:31:05.787" v="15" actId="20577"/>
          <ac:spMkLst>
            <pc:docMk/>
            <pc:sldMk cId="1080637818" sldId="257"/>
            <ac:spMk id="2" creationId="{4B7FB690-EA6E-6288-A95D-E7033F6DBD4F}"/>
          </ac:spMkLst>
        </pc:spChg>
        <pc:picChg chg="add mod">
          <ac:chgData name="Abed Tabbalat" userId="c1a71b5f43e92cfe" providerId="LiveId" clId="{8C8A31D2-1A51-4CBD-8301-43D838D19613}" dt="2023-01-31T01:31:45.265" v="21" actId="1440"/>
          <ac:picMkLst>
            <pc:docMk/>
            <pc:sldMk cId="1080637818" sldId="257"/>
            <ac:picMk id="4" creationId="{D1320293-4FBD-4468-C2CC-3BC6D1645351}"/>
          </ac:picMkLst>
        </pc:picChg>
        <pc:picChg chg="del">
          <ac:chgData name="Abed Tabbalat" userId="c1a71b5f43e92cfe" providerId="LiveId" clId="{8C8A31D2-1A51-4CBD-8301-43D838D19613}" dt="2023-01-31T01:31:08.481" v="16" actId="478"/>
          <ac:picMkLst>
            <pc:docMk/>
            <pc:sldMk cId="1080637818" sldId="257"/>
            <ac:picMk id="5" creationId="{3105AA00-8D25-AD79-B1AB-B628C5155632}"/>
          </ac:picMkLst>
        </pc:picChg>
      </pc:sldChg>
      <pc:sldChg chg="addSp delSp modSp mod">
        <pc:chgData name="Abed Tabbalat" userId="c1a71b5f43e92cfe" providerId="LiveId" clId="{8C8A31D2-1A51-4CBD-8301-43D838D19613}" dt="2023-01-31T01:37:53.199" v="70" actId="1440"/>
        <pc:sldMkLst>
          <pc:docMk/>
          <pc:sldMk cId="1533495446" sldId="259"/>
        </pc:sldMkLst>
        <pc:spChg chg="mod">
          <ac:chgData name="Abed Tabbalat" userId="c1a71b5f43e92cfe" providerId="LiveId" clId="{8C8A31D2-1A51-4CBD-8301-43D838D19613}" dt="2023-01-31T01:32:24.900" v="33" actId="20577"/>
          <ac:spMkLst>
            <pc:docMk/>
            <pc:sldMk cId="1533495446" sldId="259"/>
            <ac:spMk id="2" creationId="{4B7FB690-EA6E-6288-A95D-E7033F6DBD4F}"/>
          </ac:spMkLst>
        </pc:spChg>
        <pc:picChg chg="del">
          <ac:chgData name="Abed Tabbalat" userId="c1a71b5f43e92cfe" providerId="LiveId" clId="{8C8A31D2-1A51-4CBD-8301-43D838D19613}" dt="2023-01-31T01:31:48.048" v="22" actId="478"/>
          <ac:picMkLst>
            <pc:docMk/>
            <pc:sldMk cId="1533495446" sldId="259"/>
            <ac:picMk id="4" creationId="{29A0F5C4-EFDA-3DA4-7C56-85B9120B1FD4}"/>
          </ac:picMkLst>
        </pc:picChg>
        <pc:picChg chg="add del mod">
          <ac:chgData name="Abed Tabbalat" userId="c1a71b5f43e92cfe" providerId="LiveId" clId="{8C8A31D2-1A51-4CBD-8301-43D838D19613}" dt="2023-01-31T01:36:26.104" v="66" actId="478"/>
          <ac:picMkLst>
            <pc:docMk/>
            <pc:sldMk cId="1533495446" sldId="259"/>
            <ac:picMk id="5" creationId="{D5D29B41-892B-D802-9F7A-EFC79F7BF93A}"/>
          </ac:picMkLst>
        </pc:picChg>
        <pc:picChg chg="add mod">
          <ac:chgData name="Abed Tabbalat" userId="c1a71b5f43e92cfe" providerId="LiveId" clId="{8C8A31D2-1A51-4CBD-8301-43D838D19613}" dt="2023-01-31T01:37:53.199" v="70" actId="1440"/>
          <ac:picMkLst>
            <pc:docMk/>
            <pc:sldMk cId="1533495446" sldId="259"/>
            <ac:picMk id="7" creationId="{FAE06303-472B-28A8-2663-CF88021ECA2C}"/>
          </ac:picMkLst>
        </pc:picChg>
      </pc:sldChg>
      <pc:sldChg chg="addSp delSp modSp mod">
        <pc:chgData name="Abed Tabbalat" userId="c1a71b5f43e92cfe" providerId="LiveId" clId="{8C8A31D2-1A51-4CBD-8301-43D838D19613}" dt="2023-01-31T01:35:28.060" v="58" actId="1440"/>
        <pc:sldMkLst>
          <pc:docMk/>
          <pc:sldMk cId="1896758006" sldId="263"/>
        </pc:sldMkLst>
        <pc:spChg chg="mod">
          <ac:chgData name="Abed Tabbalat" userId="c1a71b5f43e92cfe" providerId="LiveId" clId="{8C8A31D2-1A51-4CBD-8301-43D838D19613}" dt="2023-01-31T01:33:48.708" v="49" actId="20577"/>
          <ac:spMkLst>
            <pc:docMk/>
            <pc:sldMk cId="1896758006" sldId="263"/>
            <ac:spMk id="2" creationId="{4B7FB690-EA6E-6288-A95D-E7033F6DBD4F}"/>
          </ac:spMkLst>
        </pc:spChg>
        <pc:picChg chg="del">
          <ac:chgData name="Abed Tabbalat" userId="c1a71b5f43e92cfe" providerId="LiveId" clId="{8C8A31D2-1A51-4CBD-8301-43D838D19613}" dt="2023-01-31T01:33:57.801" v="50" actId="478"/>
          <ac:picMkLst>
            <pc:docMk/>
            <pc:sldMk cId="1896758006" sldId="263"/>
            <ac:picMk id="4" creationId="{A7258498-6C8D-FE46-AC01-702AC7DEF5C2}"/>
          </ac:picMkLst>
        </pc:picChg>
        <pc:picChg chg="add del mod">
          <ac:chgData name="Abed Tabbalat" userId="c1a71b5f43e92cfe" providerId="LiveId" clId="{8C8A31D2-1A51-4CBD-8301-43D838D19613}" dt="2023-01-31T01:35:03.953" v="54" actId="478"/>
          <ac:picMkLst>
            <pc:docMk/>
            <pc:sldMk cId="1896758006" sldId="263"/>
            <ac:picMk id="5" creationId="{2DF3082E-B9D5-E832-6107-647829709C36}"/>
          </ac:picMkLst>
        </pc:picChg>
        <pc:picChg chg="add mod">
          <ac:chgData name="Abed Tabbalat" userId="c1a71b5f43e92cfe" providerId="LiveId" clId="{8C8A31D2-1A51-4CBD-8301-43D838D19613}" dt="2023-01-31T01:35:28.060" v="58" actId="1440"/>
          <ac:picMkLst>
            <pc:docMk/>
            <pc:sldMk cId="1896758006" sldId="263"/>
            <ac:picMk id="7" creationId="{91DBB704-9334-0929-53AE-302D3B426FEA}"/>
          </ac:picMkLst>
        </pc:picChg>
      </pc:sldChg>
      <pc:sldChg chg="addSp delSp modSp mod">
        <pc:chgData name="Abed Tabbalat" userId="c1a71b5f43e92cfe" providerId="LiveId" clId="{8C8A31D2-1A51-4CBD-8301-43D838D19613}" dt="2023-01-31T01:38:12.147" v="74" actId="1440"/>
        <pc:sldMkLst>
          <pc:docMk/>
          <pc:sldMk cId="1561001802" sldId="264"/>
        </pc:sldMkLst>
        <pc:spChg chg="mod">
          <ac:chgData name="Abed Tabbalat" userId="c1a71b5f43e92cfe" providerId="LiveId" clId="{8C8A31D2-1A51-4CBD-8301-43D838D19613}" dt="2023-01-31T01:35:42.642" v="65" actId="20577"/>
          <ac:spMkLst>
            <pc:docMk/>
            <pc:sldMk cId="1561001802" sldId="264"/>
            <ac:spMk id="2" creationId="{4B7FB690-EA6E-6288-A95D-E7033F6DBD4F}"/>
          </ac:spMkLst>
        </pc:spChg>
        <pc:picChg chg="add mod">
          <ac:chgData name="Abed Tabbalat" userId="c1a71b5f43e92cfe" providerId="LiveId" clId="{8C8A31D2-1A51-4CBD-8301-43D838D19613}" dt="2023-01-31T01:38:12.147" v="74" actId="1440"/>
          <ac:picMkLst>
            <pc:docMk/>
            <pc:sldMk cId="1561001802" sldId="264"/>
            <ac:picMk id="4" creationId="{52308CFF-1E6D-85B5-A874-FF89FC88A2B7}"/>
          </ac:picMkLst>
        </pc:picChg>
        <pc:picChg chg="del">
          <ac:chgData name="Abed Tabbalat" userId="c1a71b5f43e92cfe" providerId="LiveId" clId="{8C8A31D2-1A51-4CBD-8301-43D838D19613}" dt="2023-01-31T01:35:35.756" v="59" actId="478"/>
          <ac:picMkLst>
            <pc:docMk/>
            <pc:sldMk cId="1561001802" sldId="264"/>
            <ac:picMk id="5" creationId="{0807CD47-3592-3E52-68C2-522D5E3A83EB}"/>
          </ac:picMkLst>
        </pc:picChg>
      </pc:sldChg>
      <pc:sldChg chg="addSp delSp modSp mod">
        <pc:chgData name="Abed Tabbalat" userId="c1a71b5f43e92cfe" providerId="LiveId" clId="{8C8A31D2-1A51-4CBD-8301-43D838D19613}" dt="2023-01-31T02:05:23.263" v="146" actId="1440"/>
        <pc:sldMkLst>
          <pc:docMk/>
          <pc:sldMk cId="1586280966" sldId="268"/>
        </pc:sldMkLst>
        <pc:spChg chg="mod">
          <ac:chgData name="Abed Tabbalat" userId="c1a71b5f43e92cfe" providerId="LiveId" clId="{8C8A31D2-1A51-4CBD-8301-43D838D19613}" dt="2023-01-31T01:39:36.795" v="118" actId="20577"/>
          <ac:spMkLst>
            <pc:docMk/>
            <pc:sldMk cId="1586280966" sldId="268"/>
            <ac:spMk id="2" creationId="{4B7FB690-EA6E-6288-A95D-E7033F6DBD4F}"/>
          </ac:spMkLst>
        </pc:spChg>
        <pc:picChg chg="add mod">
          <ac:chgData name="Abed Tabbalat" userId="c1a71b5f43e92cfe" providerId="LiveId" clId="{8C8A31D2-1A51-4CBD-8301-43D838D19613}" dt="2023-01-31T02:05:23.263" v="146" actId="1440"/>
          <ac:picMkLst>
            <pc:docMk/>
            <pc:sldMk cId="1586280966" sldId="268"/>
            <ac:picMk id="4" creationId="{BAF65CCE-1A19-29AC-B7B1-AE04456E30BC}"/>
          </ac:picMkLst>
        </pc:picChg>
        <pc:picChg chg="del">
          <ac:chgData name="Abed Tabbalat" userId="c1a71b5f43e92cfe" providerId="LiveId" clId="{8C8A31D2-1A51-4CBD-8301-43D838D19613}" dt="2023-01-31T01:39:28.991" v="104" actId="478"/>
          <ac:picMkLst>
            <pc:docMk/>
            <pc:sldMk cId="1586280966" sldId="268"/>
            <ac:picMk id="7" creationId="{61884AC9-C9F4-2421-0AF9-C5705306BD16}"/>
          </ac:picMkLst>
        </pc:picChg>
      </pc:sldChg>
      <pc:sldChg chg="addSp delSp modSp mod">
        <pc:chgData name="Abed Tabbalat" userId="c1a71b5f43e92cfe" providerId="LiveId" clId="{8C8A31D2-1A51-4CBD-8301-43D838D19613}" dt="2023-01-31T02:06:38.227" v="155" actId="1440"/>
        <pc:sldMkLst>
          <pc:docMk/>
          <pc:sldMk cId="2131622092" sldId="269"/>
        </pc:sldMkLst>
        <pc:spChg chg="mod">
          <ac:chgData name="Abed Tabbalat" userId="c1a71b5f43e92cfe" providerId="LiveId" clId="{8C8A31D2-1A51-4CBD-8301-43D838D19613}" dt="2023-01-31T01:39:44.427" v="130" actId="20577"/>
          <ac:spMkLst>
            <pc:docMk/>
            <pc:sldMk cId="2131622092" sldId="269"/>
            <ac:spMk id="2" creationId="{4B7FB690-EA6E-6288-A95D-E7033F6DBD4F}"/>
          </ac:spMkLst>
        </pc:spChg>
        <pc:picChg chg="del">
          <ac:chgData name="Abed Tabbalat" userId="c1a71b5f43e92cfe" providerId="LiveId" clId="{8C8A31D2-1A51-4CBD-8301-43D838D19613}" dt="2023-01-31T01:39:30.420" v="105" actId="478"/>
          <ac:picMkLst>
            <pc:docMk/>
            <pc:sldMk cId="2131622092" sldId="269"/>
            <ac:picMk id="3" creationId="{01EC1491-72A7-6D41-326A-4377D09DA03B}"/>
          </ac:picMkLst>
        </pc:picChg>
        <pc:picChg chg="add del mod">
          <ac:chgData name="Abed Tabbalat" userId="c1a71b5f43e92cfe" providerId="LiveId" clId="{8C8A31D2-1A51-4CBD-8301-43D838D19613}" dt="2023-01-31T02:06:16.452" v="151" actId="478"/>
          <ac:picMkLst>
            <pc:docMk/>
            <pc:sldMk cId="2131622092" sldId="269"/>
            <ac:picMk id="5" creationId="{6B145EC7-B5BA-77AA-E248-885D82C36BAD}"/>
          </ac:picMkLst>
        </pc:picChg>
        <pc:picChg chg="add mod">
          <ac:chgData name="Abed Tabbalat" userId="c1a71b5f43e92cfe" providerId="LiveId" clId="{8C8A31D2-1A51-4CBD-8301-43D838D19613}" dt="2023-01-31T02:06:38.227" v="155" actId="1440"/>
          <ac:picMkLst>
            <pc:docMk/>
            <pc:sldMk cId="2131622092" sldId="269"/>
            <ac:picMk id="7" creationId="{FFFB6862-4A96-34DF-7D95-7E93AA571632}"/>
          </ac:picMkLst>
        </pc:picChg>
      </pc:sldChg>
      <pc:sldChg chg="addSp delSp modSp mod">
        <pc:chgData name="Abed Tabbalat" userId="c1a71b5f43e92cfe" providerId="LiveId" clId="{8C8A31D2-1A51-4CBD-8301-43D838D19613}" dt="2023-01-31T01:38:29.383" v="99" actId="20577"/>
        <pc:sldMkLst>
          <pc:docMk/>
          <pc:sldMk cId="2511655196" sldId="270"/>
        </pc:sldMkLst>
        <pc:spChg chg="mod">
          <ac:chgData name="Abed Tabbalat" userId="c1a71b5f43e92cfe" providerId="LiveId" clId="{8C8A31D2-1A51-4CBD-8301-43D838D19613}" dt="2023-01-31T01:38:29.383" v="99" actId="20577"/>
          <ac:spMkLst>
            <pc:docMk/>
            <pc:sldMk cId="2511655196" sldId="270"/>
            <ac:spMk id="2" creationId="{4B7FB690-EA6E-6288-A95D-E7033F6DBD4F}"/>
          </ac:spMkLst>
        </pc:spChg>
        <pc:picChg chg="add mod">
          <ac:chgData name="Abed Tabbalat" userId="c1a71b5f43e92cfe" providerId="LiveId" clId="{8C8A31D2-1A51-4CBD-8301-43D838D19613}" dt="2023-01-31T01:33:38.814" v="37" actId="1440"/>
          <ac:picMkLst>
            <pc:docMk/>
            <pc:sldMk cId="2511655196" sldId="270"/>
            <ac:picMk id="4" creationId="{AF4CC5BF-DCAD-3052-B74E-93F1F43C8FD7}"/>
          </ac:picMkLst>
        </pc:picChg>
        <pc:picChg chg="del">
          <ac:chgData name="Abed Tabbalat" userId="c1a71b5f43e92cfe" providerId="LiveId" clId="{8C8A31D2-1A51-4CBD-8301-43D838D19613}" dt="2023-01-31T01:32:18.593" v="27" actId="478"/>
          <ac:picMkLst>
            <pc:docMk/>
            <pc:sldMk cId="2511655196" sldId="270"/>
            <ac:picMk id="5" creationId="{818BA800-B2C6-5C0B-94DA-3D6EE028B838}"/>
          </ac:picMkLst>
        </pc:picChg>
      </pc:sldChg>
      <pc:sldChg chg="addSp delSp modSp mod">
        <pc:chgData name="Abed Tabbalat" userId="c1a71b5f43e92cfe" providerId="LiveId" clId="{8C8A31D2-1A51-4CBD-8301-43D838D19613}" dt="2023-01-31T01:39:25.352" v="103" actId="1440"/>
        <pc:sldMkLst>
          <pc:docMk/>
          <pc:sldMk cId="1917036502" sldId="271"/>
        </pc:sldMkLst>
        <pc:spChg chg="mod">
          <ac:chgData name="Abed Tabbalat" userId="c1a71b5f43e92cfe" providerId="LiveId" clId="{8C8A31D2-1A51-4CBD-8301-43D838D19613}" dt="2023-01-31T01:38:21.062" v="87" actId="20577"/>
          <ac:spMkLst>
            <pc:docMk/>
            <pc:sldMk cId="1917036502" sldId="271"/>
            <ac:spMk id="2" creationId="{4B7FB690-EA6E-6288-A95D-E7033F6DBD4F}"/>
          </ac:spMkLst>
        </pc:spChg>
        <pc:picChg chg="del">
          <ac:chgData name="Abed Tabbalat" userId="c1a71b5f43e92cfe" providerId="LiveId" clId="{8C8A31D2-1A51-4CBD-8301-43D838D19613}" dt="2023-01-31T01:38:15.300" v="75" actId="478"/>
          <ac:picMkLst>
            <pc:docMk/>
            <pc:sldMk cId="1917036502" sldId="271"/>
            <ac:picMk id="4" creationId="{7D4FCEC2-6575-3C95-B123-E916DB637D63}"/>
          </ac:picMkLst>
        </pc:picChg>
        <pc:picChg chg="add mod">
          <ac:chgData name="Abed Tabbalat" userId="c1a71b5f43e92cfe" providerId="LiveId" clId="{8C8A31D2-1A51-4CBD-8301-43D838D19613}" dt="2023-01-31T01:39:25.352" v="103" actId="1440"/>
          <ac:picMkLst>
            <pc:docMk/>
            <pc:sldMk cId="1917036502" sldId="271"/>
            <ac:picMk id="5" creationId="{56D4C7C1-2D43-6DFC-DDF7-42594F73026E}"/>
          </ac:picMkLst>
        </pc:picChg>
      </pc:sldChg>
      <pc:sldChg chg="addSp delSp modSp mod">
        <pc:chgData name="Abed Tabbalat" userId="c1a71b5f43e92cfe" providerId="LiveId" clId="{8C8A31D2-1A51-4CBD-8301-43D838D19613}" dt="2023-01-31T02:06:58.610" v="159" actId="1440"/>
        <pc:sldMkLst>
          <pc:docMk/>
          <pc:sldMk cId="3066046453" sldId="272"/>
        </pc:sldMkLst>
        <pc:spChg chg="mod">
          <ac:chgData name="Abed Tabbalat" userId="c1a71b5f43e92cfe" providerId="LiveId" clId="{8C8A31D2-1A51-4CBD-8301-43D838D19613}" dt="2023-01-31T01:39:50.296" v="142" actId="20577"/>
          <ac:spMkLst>
            <pc:docMk/>
            <pc:sldMk cId="3066046453" sldId="272"/>
            <ac:spMk id="2" creationId="{4B7FB690-EA6E-6288-A95D-E7033F6DBD4F}"/>
          </ac:spMkLst>
        </pc:spChg>
        <pc:picChg chg="add mod">
          <ac:chgData name="Abed Tabbalat" userId="c1a71b5f43e92cfe" providerId="LiveId" clId="{8C8A31D2-1A51-4CBD-8301-43D838D19613}" dt="2023-01-31T02:06:58.610" v="159" actId="1440"/>
          <ac:picMkLst>
            <pc:docMk/>
            <pc:sldMk cId="3066046453" sldId="272"/>
            <ac:picMk id="4" creationId="{40FBCC8E-E842-0958-04BE-60D20727D74C}"/>
          </ac:picMkLst>
        </pc:picChg>
        <pc:picChg chg="del">
          <ac:chgData name="Abed Tabbalat" userId="c1a71b5f43e92cfe" providerId="LiveId" clId="{8C8A31D2-1A51-4CBD-8301-43D838D19613}" dt="2023-01-31T01:39:31.723" v="106" actId="478"/>
          <ac:picMkLst>
            <pc:docMk/>
            <pc:sldMk cId="3066046453" sldId="272"/>
            <ac:picMk id="5" creationId="{12E799BD-CA74-BEE5-3721-331EE045BC63}"/>
          </ac:picMkLst>
        </pc:picChg>
      </pc:sldChg>
    </pc:docChg>
  </pc:docChgLst>
  <pc:docChgLst>
    <pc:chgData name="Abed Tabbalat" userId="c1a71b5f43e92cfe" providerId="LiveId" clId="{EEBFB47F-E938-4F9A-AC63-435D07482B33}"/>
    <pc:docChg chg="custSel modSld">
      <pc:chgData name="Abed Tabbalat" userId="c1a71b5f43e92cfe" providerId="LiveId" clId="{EEBFB47F-E938-4F9A-AC63-435D07482B33}" dt="2023-02-17T15:16:27.965" v="156" actId="1440"/>
      <pc:docMkLst>
        <pc:docMk/>
      </pc:docMkLst>
      <pc:sldChg chg="modSp mod">
        <pc:chgData name="Abed Tabbalat" userId="c1a71b5f43e92cfe" providerId="LiveId" clId="{EEBFB47F-E938-4F9A-AC63-435D07482B33}" dt="2023-02-17T15:01:41.601" v="4" actId="20577"/>
        <pc:sldMkLst>
          <pc:docMk/>
          <pc:sldMk cId="1125637988" sldId="256"/>
        </pc:sldMkLst>
        <pc:spChg chg="mod">
          <ac:chgData name="Abed Tabbalat" userId="c1a71b5f43e92cfe" providerId="LiveId" clId="{EEBFB47F-E938-4F9A-AC63-435D07482B33}" dt="2023-02-17T15:01:41.601" v="4" actId="20577"/>
          <ac:spMkLst>
            <pc:docMk/>
            <pc:sldMk cId="1125637988" sldId="256"/>
            <ac:spMk id="2" creationId="{20710576-4939-6F7E-07A6-233ED5EDD197}"/>
          </ac:spMkLst>
        </pc:spChg>
      </pc:sldChg>
      <pc:sldChg chg="addSp delSp modSp mod">
        <pc:chgData name="Abed Tabbalat" userId="c1a71b5f43e92cfe" providerId="LiveId" clId="{EEBFB47F-E938-4F9A-AC63-435D07482B33}" dt="2023-02-17T15:07:55.112" v="20" actId="1440"/>
        <pc:sldMkLst>
          <pc:docMk/>
          <pc:sldMk cId="1080637818" sldId="257"/>
        </pc:sldMkLst>
        <pc:spChg chg="mod">
          <ac:chgData name="Abed Tabbalat" userId="c1a71b5f43e92cfe" providerId="LiveId" clId="{EEBFB47F-E938-4F9A-AC63-435D07482B33}" dt="2023-02-17T15:07:23.281" v="15" actId="20577"/>
          <ac:spMkLst>
            <pc:docMk/>
            <pc:sldMk cId="1080637818" sldId="257"/>
            <ac:spMk id="2" creationId="{4B7FB690-EA6E-6288-A95D-E7033F6DBD4F}"/>
          </ac:spMkLst>
        </pc:spChg>
        <pc:picChg chg="del">
          <ac:chgData name="Abed Tabbalat" userId="c1a71b5f43e92cfe" providerId="LiveId" clId="{EEBFB47F-E938-4F9A-AC63-435D07482B33}" dt="2023-02-17T15:07:13.162" v="5" actId="478"/>
          <ac:picMkLst>
            <pc:docMk/>
            <pc:sldMk cId="1080637818" sldId="257"/>
            <ac:picMk id="4" creationId="{D1320293-4FBD-4468-C2CC-3BC6D1645351}"/>
          </ac:picMkLst>
        </pc:picChg>
        <pc:picChg chg="add mod">
          <ac:chgData name="Abed Tabbalat" userId="c1a71b5f43e92cfe" providerId="LiveId" clId="{EEBFB47F-E938-4F9A-AC63-435D07482B33}" dt="2023-02-17T15:07:55.112" v="20" actId="1440"/>
          <ac:picMkLst>
            <pc:docMk/>
            <pc:sldMk cId="1080637818" sldId="257"/>
            <ac:picMk id="5" creationId="{E427879D-E9D0-767D-2896-25F4819B9B14}"/>
          </ac:picMkLst>
        </pc:picChg>
      </pc:sldChg>
      <pc:sldChg chg="addSp delSp modSp mod">
        <pc:chgData name="Abed Tabbalat" userId="c1a71b5f43e92cfe" providerId="LiveId" clId="{EEBFB47F-E938-4F9A-AC63-435D07482B33}" dt="2023-02-17T15:08:34.460" v="37" actId="1440"/>
        <pc:sldMkLst>
          <pc:docMk/>
          <pc:sldMk cId="1533495446" sldId="259"/>
        </pc:sldMkLst>
        <pc:spChg chg="mod">
          <ac:chgData name="Abed Tabbalat" userId="c1a71b5f43e92cfe" providerId="LiveId" clId="{EEBFB47F-E938-4F9A-AC63-435D07482B33}" dt="2023-02-17T15:08:04.139" v="33" actId="20577"/>
          <ac:spMkLst>
            <pc:docMk/>
            <pc:sldMk cId="1533495446" sldId="259"/>
            <ac:spMk id="2" creationId="{4B7FB690-EA6E-6288-A95D-E7033F6DBD4F}"/>
          </ac:spMkLst>
        </pc:spChg>
        <pc:picChg chg="add mod">
          <ac:chgData name="Abed Tabbalat" userId="c1a71b5f43e92cfe" providerId="LiveId" clId="{EEBFB47F-E938-4F9A-AC63-435D07482B33}" dt="2023-02-17T15:08:34.460" v="37" actId="1440"/>
          <ac:picMkLst>
            <pc:docMk/>
            <pc:sldMk cId="1533495446" sldId="259"/>
            <ac:picMk id="4" creationId="{AA8A1DC4-2201-71C7-FE69-B8F68338BF10}"/>
          </ac:picMkLst>
        </pc:picChg>
        <pc:picChg chg="del">
          <ac:chgData name="Abed Tabbalat" userId="c1a71b5f43e92cfe" providerId="LiveId" clId="{EEBFB47F-E938-4F9A-AC63-435D07482B33}" dt="2023-02-17T15:07:14.549" v="6" actId="478"/>
          <ac:picMkLst>
            <pc:docMk/>
            <pc:sldMk cId="1533495446" sldId="259"/>
            <ac:picMk id="7" creationId="{FAE06303-472B-28A8-2663-CF88021ECA2C}"/>
          </ac:picMkLst>
        </pc:picChg>
      </pc:sldChg>
      <pc:sldChg chg="addSp delSp modSp mod">
        <pc:chgData name="Abed Tabbalat" userId="c1a71b5f43e92cfe" providerId="LiveId" clId="{EEBFB47F-E938-4F9A-AC63-435D07482B33}" dt="2023-02-17T15:11:26.135" v="69" actId="20577"/>
        <pc:sldMkLst>
          <pc:docMk/>
          <pc:sldMk cId="1896758006" sldId="263"/>
        </pc:sldMkLst>
        <pc:spChg chg="mod">
          <ac:chgData name="Abed Tabbalat" userId="c1a71b5f43e92cfe" providerId="LiveId" clId="{EEBFB47F-E938-4F9A-AC63-435D07482B33}" dt="2023-02-17T15:11:26.135" v="69" actId="20577"/>
          <ac:spMkLst>
            <pc:docMk/>
            <pc:sldMk cId="1896758006" sldId="263"/>
            <ac:spMk id="2" creationId="{4B7FB690-EA6E-6288-A95D-E7033F6DBD4F}"/>
          </ac:spMkLst>
        </pc:spChg>
        <pc:picChg chg="add mod">
          <ac:chgData name="Abed Tabbalat" userId="c1a71b5f43e92cfe" providerId="LiveId" clId="{EEBFB47F-E938-4F9A-AC63-435D07482B33}" dt="2023-02-17T15:11:20.647" v="61" actId="1076"/>
          <ac:picMkLst>
            <pc:docMk/>
            <pc:sldMk cId="1896758006" sldId="263"/>
            <ac:picMk id="4" creationId="{84C5998A-3A00-9B49-0253-0FCA0A65C8F6}"/>
          </ac:picMkLst>
        </pc:picChg>
        <pc:picChg chg="del">
          <ac:chgData name="Abed Tabbalat" userId="c1a71b5f43e92cfe" providerId="LiveId" clId="{EEBFB47F-E938-4F9A-AC63-435D07482B33}" dt="2023-02-17T15:11:03.619" v="55" actId="478"/>
          <ac:picMkLst>
            <pc:docMk/>
            <pc:sldMk cId="1896758006" sldId="263"/>
            <ac:picMk id="7" creationId="{91DBB704-9334-0929-53AE-302D3B426FEA}"/>
          </ac:picMkLst>
        </pc:picChg>
      </pc:sldChg>
      <pc:sldChg chg="addSp delSp modSp mod">
        <pc:chgData name="Abed Tabbalat" userId="c1a71b5f43e92cfe" providerId="LiveId" clId="{EEBFB47F-E938-4F9A-AC63-435D07482B33}" dt="2023-02-17T15:12:08.195" v="87" actId="1440"/>
        <pc:sldMkLst>
          <pc:docMk/>
          <pc:sldMk cId="1561001802" sldId="264"/>
        </pc:sldMkLst>
        <pc:spChg chg="mod">
          <ac:chgData name="Abed Tabbalat" userId="c1a71b5f43e92cfe" providerId="LiveId" clId="{EEBFB47F-E938-4F9A-AC63-435D07482B33}" dt="2023-02-17T15:11:33.665" v="82" actId="20577"/>
          <ac:spMkLst>
            <pc:docMk/>
            <pc:sldMk cId="1561001802" sldId="264"/>
            <ac:spMk id="2" creationId="{4B7FB690-EA6E-6288-A95D-E7033F6DBD4F}"/>
          </ac:spMkLst>
        </pc:spChg>
        <pc:picChg chg="del">
          <ac:chgData name="Abed Tabbalat" userId="c1a71b5f43e92cfe" providerId="LiveId" clId="{EEBFB47F-E938-4F9A-AC63-435D07482B33}" dt="2023-02-17T15:11:58.780" v="83" actId="478"/>
          <ac:picMkLst>
            <pc:docMk/>
            <pc:sldMk cId="1561001802" sldId="264"/>
            <ac:picMk id="4" creationId="{52308CFF-1E6D-85B5-A874-FF89FC88A2B7}"/>
          </ac:picMkLst>
        </pc:picChg>
        <pc:picChg chg="add mod">
          <ac:chgData name="Abed Tabbalat" userId="c1a71b5f43e92cfe" providerId="LiveId" clId="{EEBFB47F-E938-4F9A-AC63-435D07482B33}" dt="2023-02-17T15:12:08.195" v="87" actId="1440"/>
          <ac:picMkLst>
            <pc:docMk/>
            <pc:sldMk cId="1561001802" sldId="264"/>
            <ac:picMk id="5" creationId="{718A14C1-84C9-777D-3651-A31AAFC2C185}"/>
          </ac:picMkLst>
        </pc:picChg>
      </pc:sldChg>
      <pc:sldChg chg="addSp delSp modSp mod">
        <pc:chgData name="Abed Tabbalat" userId="c1a71b5f43e92cfe" providerId="LiveId" clId="{EEBFB47F-E938-4F9A-AC63-435D07482B33}" dt="2023-02-17T15:14:04.697" v="120" actId="1440"/>
        <pc:sldMkLst>
          <pc:docMk/>
          <pc:sldMk cId="1586280966" sldId="268"/>
        </pc:sldMkLst>
        <pc:spChg chg="mod">
          <ac:chgData name="Abed Tabbalat" userId="c1a71b5f43e92cfe" providerId="LiveId" clId="{EEBFB47F-E938-4F9A-AC63-435D07482B33}" dt="2023-02-17T15:13:06.302" v="115" actId="20577"/>
          <ac:spMkLst>
            <pc:docMk/>
            <pc:sldMk cId="1586280966" sldId="268"/>
            <ac:spMk id="2" creationId="{4B7FB690-EA6E-6288-A95D-E7033F6DBD4F}"/>
          </ac:spMkLst>
        </pc:spChg>
        <pc:picChg chg="del">
          <ac:chgData name="Abed Tabbalat" userId="c1a71b5f43e92cfe" providerId="LiveId" clId="{EEBFB47F-E938-4F9A-AC63-435D07482B33}" dt="2023-02-17T15:13:08.359" v="116" actId="478"/>
          <ac:picMkLst>
            <pc:docMk/>
            <pc:sldMk cId="1586280966" sldId="268"/>
            <ac:picMk id="4" creationId="{BAF65CCE-1A19-29AC-B7B1-AE04456E30BC}"/>
          </ac:picMkLst>
        </pc:picChg>
        <pc:picChg chg="add mod">
          <ac:chgData name="Abed Tabbalat" userId="c1a71b5f43e92cfe" providerId="LiveId" clId="{EEBFB47F-E938-4F9A-AC63-435D07482B33}" dt="2023-02-17T15:14:04.697" v="120" actId="1440"/>
          <ac:picMkLst>
            <pc:docMk/>
            <pc:sldMk cId="1586280966" sldId="268"/>
            <ac:picMk id="5" creationId="{D0551AF6-AC5B-AD93-AE05-A0EEB839E05B}"/>
          </ac:picMkLst>
        </pc:picChg>
      </pc:sldChg>
      <pc:sldChg chg="addSp delSp modSp mod">
        <pc:chgData name="Abed Tabbalat" userId="c1a71b5f43e92cfe" providerId="LiveId" clId="{EEBFB47F-E938-4F9A-AC63-435D07482B33}" dt="2023-02-17T15:15:15.496" v="139" actId="1076"/>
        <pc:sldMkLst>
          <pc:docMk/>
          <pc:sldMk cId="2131622092" sldId="269"/>
        </pc:sldMkLst>
        <pc:spChg chg="mod">
          <ac:chgData name="Abed Tabbalat" userId="c1a71b5f43e92cfe" providerId="LiveId" clId="{EEBFB47F-E938-4F9A-AC63-435D07482B33}" dt="2023-02-17T15:14:12.600" v="134" actId="20577"/>
          <ac:spMkLst>
            <pc:docMk/>
            <pc:sldMk cId="2131622092" sldId="269"/>
            <ac:spMk id="2" creationId="{4B7FB690-EA6E-6288-A95D-E7033F6DBD4F}"/>
          </ac:spMkLst>
        </pc:spChg>
        <pc:picChg chg="add mod">
          <ac:chgData name="Abed Tabbalat" userId="c1a71b5f43e92cfe" providerId="LiveId" clId="{EEBFB47F-E938-4F9A-AC63-435D07482B33}" dt="2023-02-17T15:15:15.496" v="139" actId="1076"/>
          <ac:picMkLst>
            <pc:docMk/>
            <pc:sldMk cId="2131622092" sldId="269"/>
            <ac:picMk id="4" creationId="{CFAB6442-0BC5-5867-0A59-EF6FE8CC16D0}"/>
          </ac:picMkLst>
        </pc:picChg>
        <pc:picChg chg="del">
          <ac:chgData name="Abed Tabbalat" userId="c1a71b5f43e92cfe" providerId="LiveId" clId="{EEBFB47F-E938-4F9A-AC63-435D07482B33}" dt="2023-02-17T15:14:08.152" v="121" actId="478"/>
          <ac:picMkLst>
            <pc:docMk/>
            <pc:sldMk cId="2131622092" sldId="269"/>
            <ac:picMk id="7" creationId="{FFFB6862-4A96-34DF-7D95-7E93AA571632}"/>
          </ac:picMkLst>
        </pc:picChg>
      </pc:sldChg>
      <pc:sldChg chg="addSp delSp modSp mod">
        <pc:chgData name="Abed Tabbalat" userId="c1a71b5f43e92cfe" providerId="LiveId" clId="{EEBFB47F-E938-4F9A-AC63-435D07482B33}" dt="2023-02-17T15:09:55.618" v="54" actId="20577"/>
        <pc:sldMkLst>
          <pc:docMk/>
          <pc:sldMk cId="2511655196" sldId="270"/>
        </pc:sldMkLst>
        <pc:spChg chg="mod">
          <ac:chgData name="Abed Tabbalat" userId="c1a71b5f43e92cfe" providerId="LiveId" clId="{EEBFB47F-E938-4F9A-AC63-435D07482B33}" dt="2023-02-17T15:09:55.618" v="54" actId="20577"/>
          <ac:spMkLst>
            <pc:docMk/>
            <pc:sldMk cId="2511655196" sldId="270"/>
            <ac:spMk id="2" creationId="{4B7FB690-EA6E-6288-A95D-E7033F6DBD4F}"/>
          </ac:spMkLst>
        </pc:spChg>
        <pc:picChg chg="del">
          <ac:chgData name="Abed Tabbalat" userId="c1a71b5f43e92cfe" providerId="LiveId" clId="{EEBFB47F-E938-4F9A-AC63-435D07482B33}" dt="2023-02-17T15:07:16.054" v="7" actId="478"/>
          <ac:picMkLst>
            <pc:docMk/>
            <pc:sldMk cId="2511655196" sldId="270"/>
            <ac:picMk id="4" creationId="{AF4CC5BF-DCAD-3052-B74E-93F1F43C8FD7}"/>
          </ac:picMkLst>
        </pc:picChg>
        <pc:picChg chg="add mod">
          <ac:chgData name="Abed Tabbalat" userId="c1a71b5f43e92cfe" providerId="LiveId" clId="{EEBFB47F-E938-4F9A-AC63-435D07482B33}" dt="2023-02-17T15:09:36.084" v="41" actId="1440"/>
          <ac:picMkLst>
            <pc:docMk/>
            <pc:sldMk cId="2511655196" sldId="270"/>
            <ac:picMk id="5" creationId="{E3295448-A547-8BFF-B390-7F92B7A81EA8}"/>
          </ac:picMkLst>
        </pc:picChg>
      </pc:sldChg>
      <pc:sldChg chg="addSp delSp modSp mod">
        <pc:chgData name="Abed Tabbalat" userId="c1a71b5f43e92cfe" providerId="LiveId" clId="{EEBFB47F-E938-4F9A-AC63-435D07482B33}" dt="2023-02-17T15:12:56.914" v="105" actId="1440"/>
        <pc:sldMkLst>
          <pc:docMk/>
          <pc:sldMk cId="1917036502" sldId="271"/>
        </pc:sldMkLst>
        <pc:spChg chg="mod">
          <ac:chgData name="Abed Tabbalat" userId="c1a71b5f43e92cfe" providerId="LiveId" clId="{EEBFB47F-E938-4F9A-AC63-435D07482B33}" dt="2023-02-17T15:12:33.351" v="101" actId="20577"/>
          <ac:spMkLst>
            <pc:docMk/>
            <pc:sldMk cId="1917036502" sldId="271"/>
            <ac:spMk id="2" creationId="{4B7FB690-EA6E-6288-A95D-E7033F6DBD4F}"/>
          </ac:spMkLst>
        </pc:spChg>
        <pc:picChg chg="add mod">
          <ac:chgData name="Abed Tabbalat" userId="c1a71b5f43e92cfe" providerId="LiveId" clId="{EEBFB47F-E938-4F9A-AC63-435D07482B33}" dt="2023-02-17T15:12:56.914" v="105" actId="1440"/>
          <ac:picMkLst>
            <pc:docMk/>
            <pc:sldMk cId="1917036502" sldId="271"/>
            <ac:picMk id="4" creationId="{68C97BE3-8BCE-BE4C-A08A-23457D3802EC}"/>
          </ac:picMkLst>
        </pc:picChg>
        <pc:picChg chg="del">
          <ac:chgData name="Abed Tabbalat" userId="c1a71b5f43e92cfe" providerId="LiveId" clId="{EEBFB47F-E938-4F9A-AC63-435D07482B33}" dt="2023-02-17T15:12:14.061" v="88" actId="478"/>
          <ac:picMkLst>
            <pc:docMk/>
            <pc:sldMk cId="1917036502" sldId="271"/>
            <ac:picMk id="5" creationId="{56D4C7C1-2D43-6DFC-DDF7-42594F73026E}"/>
          </ac:picMkLst>
        </pc:picChg>
      </pc:sldChg>
      <pc:sldChg chg="addSp delSp modSp mod">
        <pc:chgData name="Abed Tabbalat" userId="c1a71b5f43e92cfe" providerId="LiveId" clId="{EEBFB47F-E938-4F9A-AC63-435D07482B33}" dt="2023-02-17T15:16:27.965" v="156" actId="1440"/>
        <pc:sldMkLst>
          <pc:docMk/>
          <pc:sldMk cId="3066046453" sldId="272"/>
        </pc:sldMkLst>
        <pc:spChg chg="mod">
          <ac:chgData name="Abed Tabbalat" userId="c1a71b5f43e92cfe" providerId="LiveId" clId="{EEBFB47F-E938-4F9A-AC63-435D07482B33}" dt="2023-02-17T15:15:22.898" v="151" actId="20577"/>
          <ac:spMkLst>
            <pc:docMk/>
            <pc:sldMk cId="3066046453" sldId="272"/>
            <ac:spMk id="2" creationId="{4B7FB690-EA6E-6288-A95D-E7033F6DBD4F}"/>
          </ac:spMkLst>
        </pc:spChg>
        <pc:picChg chg="del">
          <ac:chgData name="Abed Tabbalat" userId="c1a71b5f43e92cfe" providerId="LiveId" clId="{EEBFB47F-E938-4F9A-AC63-435D07482B33}" dt="2023-02-17T15:15:25.087" v="152" actId="478"/>
          <ac:picMkLst>
            <pc:docMk/>
            <pc:sldMk cId="3066046453" sldId="272"/>
            <ac:picMk id="4" creationId="{40FBCC8E-E842-0958-04BE-60D20727D74C}"/>
          </ac:picMkLst>
        </pc:picChg>
        <pc:picChg chg="add mod">
          <ac:chgData name="Abed Tabbalat" userId="c1a71b5f43e92cfe" providerId="LiveId" clId="{EEBFB47F-E938-4F9A-AC63-435D07482B33}" dt="2023-02-17T15:16:27.965" v="156" actId="1440"/>
          <ac:picMkLst>
            <pc:docMk/>
            <pc:sldMk cId="3066046453" sldId="272"/>
            <ac:picMk id="5" creationId="{4BDF402B-A080-A704-E71F-C680F176EB98}"/>
          </ac:picMkLst>
        </pc:picChg>
      </pc:sldChg>
    </pc:docChg>
  </pc:docChgLst>
  <pc:docChgLst>
    <pc:chgData name="Abed Tabbalat" userId="c1a71b5f43e92cfe" providerId="LiveId" clId="{129AC895-E01E-4430-A6AD-6F13D18A4EBA}"/>
    <pc:docChg chg="custSel addSld modSld">
      <pc:chgData name="Abed Tabbalat" userId="c1a71b5f43e92cfe" providerId="LiveId" clId="{129AC895-E01E-4430-A6AD-6F13D18A4EBA}" dt="2023-01-23T19:34:26.896" v="124" actId="1440"/>
      <pc:docMkLst>
        <pc:docMk/>
      </pc:docMkLst>
      <pc:sldChg chg="modSp mod">
        <pc:chgData name="Abed Tabbalat" userId="c1a71b5f43e92cfe" providerId="LiveId" clId="{129AC895-E01E-4430-A6AD-6F13D18A4EBA}" dt="2023-01-23T19:26:29.970" v="3" actId="20577"/>
        <pc:sldMkLst>
          <pc:docMk/>
          <pc:sldMk cId="1125637988" sldId="256"/>
        </pc:sldMkLst>
        <pc:spChg chg="mod">
          <ac:chgData name="Abed Tabbalat" userId="c1a71b5f43e92cfe" providerId="LiveId" clId="{129AC895-E01E-4430-A6AD-6F13D18A4EBA}" dt="2023-01-23T19:26:29.970" v="3" actId="20577"/>
          <ac:spMkLst>
            <pc:docMk/>
            <pc:sldMk cId="1125637988" sldId="256"/>
            <ac:spMk id="2" creationId="{20710576-4939-6F7E-07A6-233ED5EDD197}"/>
          </ac:spMkLst>
        </pc:spChg>
      </pc:sldChg>
      <pc:sldChg chg="addSp delSp modSp mod">
        <pc:chgData name="Abed Tabbalat" userId="c1a71b5f43e92cfe" providerId="LiveId" clId="{129AC895-E01E-4430-A6AD-6F13D18A4EBA}" dt="2023-01-23T19:28:02.454" v="18" actId="1440"/>
        <pc:sldMkLst>
          <pc:docMk/>
          <pc:sldMk cId="1080637818" sldId="257"/>
        </pc:sldMkLst>
        <pc:spChg chg="mod">
          <ac:chgData name="Abed Tabbalat" userId="c1a71b5f43e92cfe" providerId="LiveId" clId="{129AC895-E01E-4430-A6AD-6F13D18A4EBA}" dt="2023-01-23T19:26:38.925" v="13" actId="20577"/>
          <ac:spMkLst>
            <pc:docMk/>
            <pc:sldMk cId="1080637818" sldId="257"/>
            <ac:spMk id="2" creationId="{4B7FB690-EA6E-6288-A95D-E7033F6DBD4F}"/>
          </ac:spMkLst>
        </pc:spChg>
        <pc:picChg chg="del">
          <ac:chgData name="Abed Tabbalat" userId="c1a71b5f43e92cfe" providerId="LiveId" clId="{129AC895-E01E-4430-A6AD-6F13D18A4EBA}" dt="2023-01-23T19:27:37.647" v="14" actId="478"/>
          <ac:picMkLst>
            <pc:docMk/>
            <pc:sldMk cId="1080637818" sldId="257"/>
            <ac:picMk id="4" creationId="{2DB74285-0513-A480-3039-4C5D4A9A6ADF}"/>
          </ac:picMkLst>
        </pc:picChg>
        <pc:picChg chg="add mod">
          <ac:chgData name="Abed Tabbalat" userId="c1a71b5f43e92cfe" providerId="LiveId" clId="{129AC895-E01E-4430-A6AD-6F13D18A4EBA}" dt="2023-01-23T19:28:02.454" v="18" actId="1440"/>
          <ac:picMkLst>
            <pc:docMk/>
            <pc:sldMk cId="1080637818" sldId="257"/>
            <ac:picMk id="5" creationId="{3105AA00-8D25-AD79-B1AB-B628C5155632}"/>
          </ac:picMkLst>
        </pc:picChg>
      </pc:sldChg>
      <pc:sldChg chg="addSp delSp modSp mod">
        <pc:chgData name="Abed Tabbalat" userId="c1a71b5f43e92cfe" providerId="LiveId" clId="{129AC895-E01E-4430-A6AD-6F13D18A4EBA}" dt="2023-01-23T19:28:38.514" v="33" actId="1440"/>
        <pc:sldMkLst>
          <pc:docMk/>
          <pc:sldMk cId="1533495446" sldId="259"/>
        </pc:sldMkLst>
        <pc:spChg chg="mod">
          <ac:chgData name="Abed Tabbalat" userId="c1a71b5f43e92cfe" providerId="LiveId" clId="{129AC895-E01E-4430-A6AD-6F13D18A4EBA}" dt="2023-01-23T19:28:14.633" v="28" actId="20577"/>
          <ac:spMkLst>
            <pc:docMk/>
            <pc:sldMk cId="1533495446" sldId="259"/>
            <ac:spMk id="2" creationId="{4B7FB690-EA6E-6288-A95D-E7033F6DBD4F}"/>
          </ac:spMkLst>
        </pc:spChg>
        <pc:picChg chg="add mod">
          <ac:chgData name="Abed Tabbalat" userId="c1a71b5f43e92cfe" providerId="LiveId" clId="{129AC895-E01E-4430-A6AD-6F13D18A4EBA}" dt="2023-01-23T19:28:38.514" v="33" actId="1440"/>
          <ac:picMkLst>
            <pc:docMk/>
            <pc:sldMk cId="1533495446" sldId="259"/>
            <ac:picMk id="4" creationId="{29A0F5C4-EFDA-3DA4-7C56-85B9120B1FD4}"/>
          </ac:picMkLst>
        </pc:picChg>
        <pc:picChg chg="del">
          <ac:chgData name="Abed Tabbalat" userId="c1a71b5f43e92cfe" providerId="LiveId" clId="{129AC895-E01E-4430-A6AD-6F13D18A4EBA}" dt="2023-01-23T19:28:17.087" v="29" actId="478"/>
          <ac:picMkLst>
            <pc:docMk/>
            <pc:sldMk cId="1533495446" sldId="259"/>
            <ac:picMk id="5" creationId="{EA356CA6-267D-E2B6-4CC3-E9C090F0EC8A}"/>
          </ac:picMkLst>
        </pc:picChg>
      </pc:sldChg>
      <pc:sldChg chg="addSp delSp modSp mod">
        <pc:chgData name="Abed Tabbalat" userId="c1a71b5f43e92cfe" providerId="LiveId" clId="{129AC895-E01E-4430-A6AD-6F13D18A4EBA}" dt="2023-01-23T19:31:03.759" v="60" actId="1440"/>
        <pc:sldMkLst>
          <pc:docMk/>
          <pc:sldMk cId="1896758006" sldId="263"/>
        </pc:sldMkLst>
        <pc:spChg chg="mod">
          <ac:chgData name="Abed Tabbalat" userId="c1a71b5f43e92cfe" providerId="LiveId" clId="{129AC895-E01E-4430-A6AD-6F13D18A4EBA}" dt="2023-01-23T19:30:51.323" v="56" actId="20577"/>
          <ac:spMkLst>
            <pc:docMk/>
            <pc:sldMk cId="1896758006" sldId="263"/>
            <ac:spMk id="2" creationId="{4B7FB690-EA6E-6288-A95D-E7033F6DBD4F}"/>
          </ac:spMkLst>
        </pc:spChg>
        <pc:picChg chg="add mod">
          <ac:chgData name="Abed Tabbalat" userId="c1a71b5f43e92cfe" providerId="LiveId" clId="{129AC895-E01E-4430-A6AD-6F13D18A4EBA}" dt="2023-01-23T19:31:03.759" v="60" actId="1440"/>
          <ac:picMkLst>
            <pc:docMk/>
            <pc:sldMk cId="1896758006" sldId="263"/>
            <ac:picMk id="4" creationId="{A7258498-6C8D-FE46-AC01-702AC7DEF5C2}"/>
          </ac:picMkLst>
        </pc:picChg>
        <pc:picChg chg="del">
          <ac:chgData name="Abed Tabbalat" userId="c1a71b5f43e92cfe" providerId="LiveId" clId="{129AC895-E01E-4430-A6AD-6F13D18A4EBA}" dt="2023-01-23T19:30:24.749" v="48" actId="478"/>
          <ac:picMkLst>
            <pc:docMk/>
            <pc:sldMk cId="1896758006" sldId="263"/>
            <ac:picMk id="5" creationId="{1409A74A-3379-DD4B-EB24-88244940028E}"/>
          </ac:picMkLst>
        </pc:picChg>
      </pc:sldChg>
      <pc:sldChg chg="addSp delSp modSp mod">
        <pc:chgData name="Abed Tabbalat" userId="c1a71b5f43e92cfe" providerId="LiveId" clId="{129AC895-E01E-4430-A6AD-6F13D18A4EBA}" dt="2023-01-23T19:31:38.311" v="69" actId="1440"/>
        <pc:sldMkLst>
          <pc:docMk/>
          <pc:sldMk cId="1561001802" sldId="264"/>
        </pc:sldMkLst>
        <pc:spChg chg="mod">
          <ac:chgData name="Abed Tabbalat" userId="c1a71b5f43e92cfe" providerId="LiveId" clId="{129AC895-E01E-4430-A6AD-6F13D18A4EBA}" dt="2023-01-23T19:31:15.431" v="65" actId="20577"/>
          <ac:spMkLst>
            <pc:docMk/>
            <pc:sldMk cId="1561001802" sldId="264"/>
            <ac:spMk id="2" creationId="{4B7FB690-EA6E-6288-A95D-E7033F6DBD4F}"/>
          </ac:spMkLst>
        </pc:spChg>
        <pc:picChg chg="del">
          <ac:chgData name="Abed Tabbalat" userId="c1a71b5f43e92cfe" providerId="LiveId" clId="{129AC895-E01E-4430-A6AD-6F13D18A4EBA}" dt="2023-01-23T19:31:06.830" v="61" actId="478"/>
          <ac:picMkLst>
            <pc:docMk/>
            <pc:sldMk cId="1561001802" sldId="264"/>
            <ac:picMk id="4" creationId="{DBCC9AA3-8950-1F04-547F-404D87DBC0F2}"/>
          </ac:picMkLst>
        </pc:picChg>
        <pc:picChg chg="add mod">
          <ac:chgData name="Abed Tabbalat" userId="c1a71b5f43e92cfe" providerId="LiveId" clId="{129AC895-E01E-4430-A6AD-6F13D18A4EBA}" dt="2023-01-23T19:31:38.311" v="69" actId="1440"/>
          <ac:picMkLst>
            <pc:docMk/>
            <pc:sldMk cId="1561001802" sldId="264"/>
            <ac:picMk id="5" creationId="{0807CD47-3592-3E52-68C2-522D5E3A83EB}"/>
          </ac:picMkLst>
        </pc:picChg>
      </pc:sldChg>
      <pc:sldChg chg="addSp delSp modSp mod">
        <pc:chgData name="Abed Tabbalat" userId="c1a71b5f43e92cfe" providerId="LiveId" clId="{129AC895-E01E-4430-A6AD-6F13D18A4EBA}" dt="2023-01-23T19:33:54.323" v="110" actId="1440"/>
        <pc:sldMkLst>
          <pc:docMk/>
          <pc:sldMk cId="1586280966" sldId="268"/>
        </pc:sldMkLst>
        <pc:spChg chg="mod">
          <ac:chgData name="Abed Tabbalat" userId="c1a71b5f43e92cfe" providerId="LiveId" clId="{129AC895-E01E-4430-A6AD-6F13D18A4EBA}" dt="2023-01-23T19:32:30.232" v="93" actId="20577"/>
          <ac:spMkLst>
            <pc:docMk/>
            <pc:sldMk cId="1586280966" sldId="268"/>
            <ac:spMk id="2" creationId="{4B7FB690-EA6E-6288-A95D-E7033F6DBD4F}"/>
          </ac:spMkLst>
        </pc:spChg>
        <pc:picChg chg="add del mod">
          <ac:chgData name="Abed Tabbalat" userId="c1a71b5f43e92cfe" providerId="LiveId" clId="{129AC895-E01E-4430-A6AD-6F13D18A4EBA}" dt="2023-01-23T19:33:31.827" v="106" actId="478"/>
          <ac:picMkLst>
            <pc:docMk/>
            <pc:sldMk cId="1586280966" sldId="268"/>
            <ac:picMk id="4" creationId="{710F83D1-98FB-40A8-9C0C-287E22FD2DB6}"/>
          </ac:picMkLst>
        </pc:picChg>
        <pc:picChg chg="del">
          <ac:chgData name="Abed Tabbalat" userId="c1a71b5f43e92cfe" providerId="LiveId" clId="{129AC895-E01E-4430-A6AD-6F13D18A4EBA}" dt="2023-01-23T19:32:32.204" v="94" actId="478"/>
          <ac:picMkLst>
            <pc:docMk/>
            <pc:sldMk cId="1586280966" sldId="268"/>
            <ac:picMk id="5" creationId="{7706AD24-B770-1714-2849-789CEC4B196F}"/>
          </ac:picMkLst>
        </pc:picChg>
        <pc:picChg chg="add mod">
          <ac:chgData name="Abed Tabbalat" userId="c1a71b5f43e92cfe" providerId="LiveId" clId="{129AC895-E01E-4430-A6AD-6F13D18A4EBA}" dt="2023-01-23T19:33:54.323" v="110" actId="1440"/>
          <ac:picMkLst>
            <pc:docMk/>
            <pc:sldMk cId="1586280966" sldId="268"/>
            <ac:picMk id="7" creationId="{61884AC9-C9F4-2421-0AF9-C5705306BD16}"/>
          </ac:picMkLst>
        </pc:picChg>
      </pc:sldChg>
      <pc:sldChg chg="addSp delSp modSp mod">
        <pc:chgData name="Abed Tabbalat" userId="c1a71b5f43e92cfe" providerId="LiveId" clId="{129AC895-E01E-4430-A6AD-6F13D18A4EBA}" dt="2023-01-23T19:33:29.639" v="105"/>
        <pc:sldMkLst>
          <pc:docMk/>
          <pc:sldMk cId="2131622092" sldId="269"/>
        </pc:sldMkLst>
        <pc:spChg chg="mod">
          <ac:chgData name="Abed Tabbalat" userId="c1a71b5f43e92cfe" providerId="LiveId" clId="{129AC895-E01E-4430-A6AD-6F13D18A4EBA}" dt="2023-01-23T19:33:22.081" v="104" actId="20577"/>
          <ac:spMkLst>
            <pc:docMk/>
            <pc:sldMk cId="2131622092" sldId="269"/>
            <ac:spMk id="2" creationId="{4B7FB690-EA6E-6288-A95D-E7033F6DBD4F}"/>
          </ac:spMkLst>
        </pc:spChg>
        <pc:picChg chg="add mod">
          <ac:chgData name="Abed Tabbalat" userId="c1a71b5f43e92cfe" providerId="LiveId" clId="{129AC895-E01E-4430-A6AD-6F13D18A4EBA}" dt="2023-01-23T19:33:29.639" v="105"/>
          <ac:picMkLst>
            <pc:docMk/>
            <pc:sldMk cId="2131622092" sldId="269"/>
            <ac:picMk id="3" creationId="{01EC1491-72A7-6D41-326A-4377D09DA03B}"/>
          </ac:picMkLst>
        </pc:picChg>
        <pc:picChg chg="del mod">
          <ac:chgData name="Abed Tabbalat" userId="c1a71b5f43e92cfe" providerId="LiveId" clId="{129AC895-E01E-4430-A6AD-6F13D18A4EBA}" dt="2023-01-23T19:33:17.423" v="100" actId="478"/>
          <ac:picMkLst>
            <pc:docMk/>
            <pc:sldMk cId="2131622092" sldId="269"/>
            <ac:picMk id="5" creationId="{5A7B107A-9442-9EF6-6A11-F03C087204DB}"/>
          </ac:picMkLst>
        </pc:picChg>
      </pc:sldChg>
      <pc:sldChg chg="addSp delSp modSp add mod">
        <pc:chgData name="Abed Tabbalat" userId="c1a71b5f43e92cfe" providerId="LiveId" clId="{129AC895-E01E-4430-A6AD-6F13D18A4EBA}" dt="2023-01-23T19:29:15.455" v="47" actId="1440"/>
        <pc:sldMkLst>
          <pc:docMk/>
          <pc:sldMk cId="2511655196" sldId="270"/>
        </pc:sldMkLst>
        <pc:spChg chg="mod">
          <ac:chgData name="Abed Tabbalat" userId="c1a71b5f43e92cfe" providerId="LiveId" clId="{129AC895-E01E-4430-A6AD-6F13D18A4EBA}" dt="2023-01-23T19:28:50.187" v="42" actId="20577"/>
          <ac:spMkLst>
            <pc:docMk/>
            <pc:sldMk cId="2511655196" sldId="270"/>
            <ac:spMk id="2" creationId="{4B7FB690-EA6E-6288-A95D-E7033F6DBD4F}"/>
          </ac:spMkLst>
        </pc:spChg>
        <pc:picChg chg="del">
          <ac:chgData name="Abed Tabbalat" userId="c1a71b5f43e92cfe" providerId="LiveId" clId="{129AC895-E01E-4430-A6AD-6F13D18A4EBA}" dt="2023-01-23T19:28:52.786" v="43" actId="478"/>
          <ac:picMkLst>
            <pc:docMk/>
            <pc:sldMk cId="2511655196" sldId="270"/>
            <ac:picMk id="4" creationId="{29A0F5C4-EFDA-3DA4-7C56-85B9120B1FD4}"/>
          </ac:picMkLst>
        </pc:picChg>
        <pc:picChg chg="add mod">
          <ac:chgData name="Abed Tabbalat" userId="c1a71b5f43e92cfe" providerId="LiveId" clId="{129AC895-E01E-4430-A6AD-6F13D18A4EBA}" dt="2023-01-23T19:29:15.455" v="47" actId="1440"/>
          <ac:picMkLst>
            <pc:docMk/>
            <pc:sldMk cId="2511655196" sldId="270"/>
            <ac:picMk id="5" creationId="{818BA800-B2C6-5C0B-94DA-3D6EE028B838}"/>
          </ac:picMkLst>
        </pc:picChg>
      </pc:sldChg>
      <pc:sldChg chg="addSp delSp modSp add mod">
        <pc:chgData name="Abed Tabbalat" userId="c1a71b5f43e92cfe" providerId="LiveId" clId="{129AC895-E01E-4430-A6AD-6F13D18A4EBA}" dt="2023-01-23T19:32:20.466" v="85" actId="1076"/>
        <pc:sldMkLst>
          <pc:docMk/>
          <pc:sldMk cId="1917036502" sldId="271"/>
        </pc:sldMkLst>
        <pc:spChg chg="mod">
          <ac:chgData name="Abed Tabbalat" userId="c1a71b5f43e92cfe" providerId="LiveId" clId="{129AC895-E01E-4430-A6AD-6F13D18A4EBA}" dt="2023-01-23T19:32:00.370" v="78" actId="20577"/>
          <ac:spMkLst>
            <pc:docMk/>
            <pc:sldMk cId="1917036502" sldId="271"/>
            <ac:spMk id="2" creationId="{4B7FB690-EA6E-6288-A95D-E7033F6DBD4F}"/>
          </ac:spMkLst>
        </pc:spChg>
        <pc:picChg chg="add mod">
          <ac:chgData name="Abed Tabbalat" userId="c1a71b5f43e92cfe" providerId="LiveId" clId="{129AC895-E01E-4430-A6AD-6F13D18A4EBA}" dt="2023-01-23T19:32:20.466" v="85" actId="1076"/>
          <ac:picMkLst>
            <pc:docMk/>
            <pc:sldMk cId="1917036502" sldId="271"/>
            <ac:picMk id="4" creationId="{7D4FCEC2-6575-3C95-B123-E916DB637D63}"/>
          </ac:picMkLst>
        </pc:picChg>
        <pc:picChg chg="del">
          <ac:chgData name="Abed Tabbalat" userId="c1a71b5f43e92cfe" providerId="LiveId" clId="{129AC895-E01E-4430-A6AD-6F13D18A4EBA}" dt="2023-01-23T19:32:02.358" v="79" actId="478"/>
          <ac:picMkLst>
            <pc:docMk/>
            <pc:sldMk cId="1917036502" sldId="271"/>
            <ac:picMk id="5" creationId="{0807CD47-3592-3E52-68C2-522D5E3A83EB}"/>
          </ac:picMkLst>
        </pc:picChg>
      </pc:sldChg>
      <pc:sldChg chg="addSp delSp modSp add mod">
        <pc:chgData name="Abed Tabbalat" userId="c1a71b5f43e92cfe" providerId="LiveId" clId="{129AC895-E01E-4430-A6AD-6F13D18A4EBA}" dt="2023-01-23T19:34:26.896" v="124" actId="1440"/>
        <pc:sldMkLst>
          <pc:docMk/>
          <pc:sldMk cId="3066046453" sldId="272"/>
        </pc:sldMkLst>
        <pc:spChg chg="mod">
          <ac:chgData name="Abed Tabbalat" userId="c1a71b5f43e92cfe" providerId="LiveId" clId="{129AC895-E01E-4430-A6AD-6F13D18A4EBA}" dt="2023-01-23T19:34:02.589" v="119" actId="20577"/>
          <ac:spMkLst>
            <pc:docMk/>
            <pc:sldMk cId="3066046453" sldId="272"/>
            <ac:spMk id="2" creationId="{4B7FB690-EA6E-6288-A95D-E7033F6DBD4F}"/>
          </ac:spMkLst>
        </pc:spChg>
        <pc:picChg chg="del">
          <ac:chgData name="Abed Tabbalat" userId="c1a71b5f43e92cfe" providerId="LiveId" clId="{129AC895-E01E-4430-A6AD-6F13D18A4EBA}" dt="2023-01-23T19:34:04.304" v="120" actId="478"/>
          <ac:picMkLst>
            <pc:docMk/>
            <pc:sldMk cId="3066046453" sldId="272"/>
            <ac:picMk id="3" creationId="{01EC1491-72A7-6D41-326A-4377D09DA03B}"/>
          </ac:picMkLst>
        </pc:picChg>
        <pc:picChg chg="add mod">
          <ac:chgData name="Abed Tabbalat" userId="c1a71b5f43e92cfe" providerId="LiveId" clId="{129AC895-E01E-4430-A6AD-6F13D18A4EBA}" dt="2023-01-23T19:34:26.896" v="124" actId="1440"/>
          <ac:picMkLst>
            <pc:docMk/>
            <pc:sldMk cId="3066046453" sldId="272"/>
            <ac:picMk id="5" creationId="{12E799BD-CA74-BEE5-3721-331EE045BC63}"/>
          </ac:picMkLst>
        </pc:picChg>
      </pc:sldChg>
    </pc:docChg>
  </pc:docChgLst>
  <pc:docChgLst>
    <pc:chgData name="Abed Tabbalat" userId="c1a71b5f43e92cfe" providerId="LiveId" clId="{1214D47D-1D50-4635-AE04-E6885AAA5DB0}"/>
    <pc:docChg chg="custSel addSld delSld modSld sldOrd">
      <pc:chgData name="Abed Tabbalat" userId="c1a71b5f43e92cfe" providerId="LiveId" clId="{1214D47D-1D50-4635-AE04-E6885AAA5DB0}" dt="2022-12-10T16:11:07.975" v="220" actId="1440"/>
      <pc:docMkLst>
        <pc:docMk/>
      </pc:docMkLst>
      <pc:sldChg chg="modSp new mod">
        <pc:chgData name="Abed Tabbalat" userId="c1a71b5f43e92cfe" providerId="LiveId" clId="{1214D47D-1D50-4635-AE04-E6885AAA5DB0}" dt="2022-12-10T15:57:39.402" v="34" actId="20577"/>
        <pc:sldMkLst>
          <pc:docMk/>
          <pc:sldMk cId="1125637988" sldId="256"/>
        </pc:sldMkLst>
        <pc:spChg chg="mod">
          <ac:chgData name="Abed Tabbalat" userId="c1a71b5f43e92cfe" providerId="LiveId" clId="{1214D47D-1D50-4635-AE04-E6885AAA5DB0}" dt="2022-12-10T15:57:31.139" v="13" actId="20577"/>
          <ac:spMkLst>
            <pc:docMk/>
            <pc:sldMk cId="1125637988" sldId="256"/>
            <ac:spMk id="2" creationId="{20710576-4939-6F7E-07A6-233ED5EDD197}"/>
          </ac:spMkLst>
        </pc:spChg>
        <pc:spChg chg="mod">
          <ac:chgData name="Abed Tabbalat" userId="c1a71b5f43e92cfe" providerId="LiveId" clId="{1214D47D-1D50-4635-AE04-E6885AAA5DB0}" dt="2022-12-10T15:57:39.402" v="34" actId="20577"/>
          <ac:spMkLst>
            <pc:docMk/>
            <pc:sldMk cId="1125637988" sldId="256"/>
            <ac:spMk id="3" creationId="{92971243-683C-2419-B904-7CD22E11D702}"/>
          </ac:spMkLst>
        </pc:spChg>
      </pc:sldChg>
      <pc:sldChg chg="addSp delSp modSp new mod setBg setClrOvrMap">
        <pc:chgData name="Abed Tabbalat" userId="c1a71b5f43e92cfe" providerId="LiveId" clId="{1214D47D-1D50-4635-AE04-E6885AAA5DB0}" dt="2022-12-10T15:59:39.718" v="72" actId="1440"/>
        <pc:sldMkLst>
          <pc:docMk/>
          <pc:sldMk cId="1080637818" sldId="257"/>
        </pc:sldMkLst>
        <pc:spChg chg="mod">
          <ac:chgData name="Abed Tabbalat" userId="c1a71b5f43e92cfe" providerId="LiveId" clId="{1214D47D-1D50-4635-AE04-E6885AAA5DB0}" dt="2022-12-10T15:59:31.857" v="71" actId="1076"/>
          <ac:spMkLst>
            <pc:docMk/>
            <pc:sldMk cId="1080637818" sldId="257"/>
            <ac:spMk id="2" creationId="{4B7FB690-EA6E-6288-A95D-E7033F6DBD4F}"/>
          </ac:spMkLst>
        </pc:spChg>
        <pc:spChg chg="del">
          <ac:chgData name="Abed Tabbalat" userId="c1a71b5f43e92cfe" providerId="LiveId" clId="{1214D47D-1D50-4635-AE04-E6885AAA5DB0}" dt="2022-12-10T15:59:06.732" v="67" actId="22"/>
          <ac:spMkLst>
            <pc:docMk/>
            <pc:sldMk cId="1080637818" sldId="257"/>
            <ac:spMk id="3" creationId="{C5088C3F-819C-75E3-F7BC-125BD65C94A1}"/>
          </ac:spMkLst>
        </pc:spChg>
        <pc:spChg chg="add del">
          <ac:chgData name="Abed Tabbalat" userId="c1a71b5f43e92cfe" providerId="LiveId" clId="{1214D47D-1D50-4635-AE04-E6885AAA5DB0}" dt="2022-12-10T15:59:15.823" v="69" actId="478"/>
          <ac:spMkLst>
            <pc:docMk/>
            <pc:sldMk cId="1080637818" sldId="257"/>
            <ac:spMk id="9" creationId="{45330971-C2B5-DA5E-4CBA-606768129A0C}"/>
          </ac:spMkLst>
        </pc:spChg>
        <pc:spChg chg="add">
          <ac:chgData name="Abed Tabbalat" userId="c1a71b5f43e92cfe" providerId="LiveId" clId="{1214D47D-1D50-4635-AE04-E6885AAA5DB0}" dt="2022-12-10T15:59:13.093" v="68" actId="26606"/>
          <ac:spMkLst>
            <pc:docMk/>
            <pc:sldMk cId="1080637818" sldId="257"/>
            <ac:spMk id="12" creationId="{6697F791-5FFA-4164-899F-EB52EA72B024}"/>
          </ac:spMkLst>
        </pc:spChg>
        <pc:spChg chg="add">
          <ac:chgData name="Abed Tabbalat" userId="c1a71b5f43e92cfe" providerId="LiveId" clId="{1214D47D-1D50-4635-AE04-E6885AAA5DB0}" dt="2022-12-10T15:59:13.093" v="68" actId="26606"/>
          <ac:spMkLst>
            <pc:docMk/>
            <pc:sldMk cId="1080637818" sldId="257"/>
            <ac:spMk id="16" creationId="{B773AB25-A422-41AA-9737-5E04C1966DE1}"/>
          </ac:spMkLst>
        </pc:spChg>
        <pc:grpChg chg="add">
          <ac:chgData name="Abed Tabbalat" userId="c1a71b5f43e92cfe" providerId="LiveId" clId="{1214D47D-1D50-4635-AE04-E6885AAA5DB0}" dt="2022-12-10T15:59:13.093" v="68" actId="26606"/>
          <ac:grpSpMkLst>
            <pc:docMk/>
            <pc:sldMk cId="1080637818" sldId="257"/>
            <ac:grpSpMk id="20" creationId="{6AD0D387-1584-4477-B5F8-52B50D4F2205}"/>
          </ac:grpSpMkLst>
        </pc:grpChg>
        <pc:picChg chg="add mod ord">
          <ac:chgData name="Abed Tabbalat" userId="c1a71b5f43e92cfe" providerId="LiveId" clId="{1214D47D-1D50-4635-AE04-E6885AAA5DB0}" dt="2022-12-10T15:59:39.718" v="72" actId="1440"/>
          <ac:picMkLst>
            <pc:docMk/>
            <pc:sldMk cId="1080637818" sldId="257"/>
            <ac:picMk id="5" creationId="{AF05663A-EEFA-16B4-11B5-C68E463CC2FB}"/>
          </ac:picMkLst>
        </pc:picChg>
        <pc:picChg chg="add">
          <ac:chgData name="Abed Tabbalat" userId="c1a71b5f43e92cfe" providerId="LiveId" clId="{1214D47D-1D50-4635-AE04-E6885AAA5DB0}" dt="2022-12-10T15:59:13.093" v="68" actId="26606"/>
          <ac:picMkLst>
            <pc:docMk/>
            <pc:sldMk cId="1080637818" sldId="257"/>
            <ac:picMk id="14" creationId="{4E28A1A9-FB81-4816-AAEA-C3B430946951}"/>
          </ac:picMkLst>
        </pc:picChg>
        <pc:picChg chg="add">
          <ac:chgData name="Abed Tabbalat" userId="c1a71b5f43e92cfe" providerId="LiveId" clId="{1214D47D-1D50-4635-AE04-E6885AAA5DB0}" dt="2022-12-10T15:59:13.093" v="68" actId="26606"/>
          <ac:picMkLst>
            <pc:docMk/>
            <pc:sldMk cId="1080637818" sldId="257"/>
            <ac:picMk id="18" creationId="{AF0552B8-DE8C-40DF-B29F-1728E6A10619}"/>
          </ac:picMkLst>
        </pc:picChg>
      </pc:sldChg>
      <pc:sldChg chg="addSp delSp modSp add mod">
        <pc:chgData name="Abed Tabbalat" userId="c1a71b5f43e92cfe" providerId="LiveId" clId="{1214D47D-1D50-4635-AE04-E6885AAA5DB0}" dt="2022-12-10T15:58:24.837" v="47" actId="1076"/>
        <pc:sldMkLst>
          <pc:docMk/>
          <pc:sldMk cId="267889225" sldId="258"/>
        </pc:sldMkLst>
        <pc:spChg chg="mod">
          <ac:chgData name="Abed Tabbalat" userId="c1a71b5f43e92cfe" providerId="LiveId" clId="{1214D47D-1D50-4635-AE04-E6885AAA5DB0}" dt="2022-12-10T15:58:24.837" v="47" actId="1076"/>
          <ac:spMkLst>
            <pc:docMk/>
            <pc:sldMk cId="267889225" sldId="258"/>
            <ac:spMk id="2" creationId="{20710576-4939-6F7E-07A6-233ED5EDD197}"/>
          </ac:spMkLst>
        </pc:spChg>
        <pc:spChg chg="del">
          <ac:chgData name="Abed Tabbalat" userId="c1a71b5f43e92cfe" providerId="LiveId" clId="{1214D47D-1D50-4635-AE04-E6885AAA5DB0}" dt="2022-12-10T15:58:09.059" v="37" actId="478"/>
          <ac:spMkLst>
            <pc:docMk/>
            <pc:sldMk cId="267889225" sldId="258"/>
            <ac:spMk id="3" creationId="{92971243-683C-2419-B904-7CD22E11D702}"/>
          </ac:spMkLst>
        </pc:spChg>
        <pc:spChg chg="add del mod">
          <ac:chgData name="Abed Tabbalat" userId="c1a71b5f43e92cfe" providerId="LiveId" clId="{1214D47D-1D50-4635-AE04-E6885AAA5DB0}" dt="2022-12-10T15:58:10.685" v="38" actId="478"/>
          <ac:spMkLst>
            <pc:docMk/>
            <pc:sldMk cId="267889225" sldId="258"/>
            <ac:spMk id="5" creationId="{7ACD80B5-4353-8E63-D8D0-F4A803AFED73}"/>
          </ac:spMkLst>
        </pc:spChg>
      </pc:sldChg>
      <pc:sldChg chg="addSp delSp modSp add mod">
        <pc:chgData name="Abed Tabbalat" userId="c1a71b5f43e92cfe" providerId="LiveId" clId="{1214D47D-1D50-4635-AE04-E6885AAA5DB0}" dt="2022-12-10T16:00:31.828" v="87" actId="1440"/>
        <pc:sldMkLst>
          <pc:docMk/>
          <pc:sldMk cId="1533495446" sldId="259"/>
        </pc:sldMkLst>
        <pc:spChg chg="mod">
          <ac:chgData name="Abed Tabbalat" userId="c1a71b5f43e92cfe" providerId="LiveId" clId="{1214D47D-1D50-4635-AE04-E6885AAA5DB0}" dt="2022-12-10T15:59:51.089" v="81" actId="20577"/>
          <ac:spMkLst>
            <pc:docMk/>
            <pc:sldMk cId="1533495446" sldId="259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0:31.828" v="87" actId="1440"/>
          <ac:picMkLst>
            <pc:docMk/>
            <pc:sldMk cId="1533495446" sldId="259"/>
            <ac:picMk id="4" creationId="{5ED2E544-269F-F752-0593-6020AFFB0A96}"/>
          </ac:picMkLst>
        </pc:picChg>
        <pc:picChg chg="del">
          <ac:chgData name="Abed Tabbalat" userId="c1a71b5f43e92cfe" providerId="LiveId" clId="{1214D47D-1D50-4635-AE04-E6885AAA5DB0}" dt="2022-12-10T15:59:53.687" v="82" actId="478"/>
          <ac:picMkLst>
            <pc:docMk/>
            <pc:sldMk cId="1533495446" sldId="259"/>
            <ac:picMk id="5" creationId="{AF05663A-EEFA-16B4-11B5-C68E463CC2FB}"/>
          </ac:picMkLst>
        </pc:picChg>
      </pc:sldChg>
      <pc:sldChg chg="addSp delSp modSp add mod">
        <pc:chgData name="Abed Tabbalat" userId="c1a71b5f43e92cfe" providerId="LiveId" clId="{1214D47D-1D50-4635-AE04-E6885AAA5DB0}" dt="2022-12-10T16:01:25.800" v="102" actId="1440"/>
        <pc:sldMkLst>
          <pc:docMk/>
          <pc:sldMk cId="2778100397" sldId="260"/>
        </pc:sldMkLst>
        <pc:spChg chg="mod">
          <ac:chgData name="Abed Tabbalat" userId="c1a71b5f43e92cfe" providerId="LiveId" clId="{1214D47D-1D50-4635-AE04-E6885AAA5DB0}" dt="2022-12-10T16:00:43.302" v="97" actId="20577"/>
          <ac:spMkLst>
            <pc:docMk/>
            <pc:sldMk cId="2778100397" sldId="260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0:45.911" v="98" actId="478"/>
          <ac:picMkLst>
            <pc:docMk/>
            <pc:sldMk cId="2778100397" sldId="260"/>
            <ac:picMk id="4" creationId="{5ED2E544-269F-F752-0593-6020AFFB0A96}"/>
          </ac:picMkLst>
        </pc:picChg>
        <pc:picChg chg="add mod">
          <ac:chgData name="Abed Tabbalat" userId="c1a71b5f43e92cfe" providerId="LiveId" clId="{1214D47D-1D50-4635-AE04-E6885AAA5DB0}" dt="2022-12-10T16:01:25.800" v="102" actId="1440"/>
          <ac:picMkLst>
            <pc:docMk/>
            <pc:sldMk cId="2778100397" sldId="260"/>
            <ac:picMk id="5" creationId="{85C89A7C-C82F-E835-AD1E-1906E310EDCF}"/>
          </ac:picMkLst>
        </pc:picChg>
      </pc:sldChg>
      <pc:sldChg chg="addSp delSp modSp add mod">
        <pc:chgData name="Abed Tabbalat" userId="c1a71b5f43e92cfe" providerId="LiveId" clId="{1214D47D-1D50-4635-AE04-E6885AAA5DB0}" dt="2022-12-10T16:02:13.156" v="120" actId="1440"/>
        <pc:sldMkLst>
          <pc:docMk/>
          <pc:sldMk cId="1344980161" sldId="261"/>
        </pc:sldMkLst>
        <pc:spChg chg="mod">
          <ac:chgData name="Abed Tabbalat" userId="c1a71b5f43e92cfe" providerId="LiveId" clId="{1214D47D-1D50-4635-AE04-E6885AAA5DB0}" dt="2022-12-10T16:01:42.064" v="114" actId="20577"/>
          <ac:spMkLst>
            <pc:docMk/>
            <pc:sldMk cId="1344980161" sldId="261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2:13.156" v="120" actId="1440"/>
          <ac:picMkLst>
            <pc:docMk/>
            <pc:sldMk cId="1344980161" sldId="261"/>
            <ac:picMk id="4" creationId="{04EBF356-13CC-88FF-659D-81B0C20F1743}"/>
          </ac:picMkLst>
        </pc:picChg>
        <pc:picChg chg="del">
          <ac:chgData name="Abed Tabbalat" userId="c1a71b5f43e92cfe" providerId="LiveId" clId="{1214D47D-1D50-4635-AE04-E6885AAA5DB0}" dt="2022-12-10T16:01:44.505" v="115" actId="478"/>
          <ac:picMkLst>
            <pc:docMk/>
            <pc:sldMk cId="1344980161" sldId="261"/>
            <ac:picMk id="5" creationId="{85C89A7C-C82F-E835-AD1E-1906E310EDCF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489579180" sldId="262"/>
        </pc:sldMkLst>
      </pc:sldChg>
      <pc:sldChg chg="modSp add mod ord">
        <pc:chgData name="Abed Tabbalat" userId="c1a71b5f43e92cfe" providerId="LiveId" clId="{1214D47D-1D50-4635-AE04-E6885AAA5DB0}" dt="2022-12-10T16:02:40.586" v="126" actId="20577"/>
        <pc:sldMkLst>
          <pc:docMk/>
          <pc:sldMk cId="945877731" sldId="262"/>
        </pc:sldMkLst>
        <pc:spChg chg="mod">
          <ac:chgData name="Abed Tabbalat" userId="c1a71b5f43e92cfe" providerId="LiveId" clId="{1214D47D-1D50-4635-AE04-E6885AAA5DB0}" dt="2022-12-10T16:02:40.586" v="126" actId="20577"/>
          <ac:spMkLst>
            <pc:docMk/>
            <pc:sldMk cId="945877731" sldId="262"/>
            <ac:spMk id="2" creationId="{20710576-4939-6F7E-07A6-233ED5EDD197}"/>
          </ac:spMkLst>
        </pc:spChg>
      </pc:sldChg>
      <pc:sldChg chg="addSp delSp modSp add mod ord">
        <pc:chgData name="Abed Tabbalat" userId="c1a71b5f43e92cfe" providerId="LiveId" clId="{1214D47D-1D50-4635-AE04-E6885AAA5DB0}" dt="2022-12-10T16:03:50.015" v="138" actId="1440"/>
        <pc:sldMkLst>
          <pc:docMk/>
          <pc:sldMk cId="1896758006" sldId="263"/>
        </pc:sldMkLst>
        <pc:spChg chg="mod">
          <ac:chgData name="Abed Tabbalat" userId="c1a71b5f43e92cfe" providerId="LiveId" clId="{1214D47D-1D50-4635-AE04-E6885AAA5DB0}" dt="2022-12-10T16:02:45.622" v="127" actId="20577"/>
          <ac:spMkLst>
            <pc:docMk/>
            <pc:sldMk cId="1896758006" sldId="263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3:50.015" v="138" actId="1440"/>
          <ac:picMkLst>
            <pc:docMk/>
            <pc:sldMk cId="1896758006" sldId="263"/>
            <ac:picMk id="4" creationId="{03F709E8-0395-0BAC-E9B7-0C05A07E8072}"/>
          </ac:picMkLst>
        </pc:picChg>
        <pc:picChg chg="del">
          <ac:chgData name="Abed Tabbalat" userId="c1a71b5f43e92cfe" providerId="LiveId" clId="{1214D47D-1D50-4635-AE04-E6885AAA5DB0}" dt="2022-12-10T16:02:48.848" v="128" actId="478"/>
          <ac:picMkLst>
            <pc:docMk/>
            <pc:sldMk cId="1896758006" sldId="263"/>
            <ac:picMk id="5" creationId="{AF05663A-EEFA-16B4-11B5-C68E463CC2FB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2040736997" sldId="263"/>
        </pc:sldMkLst>
      </pc:sldChg>
      <pc:sldChg chg="addSp delSp modSp add mod ord">
        <pc:chgData name="Abed Tabbalat" userId="c1a71b5f43e92cfe" providerId="LiveId" clId="{1214D47D-1D50-4635-AE04-E6885AAA5DB0}" dt="2022-12-10T16:04:31.524" v="143" actId="1440"/>
        <pc:sldMkLst>
          <pc:docMk/>
          <pc:sldMk cId="1561001802" sldId="264"/>
        </pc:sldMkLst>
        <pc:spChg chg="mod">
          <ac:chgData name="Abed Tabbalat" userId="c1a71b5f43e92cfe" providerId="LiveId" clId="{1214D47D-1D50-4635-AE04-E6885AAA5DB0}" dt="2022-12-10T16:02:52.137" v="129" actId="20577"/>
          <ac:spMkLst>
            <pc:docMk/>
            <pc:sldMk cId="1561001802" sldId="264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3:01.069" v="132" actId="478"/>
          <ac:picMkLst>
            <pc:docMk/>
            <pc:sldMk cId="1561001802" sldId="264"/>
            <ac:picMk id="4" creationId="{5ED2E544-269F-F752-0593-6020AFFB0A96}"/>
          </ac:picMkLst>
        </pc:picChg>
        <pc:picChg chg="add mod">
          <ac:chgData name="Abed Tabbalat" userId="c1a71b5f43e92cfe" providerId="LiveId" clId="{1214D47D-1D50-4635-AE04-E6885AAA5DB0}" dt="2022-12-10T16:04:31.524" v="143" actId="1440"/>
          <ac:picMkLst>
            <pc:docMk/>
            <pc:sldMk cId="1561001802" sldId="264"/>
            <ac:picMk id="5" creationId="{15F7BCD4-D88F-48AF-3CB3-6EE72A90CD51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2702782202" sldId="264"/>
        </pc:sldMkLst>
      </pc:sldChg>
      <pc:sldChg chg="addSp delSp modSp add mod ord">
        <pc:chgData name="Abed Tabbalat" userId="c1a71b5f43e92cfe" providerId="LiveId" clId="{1214D47D-1D50-4635-AE04-E6885AAA5DB0}" dt="2022-12-10T16:05:07.860" v="147" actId="1440"/>
        <pc:sldMkLst>
          <pc:docMk/>
          <pc:sldMk cId="1334918422" sldId="265"/>
        </pc:sldMkLst>
        <pc:spChg chg="mod">
          <ac:chgData name="Abed Tabbalat" userId="c1a71b5f43e92cfe" providerId="LiveId" clId="{1214D47D-1D50-4635-AE04-E6885AAA5DB0}" dt="2022-12-10T16:02:55.509" v="130" actId="20577"/>
          <ac:spMkLst>
            <pc:docMk/>
            <pc:sldMk cId="1334918422" sldId="265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5:07.860" v="147" actId="1440"/>
          <ac:picMkLst>
            <pc:docMk/>
            <pc:sldMk cId="1334918422" sldId="265"/>
            <ac:picMk id="4" creationId="{F5ADE7AA-B438-DC77-4F4E-2DDF7E6FF389}"/>
          </ac:picMkLst>
        </pc:picChg>
        <pc:picChg chg="del">
          <ac:chgData name="Abed Tabbalat" userId="c1a71b5f43e92cfe" providerId="LiveId" clId="{1214D47D-1D50-4635-AE04-E6885AAA5DB0}" dt="2022-12-10T16:03:02.613" v="133" actId="478"/>
          <ac:picMkLst>
            <pc:docMk/>
            <pc:sldMk cId="1334918422" sldId="265"/>
            <ac:picMk id="5" creationId="{85C89A7C-C82F-E835-AD1E-1906E310EDCF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1508701734" sldId="265"/>
        </pc:sldMkLst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110962813" sldId="266"/>
        </pc:sldMkLst>
      </pc:sldChg>
      <pc:sldChg chg="addSp delSp modSp add mod ord">
        <pc:chgData name="Abed Tabbalat" userId="c1a71b5f43e92cfe" providerId="LiveId" clId="{1214D47D-1D50-4635-AE04-E6885AAA5DB0}" dt="2022-12-10T16:05:37.787" v="151" actId="1440"/>
        <pc:sldMkLst>
          <pc:docMk/>
          <pc:sldMk cId="306420227" sldId="266"/>
        </pc:sldMkLst>
        <pc:spChg chg="mod">
          <ac:chgData name="Abed Tabbalat" userId="c1a71b5f43e92cfe" providerId="LiveId" clId="{1214D47D-1D50-4635-AE04-E6885AAA5DB0}" dt="2022-12-10T16:02:58.405" v="131" actId="20577"/>
          <ac:spMkLst>
            <pc:docMk/>
            <pc:sldMk cId="306420227" sldId="266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3:03.849" v="134" actId="478"/>
          <ac:picMkLst>
            <pc:docMk/>
            <pc:sldMk cId="306420227" sldId="266"/>
            <ac:picMk id="4" creationId="{04EBF356-13CC-88FF-659D-81B0C20F1743}"/>
          </ac:picMkLst>
        </pc:picChg>
        <pc:picChg chg="add mod">
          <ac:chgData name="Abed Tabbalat" userId="c1a71b5f43e92cfe" providerId="LiveId" clId="{1214D47D-1D50-4635-AE04-E6885AAA5DB0}" dt="2022-12-10T16:05:37.787" v="151" actId="1440"/>
          <ac:picMkLst>
            <pc:docMk/>
            <pc:sldMk cId="306420227" sldId="266"/>
            <ac:picMk id="5" creationId="{C44F2F46-5FC1-FF66-00FB-EBBE15DBBDF9}"/>
          </ac:picMkLst>
        </pc:picChg>
      </pc:sldChg>
      <pc:sldChg chg="modSp add mod">
        <pc:chgData name="Abed Tabbalat" userId="c1a71b5f43e92cfe" providerId="LiveId" clId="{1214D47D-1D50-4635-AE04-E6885AAA5DB0}" dt="2022-12-10T16:05:49.146" v="159" actId="20577"/>
        <pc:sldMkLst>
          <pc:docMk/>
          <pc:sldMk cId="1662377431" sldId="267"/>
        </pc:sldMkLst>
        <pc:spChg chg="mod">
          <ac:chgData name="Abed Tabbalat" userId="c1a71b5f43e92cfe" providerId="LiveId" clId="{1214D47D-1D50-4635-AE04-E6885AAA5DB0}" dt="2022-12-10T16:05:49.146" v="159" actId="20577"/>
          <ac:spMkLst>
            <pc:docMk/>
            <pc:sldMk cId="1662377431" sldId="267"/>
            <ac:spMk id="2" creationId="{20710576-4939-6F7E-07A6-233ED5EDD197}"/>
          </ac:spMkLst>
        </pc:spChg>
      </pc:sldChg>
      <pc:sldChg chg="addSp delSp modSp add mod">
        <pc:chgData name="Abed Tabbalat" userId="c1a71b5f43e92cfe" providerId="LiveId" clId="{1214D47D-1D50-4635-AE04-E6885AAA5DB0}" dt="2022-12-10T16:07:25.738" v="199"/>
        <pc:sldMkLst>
          <pc:docMk/>
          <pc:sldMk cId="1586280966" sldId="268"/>
        </pc:sldMkLst>
        <pc:spChg chg="mod">
          <ac:chgData name="Abed Tabbalat" userId="c1a71b5f43e92cfe" providerId="LiveId" clId="{1214D47D-1D50-4635-AE04-E6885AAA5DB0}" dt="2022-12-10T16:05:55.748" v="166" actId="20577"/>
          <ac:spMkLst>
            <pc:docMk/>
            <pc:sldMk cId="1586280966" sldId="268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7:25.738" v="199"/>
          <ac:picMkLst>
            <pc:docMk/>
            <pc:sldMk cId="1586280966" sldId="268"/>
            <ac:picMk id="3" creationId="{B8DFBD6C-CDD9-4638-BF4B-C396AF754B7B}"/>
          </ac:picMkLst>
        </pc:picChg>
        <pc:picChg chg="del">
          <ac:chgData name="Abed Tabbalat" userId="c1a71b5f43e92cfe" providerId="LiveId" clId="{1214D47D-1D50-4635-AE04-E6885AAA5DB0}" dt="2022-12-10T16:06:41.419" v="190" actId="478"/>
          <ac:picMkLst>
            <pc:docMk/>
            <pc:sldMk cId="1586280966" sldId="268"/>
            <ac:picMk id="4" creationId="{03F709E8-0395-0BAC-E9B7-0C05A07E8072}"/>
          </ac:picMkLst>
        </pc:picChg>
      </pc:sldChg>
      <pc:sldChg chg="addSp delSp modSp add mod">
        <pc:chgData name="Abed Tabbalat" userId="c1a71b5f43e92cfe" providerId="LiveId" clId="{1214D47D-1D50-4635-AE04-E6885AAA5DB0}" dt="2022-12-10T16:08:28.047" v="203" actId="1440"/>
        <pc:sldMkLst>
          <pc:docMk/>
          <pc:sldMk cId="2131622092" sldId="269"/>
        </pc:sldMkLst>
        <pc:spChg chg="mod">
          <ac:chgData name="Abed Tabbalat" userId="c1a71b5f43e92cfe" providerId="LiveId" clId="{1214D47D-1D50-4635-AE04-E6885AAA5DB0}" dt="2022-12-10T16:06:00.755" v="173" actId="20577"/>
          <ac:spMkLst>
            <pc:docMk/>
            <pc:sldMk cId="2131622092" sldId="269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8:28.047" v="203" actId="1440"/>
          <ac:picMkLst>
            <pc:docMk/>
            <pc:sldMk cId="2131622092" sldId="269"/>
            <ac:picMk id="4" creationId="{82584500-43CA-D8AD-D6F0-FC9AB7CD8376}"/>
          </ac:picMkLst>
        </pc:picChg>
        <pc:picChg chg="del">
          <ac:chgData name="Abed Tabbalat" userId="c1a71b5f43e92cfe" providerId="LiveId" clId="{1214D47D-1D50-4635-AE04-E6885AAA5DB0}" dt="2022-12-10T16:06:42.422" v="191" actId="478"/>
          <ac:picMkLst>
            <pc:docMk/>
            <pc:sldMk cId="2131622092" sldId="269"/>
            <ac:picMk id="5" creationId="{15F7BCD4-D88F-48AF-3CB3-6EE72A90CD51}"/>
          </ac:picMkLst>
        </pc:picChg>
      </pc:sldChg>
      <pc:sldChg chg="addSp delSp modSp add mod">
        <pc:chgData name="Abed Tabbalat" userId="c1a71b5f43e92cfe" providerId="LiveId" clId="{1214D47D-1D50-4635-AE04-E6885AAA5DB0}" dt="2022-12-10T16:09:40.299" v="207" actId="1440"/>
        <pc:sldMkLst>
          <pc:docMk/>
          <pc:sldMk cId="2969790567" sldId="270"/>
        </pc:sldMkLst>
        <pc:spChg chg="mod">
          <ac:chgData name="Abed Tabbalat" userId="c1a71b5f43e92cfe" providerId="LiveId" clId="{1214D47D-1D50-4635-AE04-E6885AAA5DB0}" dt="2022-12-10T16:06:05.616" v="180" actId="20577"/>
          <ac:spMkLst>
            <pc:docMk/>
            <pc:sldMk cId="2969790567" sldId="270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6:43.599" v="192" actId="478"/>
          <ac:picMkLst>
            <pc:docMk/>
            <pc:sldMk cId="2969790567" sldId="270"/>
            <ac:picMk id="4" creationId="{F5ADE7AA-B438-DC77-4F4E-2DDF7E6FF389}"/>
          </ac:picMkLst>
        </pc:picChg>
        <pc:picChg chg="add mod">
          <ac:chgData name="Abed Tabbalat" userId="c1a71b5f43e92cfe" providerId="LiveId" clId="{1214D47D-1D50-4635-AE04-E6885AAA5DB0}" dt="2022-12-10T16:09:40.299" v="207" actId="1440"/>
          <ac:picMkLst>
            <pc:docMk/>
            <pc:sldMk cId="2969790567" sldId="270"/>
            <ac:picMk id="5" creationId="{8C2A8F26-7E57-A519-6A0B-E87CC4FDC87C}"/>
          </ac:picMkLst>
        </pc:picChg>
      </pc:sldChg>
      <pc:sldChg chg="addSp delSp modSp add mod">
        <pc:chgData name="Abed Tabbalat" userId="c1a71b5f43e92cfe" providerId="LiveId" clId="{1214D47D-1D50-4635-AE04-E6885AAA5DB0}" dt="2022-12-10T16:11:07.975" v="220" actId="1440"/>
        <pc:sldMkLst>
          <pc:docMk/>
          <pc:sldMk cId="741101337" sldId="271"/>
        </pc:sldMkLst>
        <pc:spChg chg="mod">
          <ac:chgData name="Abed Tabbalat" userId="c1a71b5f43e92cfe" providerId="LiveId" clId="{1214D47D-1D50-4635-AE04-E6885AAA5DB0}" dt="2022-12-10T16:06:12.642" v="189" actId="20577"/>
          <ac:spMkLst>
            <pc:docMk/>
            <pc:sldMk cId="741101337" sldId="271"/>
            <ac:spMk id="2" creationId="{4B7FB690-EA6E-6288-A95D-E7033F6DBD4F}"/>
          </ac:spMkLst>
        </pc:spChg>
        <pc:spChg chg="add mod">
          <ac:chgData name="Abed Tabbalat" userId="c1a71b5f43e92cfe" providerId="LiveId" clId="{1214D47D-1D50-4635-AE04-E6885AAA5DB0}" dt="2022-12-10T16:11:03.930" v="219" actId="207"/>
          <ac:spMkLst>
            <pc:docMk/>
            <pc:sldMk cId="741101337" sldId="271"/>
            <ac:spMk id="8" creationId="{1DF1C890-206C-D270-68AC-8239562332CC}"/>
          </ac:spMkLst>
        </pc:spChg>
        <pc:picChg chg="add del mod">
          <ac:chgData name="Abed Tabbalat" userId="c1a71b5f43e92cfe" providerId="LiveId" clId="{1214D47D-1D50-4635-AE04-E6885AAA5DB0}" dt="2022-12-10T16:07:23.529" v="198" actId="21"/>
          <ac:picMkLst>
            <pc:docMk/>
            <pc:sldMk cId="741101337" sldId="271"/>
            <ac:picMk id="4" creationId="{91FE3CE5-05D2-4C3A-82C3-D45786D55276}"/>
          </ac:picMkLst>
        </pc:picChg>
        <pc:picChg chg="del">
          <ac:chgData name="Abed Tabbalat" userId="c1a71b5f43e92cfe" providerId="LiveId" clId="{1214D47D-1D50-4635-AE04-E6885AAA5DB0}" dt="2022-12-10T16:06:44.777" v="193" actId="478"/>
          <ac:picMkLst>
            <pc:docMk/>
            <pc:sldMk cId="741101337" sldId="271"/>
            <ac:picMk id="5" creationId="{C44F2F46-5FC1-FF66-00FB-EBBE15DBBDF9}"/>
          </ac:picMkLst>
        </pc:picChg>
        <pc:picChg chg="add mod">
          <ac:chgData name="Abed Tabbalat" userId="c1a71b5f43e92cfe" providerId="LiveId" clId="{1214D47D-1D50-4635-AE04-E6885AAA5DB0}" dt="2022-12-10T16:11:07.975" v="220" actId="1440"/>
          <ac:picMkLst>
            <pc:docMk/>
            <pc:sldMk cId="741101337" sldId="271"/>
            <ac:picMk id="7" creationId="{97A7C1AE-6A1A-0EC2-C4F5-5C7C7FDA20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A8C86EF-3A5D-40FF-90B2-83B6A0C2155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7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5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07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0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33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8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91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3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1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6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C86EF-3A5D-40FF-90B2-83B6A0C2155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97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9 &amp;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71243-683C-2419-B904-7CD22E11D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DSC 640</a:t>
            </a:r>
          </a:p>
          <a:p>
            <a:r>
              <a:rPr lang="en-US" dirty="0"/>
              <a:t>Abed Tabbalat</a:t>
            </a:r>
          </a:p>
        </p:txBody>
      </p:sp>
    </p:spTree>
    <p:extLst>
      <p:ext uri="{BB962C8B-B14F-4D97-AF65-F5344CB8AC3E}">
        <p14:creationId xmlns:p14="http://schemas.microsoft.com/office/powerpoint/2010/main" val="112563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94119"/>
            <a:ext cx="8791575" cy="873295"/>
          </a:xfrm>
        </p:spPr>
        <p:txBody>
          <a:bodyPr/>
          <a:lstStyle/>
          <a:p>
            <a:pPr algn="ctr"/>
            <a:r>
              <a:rPr lang="en-US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166237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Tableau – Heat Map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0551AF6-AC5B-AD93-AE05-A0EEB839E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109" y="991715"/>
            <a:ext cx="6062497" cy="4867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6280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Tableau – Spatial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FAB6442-0BC5-5867-0A59-EF6FE8CC1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799" y="1093788"/>
            <a:ext cx="5838559" cy="4590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622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Tableau – funnel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BDF402B-A080-A704-E71F-C680F176E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389" y="1369388"/>
            <a:ext cx="7378536" cy="4119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6046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94119"/>
            <a:ext cx="8791575" cy="873295"/>
          </a:xfrm>
        </p:spPr>
        <p:txBody>
          <a:bodyPr/>
          <a:lstStyle/>
          <a:p>
            <a:pPr algn="ctr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6788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Python – Heat Map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427879D-E9D0-767D-2896-25F4819B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414" y="1516063"/>
            <a:ext cx="6708604" cy="3729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0637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Python – Spatial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A8A1DC4-2201-71C7-FE69-B8F68338B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836" y="1673418"/>
            <a:ext cx="5213306" cy="35577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495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Python – contour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3295448-A547-8BFF-B390-7F92B7A81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507" y="1431570"/>
            <a:ext cx="6493357" cy="3991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655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94119"/>
            <a:ext cx="8791575" cy="873295"/>
          </a:xfrm>
        </p:spPr>
        <p:txBody>
          <a:bodyPr/>
          <a:lstStyle/>
          <a:p>
            <a:pPr algn="ctr"/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94587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 – heat map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4C5998A-3A00-9B49-0253-0FCA0A65C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547" y="1071561"/>
            <a:ext cx="5686838" cy="47148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6758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 – spatial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18A14C1-84C9-777D-3651-A31AAFC2C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507" y="1293065"/>
            <a:ext cx="6773909" cy="45131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001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 – Contour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8C97BE3-8BCE-BE4C-A08A-23457D380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745" y="1504766"/>
            <a:ext cx="7492895" cy="38484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036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90</TotalTime>
  <Words>47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Week 9 &amp; 10</vt:lpstr>
      <vt:lpstr>Python</vt:lpstr>
      <vt:lpstr>Python – Heat Map</vt:lpstr>
      <vt:lpstr>Python – Spatial Chart</vt:lpstr>
      <vt:lpstr>Python – contour chart</vt:lpstr>
      <vt:lpstr>R</vt:lpstr>
      <vt:lpstr>R – heat map</vt:lpstr>
      <vt:lpstr>r – spatial chart</vt:lpstr>
      <vt:lpstr>r – Contour chart</vt:lpstr>
      <vt:lpstr>Tableau</vt:lpstr>
      <vt:lpstr>Tableau – Heat Map</vt:lpstr>
      <vt:lpstr>Tableau – Spatial Chart</vt:lpstr>
      <vt:lpstr>Tableau – funnel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&amp; 2</dc:title>
  <dc:creator>Abed Tabbalat</dc:creator>
  <cp:lastModifiedBy>Abed Tabbalat</cp:lastModifiedBy>
  <cp:revision>1</cp:revision>
  <dcterms:created xsi:type="dcterms:W3CDTF">2022-12-10T15:55:42Z</dcterms:created>
  <dcterms:modified xsi:type="dcterms:W3CDTF">2023-02-17T15:16:36Z</dcterms:modified>
</cp:coreProperties>
</file>