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4D47D-1D50-4635-AE04-E6885AAA5DB0}" v="10" dt="2022-12-10T16:07:25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d Tabbalat" userId="c1a71b5f43e92cfe" providerId="LiveId" clId="{1214D47D-1D50-4635-AE04-E6885AAA5DB0}"/>
    <pc:docChg chg="custSel addSld delSld modSld sldOrd">
      <pc:chgData name="Abed Tabbalat" userId="c1a71b5f43e92cfe" providerId="LiveId" clId="{1214D47D-1D50-4635-AE04-E6885AAA5DB0}" dt="2022-12-10T16:11:07.975" v="220" actId="1440"/>
      <pc:docMkLst>
        <pc:docMk/>
      </pc:docMkLst>
      <pc:sldChg chg="modSp new mod">
        <pc:chgData name="Abed Tabbalat" userId="c1a71b5f43e92cfe" providerId="LiveId" clId="{1214D47D-1D50-4635-AE04-E6885AAA5DB0}" dt="2022-12-10T15:57:39.402" v="34" actId="20577"/>
        <pc:sldMkLst>
          <pc:docMk/>
          <pc:sldMk cId="1125637988" sldId="256"/>
        </pc:sldMkLst>
        <pc:spChg chg="mod">
          <ac:chgData name="Abed Tabbalat" userId="c1a71b5f43e92cfe" providerId="LiveId" clId="{1214D47D-1D50-4635-AE04-E6885AAA5DB0}" dt="2022-12-10T15:57:31.139" v="13" actId="20577"/>
          <ac:spMkLst>
            <pc:docMk/>
            <pc:sldMk cId="1125637988" sldId="256"/>
            <ac:spMk id="2" creationId="{20710576-4939-6F7E-07A6-233ED5EDD197}"/>
          </ac:spMkLst>
        </pc:spChg>
        <pc:spChg chg="mod">
          <ac:chgData name="Abed Tabbalat" userId="c1a71b5f43e92cfe" providerId="LiveId" clId="{1214D47D-1D50-4635-AE04-E6885AAA5DB0}" dt="2022-12-10T15:57:39.402" v="34" actId="20577"/>
          <ac:spMkLst>
            <pc:docMk/>
            <pc:sldMk cId="1125637988" sldId="256"/>
            <ac:spMk id="3" creationId="{92971243-683C-2419-B904-7CD22E11D702}"/>
          </ac:spMkLst>
        </pc:spChg>
      </pc:sldChg>
      <pc:sldChg chg="addSp delSp modSp new mod setBg setClrOvrMap">
        <pc:chgData name="Abed Tabbalat" userId="c1a71b5f43e92cfe" providerId="LiveId" clId="{1214D47D-1D50-4635-AE04-E6885AAA5DB0}" dt="2022-12-10T15:59:39.718" v="72" actId="1440"/>
        <pc:sldMkLst>
          <pc:docMk/>
          <pc:sldMk cId="1080637818" sldId="257"/>
        </pc:sldMkLst>
        <pc:spChg chg="mod">
          <ac:chgData name="Abed Tabbalat" userId="c1a71b5f43e92cfe" providerId="LiveId" clId="{1214D47D-1D50-4635-AE04-E6885AAA5DB0}" dt="2022-12-10T15:59:31.857" v="71" actId="1076"/>
          <ac:spMkLst>
            <pc:docMk/>
            <pc:sldMk cId="1080637818" sldId="257"/>
            <ac:spMk id="2" creationId="{4B7FB690-EA6E-6288-A95D-E7033F6DBD4F}"/>
          </ac:spMkLst>
        </pc:spChg>
        <pc:spChg chg="del">
          <ac:chgData name="Abed Tabbalat" userId="c1a71b5f43e92cfe" providerId="LiveId" clId="{1214D47D-1D50-4635-AE04-E6885AAA5DB0}" dt="2022-12-10T15:59:06.732" v="67" actId="22"/>
          <ac:spMkLst>
            <pc:docMk/>
            <pc:sldMk cId="1080637818" sldId="257"/>
            <ac:spMk id="3" creationId="{C5088C3F-819C-75E3-F7BC-125BD65C94A1}"/>
          </ac:spMkLst>
        </pc:spChg>
        <pc:spChg chg="add del">
          <ac:chgData name="Abed Tabbalat" userId="c1a71b5f43e92cfe" providerId="LiveId" clId="{1214D47D-1D50-4635-AE04-E6885AAA5DB0}" dt="2022-12-10T15:59:15.823" v="69" actId="478"/>
          <ac:spMkLst>
            <pc:docMk/>
            <pc:sldMk cId="1080637818" sldId="257"/>
            <ac:spMk id="9" creationId="{45330971-C2B5-DA5E-4CBA-606768129A0C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2" creationId="{6697F791-5FFA-4164-899F-EB52EA72B024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6" creationId="{B773AB25-A422-41AA-9737-5E04C1966DE1}"/>
          </ac:spMkLst>
        </pc:spChg>
        <pc:grpChg chg="add">
          <ac:chgData name="Abed Tabbalat" userId="c1a71b5f43e92cfe" providerId="LiveId" clId="{1214D47D-1D50-4635-AE04-E6885AAA5DB0}" dt="2022-12-10T15:59:13.093" v="68" actId="26606"/>
          <ac:grpSpMkLst>
            <pc:docMk/>
            <pc:sldMk cId="1080637818" sldId="257"/>
            <ac:grpSpMk id="20" creationId="{6AD0D387-1584-4477-B5F8-52B50D4F2205}"/>
          </ac:grpSpMkLst>
        </pc:grpChg>
        <pc:picChg chg="add mod ord">
          <ac:chgData name="Abed Tabbalat" userId="c1a71b5f43e92cfe" providerId="LiveId" clId="{1214D47D-1D50-4635-AE04-E6885AAA5DB0}" dt="2022-12-10T15:59:39.718" v="72" actId="1440"/>
          <ac:picMkLst>
            <pc:docMk/>
            <pc:sldMk cId="1080637818" sldId="257"/>
            <ac:picMk id="5" creationId="{AF05663A-EEFA-16B4-11B5-C68E463CC2FB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4" creationId="{4E28A1A9-FB81-4816-AAEA-C3B430946951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8" creationId="{AF0552B8-DE8C-40DF-B29F-1728E6A10619}"/>
          </ac:picMkLst>
        </pc:picChg>
      </pc:sldChg>
      <pc:sldChg chg="addSp delSp modSp add mod">
        <pc:chgData name="Abed Tabbalat" userId="c1a71b5f43e92cfe" providerId="LiveId" clId="{1214D47D-1D50-4635-AE04-E6885AAA5DB0}" dt="2022-12-10T15:58:24.837" v="47" actId="1076"/>
        <pc:sldMkLst>
          <pc:docMk/>
          <pc:sldMk cId="267889225" sldId="258"/>
        </pc:sldMkLst>
        <pc:spChg chg="mod">
          <ac:chgData name="Abed Tabbalat" userId="c1a71b5f43e92cfe" providerId="LiveId" clId="{1214D47D-1D50-4635-AE04-E6885AAA5DB0}" dt="2022-12-10T15:58:24.837" v="47" actId="1076"/>
          <ac:spMkLst>
            <pc:docMk/>
            <pc:sldMk cId="267889225" sldId="258"/>
            <ac:spMk id="2" creationId="{20710576-4939-6F7E-07A6-233ED5EDD197}"/>
          </ac:spMkLst>
        </pc:spChg>
        <pc:spChg chg="del">
          <ac:chgData name="Abed Tabbalat" userId="c1a71b5f43e92cfe" providerId="LiveId" clId="{1214D47D-1D50-4635-AE04-E6885AAA5DB0}" dt="2022-12-10T15:58:09.059" v="37" actId="478"/>
          <ac:spMkLst>
            <pc:docMk/>
            <pc:sldMk cId="267889225" sldId="258"/>
            <ac:spMk id="3" creationId="{92971243-683C-2419-B904-7CD22E11D702}"/>
          </ac:spMkLst>
        </pc:spChg>
        <pc:spChg chg="add del mod">
          <ac:chgData name="Abed Tabbalat" userId="c1a71b5f43e92cfe" providerId="LiveId" clId="{1214D47D-1D50-4635-AE04-E6885AAA5DB0}" dt="2022-12-10T15:58:10.685" v="38" actId="478"/>
          <ac:spMkLst>
            <pc:docMk/>
            <pc:sldMk cId="267889225" sldId="258"/>
            <ac:spMk id="5" creationId="{7ACD80B5-4353-8E63-D8D0-F4A803AFED73}"/>
          </ac:spMkLst>
        </pc:spChg>
      </pc:sldChg>
      <pc:sldChg chg="addSp delSp modSp add mod">
        <pc:chgData name="Abed Tabbalat" userId="c1a71b5f43e92cfe" providerId="LiveId" clId="{1214D47D-1D50-4635-AE04-E6885AAA5DB0}" dt="2022-12-10T16:00:31.828" v="87" actId="1440"/>
        <pc:sldMkLst>
          <pc:docMk/>
          <pc:sldMk cId="1533495446" sldId="259"/>
        </pc:sldMkLst>
        <pc:spChg chg="mod">
          <ac:chgData name="Abed Tabbalat" userId="c1a71b5f43e92cfe" providerId="LiveId" clId="{1214D47D-1D50-4635-AE04-E6885AAA5DB0}" dt="2022-12-10T15:59:51.089" v="81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0:31.828" v="87" actId="1440"/>
          <ac:picMkLst>
            <pc:docMk/>
            <pc:sldMk cId="1533495446" sldId="259"/>
            <ac:picMk id="4" creationId="{5ED2E544-269F-F752-0593-6020AFFB0A96}"/>
          </ac:picMkLst>
        </pc:picChg>
        <pc:picChg chg="del">
          <ac:chgData name="Abed Tabbalat" userId="c1a71b5f43e92cfe" providerId="LiveId" clId="{1214D47D-1D50-4635-AE04-E6885AAA5DB0}" dt="2022-12-10T15:59:53.687" v="82" actId="478"/>
          <ac:picMkLst>
            <pc:docMk/>
            <pc:sldMk cId="1533495446" sldId="259"/>
            <ac:picMk id="5" creationId="{AF05663A-EEFA-16B4-11B5-C68E463CC2FB}"/>
          </ac:picMkLst>
        </pc:picChg>
      </pc:sldChg>
      <pc:sldChg chg="addSp delSp modSp add mod">
        <pc:chgData name="Abed Tabbalat" userId="c1a71b5f43e92cfe" providerId="LiveId" clId="{1214D47D-1D50-4635-AE04-E6885AAA5DB0}" dt="2022-12-10T16:01:25.800" v="102" actId="1440"/>
        <pc:sldMkLst>
          <pc:docMk/>
          <pc:sldMk cId="2778100397" sldId="260"/>
        </pc:sldMkLst>
        <pc:spChg chg="mod">
          <ac:chgData name="Abed Tabbalat" userId="c1a71b5f43e92cfe" providerId="LiveId" clId="{1214D47D-1D50-4635-AE04-E6885AAA5DB0}" dt="2022-12-10T16:00:43.302" v="97" actId="20577"/>
          <ac:spMkLst>
            <pc:docMk/>
            <pc:sldMk cId="2778100397" sldId="26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0:45.911" v="98" actId="478"/>
          <ac:picMkLst>
            <pc:docMk/>
            <pc:sldMk cId="2778100397" sldId="260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1:25.800" v="102" actId="1440"/>
          <ac:picMkLst>
            <pc:docMk/>
            <pc:sldMk cId="2778100397" sldId="260"/>
            <ac:picMk id="5" creationId="{85C89A7C-C82F-E835-AD1E-1906E310EDCF}"/>
          </ac:picMkLst>
        </pc:picChg>
      </pc:sldChg>
      <pc:sldChg chg="addSp delSp modSp add mod">
        <pc:chgData name="Abed Tabbalat" userId="c1a71b5f43e92cfe" providerId="LiveId" clId="{1214D47D-1D50-4635-AE04-E6885AAA5DB0}" dt="2022-12-10T16:02:13.156" v="120" actId="1440"/>
        <pc:sldMkLst>
          <pc:docMk/>
          <pc:sldMk cId="1344980161" sldId="261"/>
        </pc:sldMkLst>
        <pc:spChg chg="mod">
          <ac:chgData name="Abed Tabbalat" userId="c1a71b5f43e92cfe" providerId="LiveId" clId="{1214D47D-1D50-4635-AE04-E6885AAA5DB0}" dt="2022-12-10T16:01:42.064" v="114" actId="20577"/>
          <ac:spMkLst>
            <pc:docMk/>
            <pc:sldMk cId="1344980161" sldId="261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2:13.156" v="120" actId="1440"/>
          <ac:picMkLst>
            <pc:docMk/>
            <pc:sldMk cId="1344980161" sldId="261"/>
            <ac:picMk id="4" creationId="{04EBF356-13CC-88FF-659D-81B0C20F1743}"/>
          </ac:picMkLst>
        </pc:picChg>
        <pc:picChg chg="del">
          <ac:chgData name="Abed Tabbalat" userId="c1a71b5f43e92cfe" providerId="LiveId" clId="{1214D47D-1D50-4635-AE04-E6885AAA5DB0}" dt="2022-12-10T16:01:44.505" v="115" actId="478"/>
          <ac:picMkLst>
            <pc:docMk/>
            <pc:sldMk cId="1344980161" sldId="261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489579180" sldId="262"/>
        </pc:sldMkLst>
      </pc:sldChg>
      <pc:sldChg chg="modSp add mod ord">
        <pc:chgData name="Abed Tabbalat" userId="c1a71b5f43e92cfe" providerId="LiveId" clId="{1214D47D-1D50-4635-AE04-E6885AAA5DB0}" dt="2022-12-10T16:02:40.586" v="126" actId="20577"/>
        <pc:sldMkLst>
          <pc:docMk/>
          <pc:sldMk cId="945877731" sldId="262"/>
        </pc:sldMkLst>
        <pc:spChg chg="mod">
          <ac:chgData name="Abed Tabbalat" userId="c1a71b5f43e92cfe" providerId="LiveId" clId="{1214D47D-1D50-4635-AE04-E6885AAA5DB0}" dt="2022-12-10T16:02:40.586" v="126" actId="20577"/>
          <ac:spMkLst>
            <pc:docMk/>
            <pc:sldMk cId="945877731" sldId="262"/>
            <ac:spMk id="2" creationId="{20710576-4939-6F7E-07A6-233ED5EDD197}"/>
          </ac:spMkLst>
        </pc:spChg>
      </pc:sldChg>
      <pc:sldChg chg="addSp delSp modSp add mod ord">
        <pc:chgData name="Abed Tabbalat" userId="c1a71b5f43e92cfe" providerId="LiveId" clId="{1214D47D-1D50-4635-AE04-E6885AAA5DB0}" dt="2022-12-10T16:03:50.015" v="138" actId="1440"/>
        <pc:sldMkLst>
          <pc:docMk/>
          <pc:sldMk cId="1896758006" sldId="263"/>
        </pc:sldMkLst>
        <pc:spChg chg="mod">
          <ac:chgData name="Abed Tabbalat" userId="c1a71b5f43e92cfe" providerId="LiveId" clId="{1214D47D-1D50-4635-AE04-E6885AAA5DB0}" dt="2022-12-10T16:02:45.622" v="127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3:50.015" v="138" actId="1440"/>
          <ac:picMkLst>
            <pc:docMk/>
            <pc:sldMk cId="1896758006" sldId="263"/>
            <ac:picMk id="4" creationId="{03F709E8-0395-0BAC-E9B7-0C05A07E8072}"/>
          </ac:picMkLst>
        </pc:picChg>
        <pc:picChg chg="del">
          <ac:chgData name="Abed Tabbalat" userId="c1a71b5f43e92cfe" providerId="LiveId" clId="{1214D47D-1D50-4635-AE04-E6885AAA5DB0}" dt="2022-12-10T16:02:48.848" v="128" actId="478"/>
          <ac:picMkLst>
            <pc:docMk/>
            <pc:sldMk cId="1896758006" sldId="263"/>
            <ac:picMk id="5" creationId="{AF05663A-EEFA-16B4-11B5-C68E463CC2FB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040736997" sldId="263"/>
        </pc:sldMkLst>
      </pc:sldChg>
      <pc:sldChg chg="addSp delSp modSp add mod ord">
        <pc:chgData name="Abed Tabbalat" userId="c1a71b5f43e92cfe" providerId="LiveId" clId="{1214D47D-1D50-4635-AE04-E6885AAA5DB0}" dt="2022-12-10T16:04:31.524" v="143" actId="1440"/>
        <pc:sldMkLst>
          <pc:docMk/>
          <pc:sldMk cId="1561001802" sldId="264"/>
        </pc:sldMkLst>
        <pc:spChg chg="mod">
          <ac:chgData name="Abed Tabbalat" userId="c1a71b5f43e92cfe" providerId="LiveId" clId="{1214D47D-1D50-4635-AE04-E6885AAA5DB0}" dt="2022-12-10T16:02:52.137" v="129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1.069" v="132" actId="478"/>
          <ac:picMkLst>
            <pc:docMk/>
            <pc:sldMk cId="1561001802" sldId="264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4:31.524" v="143" actId="1440"/>
          <ac:picMkLst>
            <pc:docMk/>
            <pc:sldMk cId="1561001802" sldId="264"/>
            <ac:picMk id="5" creationId="{15F7BCD4-D88F-48AF-3CB3-6EE72A90CD51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702782202" sldId="264"/>
        </pc:sldMkLst>
      </pc:sldChg>
      <pc:sldChg chg="addSp delSp modSp add mod ord">
        <pc:chgData name="Abed Tabbalat" userId="c1a71b5f43e92cfe" providerId="LiveId" clId="{1214D47D-1D50-4635-AE04-E6885AAA5DB0}" dt="2022-12-10T16:05:07.860" v="147" actId="1440"/>
        <pc:sldMkLst>
          <pc:docMk/>
          <pc:sldMk cId="1334918422" sldId="265"/>
        </pc:sldMkLst>
        <pc:spChg chg="mod">
          <ac:chgData name="Abed Tabbalat" userId="c1a71b5f43e92cfe" providerId="LiveId" clId="{1214D47D-1D50-4635-AE04-E6885AAA5DB0}" dt="2022-12-10T16:02:55.509" v="130" actId="20577"/>
          <ac:spMkLst>
            <pc:docMk/>
            <pc:sldMk cId="1334918422" sldId="265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5:07.860" v="147" actId="1440"/>
          <ac:picMkLst>
            <pc:docMk/>
            <pc:sldMk cId="1334918422" sldId="265"/>
            <ac:picMk id="4" creationId="{F5ADE7AA-B438-DC77-4F4E-2DDF7E6FF389}"/>
          </ac:picMkLst>
        </pc:picChg>
        <pc:picChg chg="del">
          <ac:chgData name="Abed Tabbalat" userId="c1a71b5f43e92cfe" providerId="LiveId" clId="{1214D47D-1D50-4635-AE04-E6885AAA5DB0}" dt="2022-12-10T16:03:02.613" v="133" actId="478"/>
          <ac:picMkLst>
            <pc:docMk/>
            <pc:sldMk cId="1334918422" sldId="265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508701734" sldId="265"/>
        </pc:sldMkLst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10962813" sldId="266"/>
        </pc:sldMkLst>
      </pc:sldChg>
      <pc:sldChg chg="addSp delSp modSp add mod ord">
        <pc:chgData name="Abed Tabbalat" userId="c1a71b5f43e92cfe" providerId="LiveId" clId="{1214D47D-1D50-4635-AE04-E6885AAA5DB0}" dt="2022-12-10T16:05:37.787" v="151" actId="1440"/>
        <pc:sldMkLst>
          <pc:docMk/>
          <pc:sldMk cId="306420227" sldId="266"/>
        </pc:sldMkLst>
        <pc:spChg chg="mod">
          <ac:chgData name="Abed Tabbalat" userId="c1a71b5f43e92cfe" providerId="LiveId" clId="{1214D47D-1D50-4635-AE04-E6885AAA5DB0}" dt="2022-12-10T16:02:58.405" v="131" actId="20577"/>
          <ac:spMkLst>
            <pc:docMk/>
            <pc:sldMk cId="306420227" sldId="266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3.849" v="134" actId="478"/>
          <ac:picMkLst>
            <pc:docMk/>
            <pc:sldMk cId="306420227" sldId="266"/>
            <ac:picMk id="4" creationId="{04EBF356-13CC-88FF-659D-81B0C20F1743}"/>
          </ac:picMkLst>
        </pc:picChg>
        <pc:picChg chg="add mod">
          <ac:chgData name="Abed Tabbalat" userId="c1a71b5f43e92cfe" providerId="LiveId" clId="{1214D47D-1D50-4635-AE04-E6885AAA5DB0}" dt="2022-12-10T16:05:37.787" v="151" actId="1440"/>
          <ac:picMkLst>
            <pc:docMk/>
            <pc:sldMk cId="306420227" sldId="266"/>
            <ac:picMk id="5" creationId="{C44F2F46-5FC1-FF66-00FB-EBBE15DBBDF9}"/>
          </ac:picMkLst>
        </pc:picChg>
      </pc:sldChg>
      <pc:sldChg chg="modSp add mod">
        <pc:chgData name="Abed Tabbalat" userId="c1a71b5f43e92cfe" providerId="LiveId" clId="{1214D47D-1D50-4635-AE04-E6885AAA5DB0}" dt="2022-12-10T16:05:49.146" v="159" actId="20577"/>
        <pc:sldMkLst>
          <pc:docMk/>
          <pc:sldMk cId="1662377431" sldId="267"/>
        </pc:sldMkLst>
        <pc:spChg chg="mod">
          <ac:chgData name="Abed Tabbalat" userId="c1a71b5f43e92cfe" providerId="LiveId" clId="{1214D47D-1D50-4635-AE04-E6885AAA5DB0}" dt="2022-12-10T16:05:49.146" v="159" actId="20577"/>
          <ac:spMkLst>
            <pc:docMk/>
            <pc:sldMk cId="1662377431" sldId="267"/>
            <ac:spMk id="2" creationId="{20710576-4939-6F7E-07A6-233ED5EDD197}"/>
          </ac:spMkLst>
        </pc:spChg>
      </pc:sldChg>
      <pc:sldChg chg="addSp delSp modSp add mod">
        <pc:chgData name="Abed Tabbalat" userId="c1a71b5f43e92cfe" providerId="LiveId" clId="{1214D47D-1D50-4635-AE04-E6885AAA5DB0}" dt="2022-12-10T16:07:25.738" v="199"/>
        <pc:sldMkLst>
          <pc:docMk/>
          <pc:sldMk cId="1586280966" sldId="268"/>
        </pc:sldMkLst>
        <pc:spChg chg="mod">
          <ac:chgData name="Abed Tabbalat" userId="c1a71b5f43e92cfe" providerId="LiveId" clId="{1214D47D-1D50-4635-AE04-E6885AAA5DB0}" dt="2022-12-10T16:05:55.748" v="166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7:25.738" v="199"/>
          <ac:picMkLst>
            <pc:docMk/>
            <pc:sldMk cId="1586280966" sldId="268"/>
            <ac:picMk id="3" creationId="{B8DFBD6C-CDD9-4638-BF4B-C396AF754B7B}"/>
          </ac:picMkLst>
        </pc:picChg>
        <pc:picChg chg="del">
          <ac:chgData name="Abed Tabbalat" userId="c1a71b5f43e92cfe" providerId="LiveId" clId="{1214D47D-1D50-4635-AE04-E6885AAA5DB0}" dt="2022-12-10T16:06:41.419" v="190" actId="478"/>
          <ac:picMkLst>
            <pc:docMk/>
            <pc:sldMk cId="1586280966" sldId="268"/>
            <ac:picMk id="4" creationId="{03F709E8-0395-0BAC-E9B7-0C05A07E8072}"/>
          </ac:picMkLst>
        </pc:picChg>
      </pc:sldChg>
      <pc:sldChg chg="addSp delSp modSp add mod">
        <pc:chgData name="Abed Tabbalat" userId="c1a71b5f43e92cfe" providerId="LiveId" clId="{1214D47D-1D50-4635-AE04-E6885AAA5DB0}" dt="2022-12-10T16:08:28.047" v="203" actId="1440"/>
        <pc:sldMkLst>
          <pc:docMk/>
          <pc:sldMk cId="2131622092" sldId="269"/>
        </pc:sldMkLst>
        <pc:spChg chg="mod">
          <ac:chgData name="Abed Tabbalat" userId="c1a71b5f43e92cfe" providerId="LiveId" clId="{1214D47D-1D50-4635-AE04-E6885AAA5DB0}" dt="2022-12-10T16:06:00.755" v="173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8:28.047" v="203" actId="1440"/>
          <ac:picMkLst>
            <pc:docMk/>
            <pc:sldMk cId="2131622092" sldId="269"/>
            <ac:picMk id="4" creationId="{82584500-43CA-D8AD-D6F0-FC9AB7CD8376}"/>
          </ac:picMkLst>
        </pc:picChg>
        <pc:picChg chg="del">
          <ac:chgData name="Abed Tabbalat" userId="c1a71b5f43e92cfe" providerId="LiveId" clId="{1214D47D-1D50-4635-AE04-E6885AAA5DB0}" dt="2022-12-10T16:06:42.422" v="191" actId="478"/>
          <ac:picMkLst>
            <pc:docMk/>
            <pc:sldMk cId="2131622092" sldId="269"/>
            <ac:picMk id="5" creationId="{15F7BCD4-D88F-48AF-3CB3-6EE72A90CD51}"/>
          </ac:picMkLst>
        </pc:picChg>
      </pc:sldChg>
      <pc:sldChg chg="addSp delSp modSp add mod">
        <pc:chgData name="Abed Tabbalat" userId="c1a71b5f43e92cfe" providerId="LiveId" clId="{1214D47D-1D50-4635-AE04-E6885AAA5DB0}" dt="2022-12-10T16:09:40.299" v="207" actId="1440"/>
        <pc:sldMkLst>
          <pc:docMk/>
          <pc:sldMk cId="2969790567" sldId="270"/>
        </pc:sldMkLst>
        <pc:spChg chg="mod">
          <ac:chgData name="Abed Tabbalat" userId="c1a71b5f43e92cfe" providerId="LiveId" clId="{1214D47D-1D50-4635-AE04-E6885AAA5DB0}" dt="2022-12-10T16:06:05.616" v="180" actId="20577"/>
          <ac:spMkLst>
            <pc:docMk/>
            <pc:sldMk cId="2969790567" sldId="27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6:43.599" v="192" actId="478"/>
          <ac:picMkLst>
            <pc:docMk/>
            <pc:sldMk cId="2969790567" sldId="270"/>
            <ac:picMk id="4" creationId="{F5ADE7AA-B438-DC77-4F4E-2DDF7E6FF389}"/>
          </ac:picMkLst>
        </pc:picChg>
        <pc:picChg chg="add mod">
          <ac:chgData name="Abed Tabbalat" userId="c1a71b5f43e92cfe" providerId="LiveId" clId="{1214D47D-1D50-4635-AE04-E6885AAA5DB0}" dt="2022-12-10T16:09:40.299" v="207" actId="1440"/>
          <ac:picMkLst>
            <pc:docMk/>
            <pc:sldMk cId="2969790567" sldId="270"/>
            <ac:picMk id="5" creationId="{8C2A8F26-7E57-A519-6A0B-E87CC4FDC87C}"/>
          </ac:picMkLst>
        </pc:picChg>
      </pc:sldChg>
      <pc:sldChg chg="addSp delSp modSp add mod">
        <pc:chgData name="Abed Tabbalat" userId="c1a71b5f43e92cfe" providerId="LiveId" clId="{1214D47D-1D50-4635-AE04-E6885AAA5DB0}" dt="2022-12-10T16:11:07.975" v="220" actId="1440"/>
        <pc:sldMkLst>
          <pc:docMk/>
          <pc:sldMk cId="741101337" sldId="271"/>
        </pc:sldMkLst>
        <pc:spChg chg="mod">
          <ac:chgData name="Abed Tabbalat" userId="c1a71b5f43e92cfe" providerId="LiveId" clId="{1214D47D-1D50-4635-AE04-E6885AAA5DB0}" dt="2022-12-10T16:06:12.642" v="189" actId="20577"/>
          <ac:spMkLst>
            <pc:docMk/>
            <pc:sldMk cId="741101337" sldId="271"/>
            <ac:spMk id="2" creationId="{4B7FB690-EA6E-6288-A95D-E7033F6DBD4F}"/>
          </ac:spMkLst>
        </pc:spChg>
        <pc:spChg chg="add mod">
          <ac:chgData name="Abed Tabbalat" userId="c1a71b5f43e92cfe" providerId="LiveId" clId="{1214D47D-1D50-4635-AE04-E6885AAA5DB0}" dt="2022-12-10T16:11:03.930" v="219" actId="207"/>
          <ac:spMkLst>
            <pc:docMk/>
            <pc:sldMk cId="741101337" sldId="271"/>
            <ac:spMk id="8" creationId="{1DF1C890-206C-D270-68AC-8239562332CC}"/>
          </ac:spMkLst>
        </pc:spChg>
        <pc:picChg chg="add del mod">
          <ac:chgData name="Abed Tabbalat" userId="c1a71b5f43e92cfe" providerId="LiveId" clId="{1214D47D-1D50-4635-AE04-E6885AAA5DB0}" dt="2022-12-10T16:07:23.529" v="198" actId="21"/>
          <ac:picMkLst>
            <pc:docMk/>
            <pc:sldMk cId="741101337" sldId="271"/>
            <ac:picMk id="4" creationId="{91FE3CE5-05D2-4C3A-82C3-D45786D55276}"/>
          </ac:picMkLst>
        </pc:picChg>
        <pc:picChg chg="del">
          <ac:chgData name="Abed Tabbalat" userId="c1a71b5f43e92cfe" providerId="LiveId" clId="{1214D47D-1D50-4635-AE04-E6885AAA5DB0}" dt="2022-12-10T16:06:44.777" v="193" actId="478"/>
          <ac:picMkLst>
            <pc:docMk/>
            <pc:sldMk cId="741101337" sldId="271"/>
            <ac:picMk id="5" creationId="{C44F2F46-5FC1-FF66-00FB-EBBE15DBBDF9}"/>
          </ac:picMkLst>
        </pc:picChg>
        <pc:picChg chg="add mod">
          <ac:chgData name="Abed Tabbalat" userId="c1a71b5f43e92cfe" providerId="LiveId" clId="{1214D47D-1D50-4635-AE04-E6885AAA5DB0}" dt="2022-12-10T16:11:07.975" v="220" actId="1440"/>
          <ac:picMkLst>
            <pc:docMk/>
            <pc:sldMk cId="741101337" sldId="271"/>
            <ac:picMk id="7" creationId="{97A7C1AE-6A1A-0EC2-C4F5-5C7C7FDA20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07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1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86EF-3A5D-40FF-90B2-83B6A0C21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&amp;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71243-683C-2419-B904-7CD22E11D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640</a:t>
            </a:r>
          </a:p>
          <a:p>
            <a:r>
              <a:rPr lang="en-US" dirty="0"/>
              <a:t>Abed Tabbalat</a:t>
            </a:r>
          </a:p>
        </p:txBody>
      </p:sp>
    </p:spTree>
    <p:extLst>
      <p:ext uri="{BB962C8B-B14F-4D97-AF65-F5344CB8AC3E}">
        <p14:creationId xmlns:p14="http://schemas.microsoft.com/office/powerpoint/2010/main" val="112563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pie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5ADE7AA-B438-DC77-4F4E-2DDF7E6F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66" y="1382713"/>
            <a:ext cx="6092244" cy="3862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91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Donut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44F2F46-5FC1-FF66-00FB-EBBE15DB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639" y="1343187"/>
            <a:ext cx="6079295" cy="394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20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66237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Bar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8DFBD6C-CDD9-4638-BF4B-C396AF75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36" y="1349806"/>
            <a:ext cx="7627776" cy="4204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280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Stacked Bar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2584500-43CA-D8AD-D6F0-FC9AB7CD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77" y="2511848"/>
            <a:ext cx="7303388" cy="183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62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pie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C2A8F26-7E57-A519-6A0B-E87CC4FD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09" y="910432"/>
            <a:ext cx="4669014" cy="4758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79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Donut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7A7C1AE-6A1A-0EC2-C4F5-5C7C7FDA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37" y="620899"/>
            <a:ext cx="5465915" cy="5600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DF1C890-206C-D270-68AC-8239562332CC}"/>
              </a:ext>
            </a:extLst>
          </p:cNvPr>
          <p:cNvSpPr/>
          <p:nvPr/>
        </p:nvSpPr>
        <p:spPr>
          <a:xfrm>
            <a:off x="7072603" y="341788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1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78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Bar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5663A-EEFA-16B4-11B5-C68E463C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536081"/>
            <a:ext cx="6844045" cy="3781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637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Stacked Bar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ED2E544-269F-F752-0593-6020AFFB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27" y="1611313"/>
            <a:ext cx="7299648" cy="3649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pie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C89A7C-C82F-E835-AD1E-1906E310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74" y="769495"/>
            <a:ext cx="4642766" cy="4994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10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Donut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4EBF356-13CC-88FF-659D-81B0C20F1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82" y="838242"/>
            <a:ext cx="4852410" cy="5228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980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4587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Bar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F709E8-0395-0BAC-E9B7-0C05A07E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19" y="1183479"/>
            <a:ext cx="6834689" cy="449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75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Stacked Bar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5F7BCD4-D88F-48AF-3CB3-6EE72A90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16" y="998538"/>
            <a:ext cx="6360850" cy="4681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00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62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Week 1 &amp; 2</vt:lpstr>
      <vt:lpstr>Python</vt:lpstr>
      <vt:lpstr>Python – Bar Chart</vt:lpstr>
      <vt:lpstr>Python – Stacked Bar Chart</vt:lpstr>
      <vt:lpstr>Python – pie chart</vt:lpstr>
      <vt:lpstr>Python – Donut chart</vt:lpstr>
      <vt:lpstr>R</vt:lpstr>
      <vt:lpstr>R – Bar Chart</vt:lpstr>
      <vt:lpstr>r – Stacked Bar Chart</vt:lpstr>
      <vt:lpstr>r – pie chart</vt:lpstr>
      <vt:lpstr>r – Donut chart</vt:lpstr>
      <vt:lpstr>Tableau</vt:lpstr>
      <vt:lpstr>Tableau – Bar Chart</vt:lpstr>
      <vt:lpstr>Tableau – Stacked Bar Chart</vt:lpstr>
      <vt:lpstr>Tableau – pie chart</vt:lpstr>
      <vt:lpstr>tableau – Donut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&amp; 2</dc:title>
  <dc:creator>Abed Tabbalat</dc:creator>
  <cp:lastModifiedBy>Abed Tabbalat</cp:lastModifiedBy>
  <cp:revision>1</cp:revision>
  <dcterms:created xsi:type="dcterms:W3CDTF">2022-12-10T15:55:42Z</dcterms:created>
  <dcterms:modified xsi:type="dcterms:W3CDTF">2022-12-10T16:11:15Z</dcterms:modified>
</cp:coreProperties>
</file>