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4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onelly Péter" userId="64d49e29-3256-4c54-96c5-92cea657f629" providerId="ADAL" clId="{232867A3-18E6-45D2-A511-03C23CEC6B00}"/>
    <pc:docChg chg="modSld">
      <pc:chgData name="Duronelly Péter" userId="64d49e29-3256-4c54-96c5-92cea657f629" providerId="ADAL" clId="{232867A3-18E6-45D2-A511-03C23CEC6B00}" dt="2023-01-08T20:11:57.417" v="11" actId="20577"/>
      <pc:docMkLst>
        <pc:docMk/>
      </pc:docMkLst>
      <pc:sldChg chg="modSp mod">
        <pc:chgData name="Duronelly Péter" userId="64d49e29-3256-4c54-96c5-92cea657f629" providerId="ADAL" clId="{232867A3-18E6-45D2-A511-03C23CEC6B00}" dt="2023-01-08T20:11:57.417" v="11" actId="20577"/>
        <pc:sldMkLst>
          <pc:docMk/>
          <pc:sldMk cId="3623456013" sldId="263"/>
        </pc:sldMkLst>
        <pc:spChg chg="mod">
          <ac:chgData name="Duronelly Péter" userId="64d49e29-3256-4c54-96c5-92cea657f629" providerId="ADAL" clId="{232867A3-18E6-45D2-A511-03C23CEC6B00}" dt="2023-01-08T20:11:57.417" v="11" actId="20577"/>
          <ac:spMkLst>
            <pc:docMk/>
            <pc:sldMk cId="3623456013" sldId="263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7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6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3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9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0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CF74-C010-4F23-952F-6D8CAD20EBE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8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CF74-C010-4F23-952F-6D8CAD20EBE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D1986-04AF-493F-87D1-52C5FA611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8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39346"/>
          </a:xfrm>
        </p:spPr>
        <p:txBody>
          <a:bodyPr>
            <a:normAutofit fontScale="90000"/>
          </a:bodyPr>
          <a:lstStyle/>
          <a:p>
            <a:r>
              <a:rPr lang="hu-HU" dirty="0"/>
              <a:t>DA3 </a:t>
            </a:r>
            <a:br>
              <a:rPr lang="hu-HU" dirty="0"/>
            </a:br>
            <a:r>
              <a:rPr lang="hu-HU" dirty="0" err="1"/>
              <a:t>Assignment</a:t>
            </a:r>
            <a:r>
              <a:rPr lang="hu-HU" dirty="0"/>
              <a:t> 2</a:t>
            </a:r>
            <a:br>
              <a:rPr lang="hu-HU" dirty="0"/>
            </a:br>
            <a:r>
              <a:rPr lang="hu-HU" dirty="0"/>
              <a:t>Airbnb </a:t>
            </a:r>
            <a:r>
              <a:rPr lang="hu-HU" dirty="0" err="1"/>
              <a:t>prediction</a:t>
            </a:r>
            <a:r>
              <a:rPr lang="hu-HU" dirty="0"/>
              <a:t> </a:t>
            </a:r>
            <a:r>
              <a:rPr lang="hu-HU" dirty="0" err="1"/>
              <a:t>models</a:t>
            </a:r>
            <a:br>
              <a:rPr lang="hu-HU" dirty="0"/>
            </a:br>
            <a:br>
              <a:rPr lang="hu-HU" dirty="0"/>
            </a:br>
            <a:r>
              <a:rPr lang="hu-HU" dirty="0"/>
              <a:t>35 </a:t>
            </a:r>
            <a:r>
              <a:rPr lang="hu-HU" dirty="0" err="1"/>
              <a:t>points</a:t>
            </a:r>
            <a:br>
              <a:rPr lang="hu-HU" dirty="0"/>
            </a:br>
            <a:r>
              <a:rPr lang="hu-HU" dirty="0" err="1"/>
              <a:t>Individual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in </a:t>
            </a:r>
            <a:r>
              <a:rPr lang="hu-HU" dirty="0" err="1"/>
              <a:t>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1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</a:t>
            </a:r>
            <a:r>
              <a:rPr lang="hu-HU" dirty="0"/>
              <a:t>:</a:t>
            </a:r>
            <a:r>
              <a:rPr lang="en-US" dirty="0"/>
              <a:t> Your task will be to help a company operating small and mid-size</a:t>
            </a:r>
            <a:r>
              <a:rPr lang="hu-HU" dirty="0"/>
              <a:t> </a:t>
            </a:r>
            <a:r>
              <a:rPr lang="hu-HU" b="1" dirty="0"/>
              <a:t>apartments </a:t>
            </a:r>
            <a:r>
              <a:rPr lang="en-US" dirty="0"/>
              <a:t>hosting </a:t>
            </a:r>
            <a:r>
              <a:rPr lang="hu-HU" b="1" dirty="0"/>
              <a:t>2</a:t>
            </a:r>
            <a:r>
              <a:rPr lang="en-US" b="1" dirty="0"/>
              <a:t>-6 guests</a:t>
            </a:r>
            <a:r>
              <a:rPr lang="en-US" dirty="0"/>
              <a:t>. </a:t>
            </a:r>
            <a:r>
              <a:rPr lang="hu-HU" dirty="0"/>
              <a:t>The </a:t>
            </a:r>
            <a:r>
              <a:rPr lang="hu-HU" dirty="0" err="1"/>
              <a:t>company</a:t>
            </a:r>
            <a:r>
              <a:rPr lang="hu-HU" dirty="0"/>
              <a:t> is 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price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apartments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market. </a:t>
            </a:r>
          </a:p>
          <a:p>
            <a:r>
              <a:rPr lang="en-US" dirty="0"/>
              <a:t>Build a </a:t>
            </a:r>
            <a:r>
              <a:rPr lang="hu-HU" dirty="0" err="1"/>
              <a:t>price</a:t>
            </a:r>
            <a:r>
              <a:rPr lang="hu-HU" dirty="0"/>
              <a:t> </a:t>
            </a:r>
            <a:r>
              <a:rPr lang="en-US" dirty="0"/>
              <a:t>prediction model similarly to how we did in</a:t>
            </a:r>
            <a:r>
              <a:rPr lang="hu-HU" dirty="0"/>
              <a:t> </a:t>
            </a:r>
            <a:r>
              <a:rPr lang="en-US" dirty="0"/>
              <a:t>our case study for London. </a:t>
            </a:r>
            <a:endParaRPr lang="hu-HU" dirty="0"/>
          </a:p>
          <a:p>
            <a:r>
              <a:rPr lang="en-US" dirty="0"/>
              <a:t>Discuss your modeling decisions and compare your results to those of</a:t>
            </a:r>
            <a:r>
              <a:rPr lang="hu-HU" dirty="0"/>
              <a:t> </a:t>
            </a:r>
            <a:r>
              <a:rPr lang="en-US" dirty="0"/>
              <a:t>the case study. </a:t>
            </a:r>
          </a:p>
        </p:txBody>
      </p:sp>
    </p:spTree>
    <p:extLst>
      <p:ext uri="{BB962C8B-B14F-4D97-AF65-F5344CB8AC3E}">
        <p14:creationId xmlns:p14="http://schemas.microsoft.com/office/powerpoint/2010/main" val="51624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Getting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website we got the </a:t>
            </a:r>
            <a:r>
              <a:rPr lang="en-US" dirty="0" err="1"/>
              <a:t>airbnb</a:t>
            </a:r>
            <a:r>
              <a:rPr lang="en-US" dirty="0"/>
              <a:t> dataset from: </a:t>
            </a:r>
            <a:r>
              <a:rPr lang="en-US" dirty="0">
                <a:hlinkClick r:id="rId2"/>
              </a:rPr>
              <a:t>http://insideairbnb.com/get-the-data.html</a:t>
            </a:r>
            <a:r>
              <a:rPr lang="hu-HU" dirty="0"/>
              <a:t> </a:t>
            </a:r>
            <a:r>
              <a:rPr lang="en-US" dirty="0"/>
              <a:t>and download data from </a:t>
            </a:r>
            <a:r>
              <a:rPr lang="en-US" b="1" dirty="0"/>
              <a:t>another city</a:t>
            </a:r>
            <a:r>
              <a:rPr lang="hu-HU" b="1" dirty="0"/>
              <a:t> </a:t>
            </a:r>
          </a:p>
          <a:p>
            <a:r>
              <a:rPr lang="hu-HU" i="1" dirty="0" err="1"/>
              <a:t>Any</a:t>
            </a:r>
            <a:r>
              <a:rPr lang="hu-HU" i="1" dirty="0"/>
              <a:t> city </a:t>
            </a:r>
            <a:r>
              <a:rPr lang="hu-HU" i="1" dirty="0" err="1"/>
              <a:t>with</a:t>
            </a:r>
            <a:r>
              <a:rPr lang="hu-HU" i="1" dirty="0"/>
              <a:t> </a:t>
            </a:r>
            <a:r>
              <a:rPr lang="hu-HU" i="1" dirty="0" err="1"/>
              <a:t>at</a:t>
            </a:r>
            <a:r>
              <a:rPr lang="hu-HU" i="1" dirty="0"/>
              <a:t> </a:t>
            </a:r>
            <a:r>
              <a:rPr lang="hu-HU" i="1" dirty="0" err="1"/>
              <a:t>least</a:t>
            </a:r>
            <a:r>
              <a:rPr lang="hu-HU" i="1" dirty="0"/>
              <a:t> 10k </a:t>
            </a:r>
            <a:r>
              <a:rPr lang="hu-HU" i="1" dirty="0" err="1"/>
              <a:t>rows</a:t>
            </a:r>
            <a:r>
              <a:rPr lang="hu-HU" i="1" dirty="0"/>
              <a:t> (</a:t>
            </a:r>
            <a:r>
              <a:rPr lang="hu-HU" i="1" dirty="0" err="1"/>
              <a:t>not</a:t>
            </a:r>
            <a:r>
              <a:rPr lang="hu-HU" i="1" dirty="0"/>
              <a:t> London) </a:t>
            </a:r>
            <a:r>
              <a:rPr lang="hu-HU" i="1" dirty="0" err="1"/>
              <a:t>any</a:t>
            </a:r>
            <a:r>
              <a:rPr lang="hu-HU" i="1" dirty="0"/>
              <a:t> </a:t>
            </a:r>
            <a:r>
              <a:rPr lang="hu-HU" i="1" dirty="0" err="1"/>
              <a:t>date</a:t>
            </a:r>
            <a:endParaRPr lang="hu-HU" i="1" dirty="0"/>
          </a:p>
          <a:p>
            <a:r>
              <a:rPr lang="hu-HU" i="1" dirty="0" err="1"/>
              <a:t>Everybody</a:t>
            </a:r>
            <a:r>
              <a:rPr lang="hu-HU" i="1" dirty="0"/>
              <a:t> </a:t>
            </a:r>
            <a:r>
              <a:rPr lang="hu-HU" i="1" dirty="0" err="1"/>
              <a:t>will</a:t>
            </a:r>
            <a:r>
              <a:rPr lang="hu-HU" i="1" dirty="0"/>
              <a:t> </a:t>
            </a:r>
            <a:r>
              <a:rPr lang="hu-HU" i="1" dirty="0" err="1"/>
              <a:t>have</a:t>
            </a:r>
            <a:r>
              <a:rPr lang="hu-HU" i="1" dirty="0"/>
              <a:t> a </a:t>
            </a:r>
            <a:r>
              <a:rPr lang="hu-HU" i="1" dirty="0" err="1"/>
              <a:t>different</a:t>
            </a:r>
            <a:r>
              <a:rPr lang="hu-HU" i="1" dirty="0"/>
              <a:t> city - </a:t>
            </a:r>
            <a:r>
              <a:rPr lang="hu-HU" b="1" i="1" dirty="0" err="1"/>
              <a:t>Please</a:t>
            </a:r>
            <a:r>
              <a:rPr lang="hu-HU" b="1" i="1" dirty="0"/>
              <a:t> </a:t>
            </a:r>
            <a:r>
              <a:rPr lang="hu-HU" b="1" i="1" dirty="0" err="1"/>
              <a:t>sign</a:t>
            </a:r>
            <a:r>
              <a:rPr lang="hu-HU" b="1" i="1" dirty="0"/>
              <a:t> </a:t>
            </a:r>
            <a:r>
              <a:rPr lang="hu-HU" b="1" i="1" dirty="0" err="1"/>
              <a:t>up</a:t>
            </a:r>
            <a:r>
              <a:rPr lang="hu-HU" b="1" i="1" dirty="0"/>
              <a:t> </a:t>
            </a:r>
            <a:r>
              <a:rPr lang="hu-HU" b="1" i="1" dirty="0" err="1"/>
              <a:t>for</a:t>
            </a:r>
            <a:r>
              <a:rPr lang="hu-HU" b="1" i="1" dirty="0"/>
              <a:t> a city</a:t>
            </a:r>
            <a:r>
              <a:rPr lang="en-US" b="1" dirty="0"/>
              <a:t>. </a:t>
            </a:r>
            <a:endParaRPr lang="hu-HU" b="1" dirty="0"/>
          </a:p>
          <a:p>
            <a:r>
              <a:rPr lang="hu-HU" dirty="0"/>
              <a:t>May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date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4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Regarding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You may use other variables we used in class, </a:t>
            </a:r>
          </a:p>
          <a:p>
            <a:r>
              <a:rPr lang="hu-HU" dirty="0"/>
              <a:t>You may do different feature engineering</a:t>
            </a:r>
          </a:p>
          <a:p>
            <a:r>
              <a:rPr lang="hu-HU" dirty="0"/>
              <a:t>You may make other sample design </a:t>
            </a:r>
            <a:r>
              <a:rPr lang="hu-HU" dirty="0" err="1"/>
              <a:t>decisions</a:t>
            </a:r>
            <a:endParaRPr lang="hu-HU" dirty="0"/>
          </a:p>
          <a:p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steps</a:t>
            </a:r>
            <a:endParaRPr lang="en-US" dirty="0"/>
          </a:p>
          <a:p>
            <a:endParaRPr lang="hu-HU" dirty="0"/>
          </a:p>
          <a:p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least</a:t>
            </a:r>
            <a:r>
              <a:rPr lang="hu-HU" dirty="0"/>
              <a:t> 3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and </a:t>
            </a:r>
            <a:r>
              <a:rPr lang="hu-HU" dirty="0" err="1"/>
              <a:t>compare</a:t>
            </a:r>
            <a:r>
              <a:rPr lang="hu-HU" dirty="0"/>
              <a:t> performance</a:t>
            </a:r>
          </a:p>
          <a:p>
            <a:pPr lvl="1"/>
            <a:r>
              <a:rPr lang="hu-HU" dirty="0" err="1"/>
              <a:t>Argue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choice</a:t>
            </a:r>
            <a:r>
              <a:rPr lang="hu-HU" dirty="0"/>
              <a:t> of </a:t>
            </a:r>
            <a:r>
              <a:rPr lang="hu-HU" dirty="0" err="1"/>
              <a:t>models</a:t>
            </a:r>
            <a:endParaRPr lang="hu-HU" dirty="0"/>
          </a:p>
          <a:p>
            <a:pPr lvl="2"/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must be Random Forest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i="1" dirty="0" err="1"/>
              <a:t>any</a:t>
            </a:r>
            <a:r>
              <a:rPr lang="hu-HU" i="1" dirty="0"/>
              <a:t> </a:t>
            </a:r>
            <a:r>
              <a:rPr lang="hu-HU" dirty="0" err="1"/>
              <a:t>boosting</a:t>
            </a:r>
            <a:r>
              <a:rPr lang="hu-HU" dirty="0"/>
              <a:t> </a:t>
            </a:r>
            <a:r>
              <a:rPr lang="hu-HU" dirty="0" err="1"/>
              <a:t>algorithm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923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Extra (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mandatory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task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pairs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Extra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task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you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do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it in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pairs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Please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pick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two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dates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before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after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lockdowns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that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city. </a:t>
            </a:r>
          </a:p>
          <a:p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Carry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out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exercise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before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lockdown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Take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your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selected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model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use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it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post-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lockdown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date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Compare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predictive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power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of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model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Discuss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briefly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report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5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Extra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task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3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points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Extra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task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 extra 3p</a:t>
            </a:r>
          </a:p>
          <a:p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Consider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your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model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(RF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or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Boosting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Explain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features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’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contribution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predicted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values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i="1" dirty="0" err="1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hu-HU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i="1" dirty="0" err="1">
                <a:solidFill>
                  <a:schemeClr val="accent4">
                    <a:lumMod val="75000"/>
                  </a:schemeClr>
                </a:solidFill>
              </a:rPr>
              <a:t>average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using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Shapley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values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You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shall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use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a SHAP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method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You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may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use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graphs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but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emphasis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is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discussion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part. </a:t>
            </a:r>
          </a:p>
          <a:p>
            <a:r>
              <a:rPr lang="hu-HU" i="1" dirty="0" err="1">
                <a:solidFill>
                  <a:srgbClr val="FF0000"/>
                </a:solidFill>
              </a:rPr>
              <a:t>This</a:t>
            </a:r>
            <a:r>
              <a:rPr lang="hu-HU" i="1" dirty="0">
                <a:solidFill>
                  <a:srgbClr val="FF0000"/>
                </a:solidFill>
              </a:rPr>
              <a:t> is </a:t>
            </a:r>
            <a:r>
              <a:rPr lang="hu-HU" i="1" dirty="0" err="1">
                <a:solidFill>
                  <a:srgbClr val="FF0000"/>
                </a:solidFill>
              </a:rPr>
              <a:t>not</a:t>
            </a:r>
            <a:r>
              <a:rPr lang="hu-HU" i="1" dirty="0">
                <a:solidFill>
                  <a:srgbClr val="FF0000"/>
                </a:solidFill>
              </a:rPr>
              <a:t> an </a:t>
            </a:r>
            <a:r>
              <a:rPr lang="hu-HU" i="1" dirty="0" err="1">
                <a:solidFill>
                  <a:srgbClr val="FF0000"/>
                </a:solidFill>
              </a:rPr>
              <a:t>easy</a:t>
            </a:r>
            <a:r>
              <a:rPr lang="hu-HU" i="1" dirty="0">
                <a:solidFill>
                  <a:srgbClr val="FF0000"/>
                </a:solidFill>
              </a:rPr>
              <a:t> </a:t>
            </a:r>
            <a:r>
              <a:rPr lang="hu-HU" i="1" dirty="0" err="1">
                <a:solidFill>
                  <a:srgbClr val="FF0000"/>
                </a:solidFill>
              </a:rPr>
              <a:t>task</a:t>
            </a:r>
            <a:r>
              <a:rPr lang="hu-HU" i="1" dirty="0">
                <a:solidFill>
                  <a:srgbClr val="FF0000"/>
                </a:solidFill>
              </a:rPr>
              <a:t>, and </a:t>
            </a:r>
            <a:r>
              <a:rPr lang="hu-HU" i="1" dirty="0" err="1">
                <a:solidFill>
                  <a:srgbClr val="FF0000"/>
                </a:solidFill>
              </a:rPr>
              <a:t>worth</a:t>
            </a:r>
            <a:r>
              <a:rPr lang="hu-HU" i="1" dirty="0">
                <a:solidFill>
                  <a:srgbClr val="FF0000"/>
                </a:solidFill>
              </a:rPr>
              <a:t> </a:t>
            </a:r>
            <a:r>
              <a:rPr lang="hu-HU" i="1" dirty="0" err="1">
                <a:solidFill>
                  <a:srgbClr val="FF0000"/>
                </a:solidFill>
              </a:rPr>
              <a:t>relatively</a:t>
            </a:r>
            <a:r>
              <a:rPr lang="hu-HU" i="1" dirty="0">
                <a:solidFill>
                  <a:srgbClr val="FF0000"/>
                </a:solidFill>
              </a:rPr>
              <a:t> </a:t>
            </a:r>
            <a:r>
              <a:rPr lang="hu-HU" i="1" dirty="0" err="1">
                <a:solidFill>
                  <a:srgbClr val="FF0000"/>
                </a:solidFill>
              </a:rPr>
              <a:t>few</a:t>
            </a:r>
            <a:r>
              <a:rPr lang="hu-HU" i="1" dirty="0">
                <a:solidFill>
                  <a:srgbClr val="FF0000"/>
                </a:solidFill>
              </a:rPr>
              <a:t> </a:t>
            </a:r>
            <a:r>
              <a:rPr lang="hu-HU" i="1" dirty="0" err="1">
                <a:solidFill>
                  <a:srgbClr val="FF0000"/>
                </a:solidFill>
              </a:rPr>
              <a:t>points</a:t>
            </a:r>
            <a:r>
              <a:rPr lang="hu-HU" i="1" dirty="0">
                <a:solidFill>
                  <a:srgbClr val="FF0000"/>
                </a:solidFill>
              </a:rPr>
              <a:t>, </a:t>
            </a:r>
            <a:r>
              <a:rPr lang="hu-HU" i="1" dirty="0" err="1">
                <a:solidFill>
                  <a:srgbClr val="FF0000"/>
                </a:solidFill>
              </a:rPr>
              <a:t>do</a:t>
            </a:r>
            <a:r>
              <a:rPr lang="hu-HU" i="1" dirty="0">
                <a:solidFill>
                  <a:srgbClr val="FF0000"/>
                </a:solidFill>
              </a:rPr>
              <a:t> it </a:t>
            </a:r>
            <a:r>
              <a:rPr lang="hu-HU" i="1" dirty="0" err="1">
                <a:solidFill>
                  <a:srgbClr val="FF0000"/>
                </a:solidFill>
              </a:rPr>
              <a:t>only</a:t>
            </a:r>
            <a:r>
              <a:rPr lang="hu-HU" i="1" dirty="0">
                <a:solidFill>
                  <a:srgbClr val="FF0000"/>
                </a:solidFill>
              </a:rPr>
              <a:t> </a:t>
            </a:r>
            <a:r>
              <a:rPr lang="hu-HU" i="1" dirty="0" err="1">
                <a:solidFill>
                  <a:srgbClr val="FF0000"/>
                </a:solidFill>
              </a:rPr>
              <a:t>if</a:t>
            </a:r>
            <a:r>
              <a:rPr lang="hu-HU" i="1" dirty="0">
                <a:solidFill>
                  <a:srgbClr val="FF0000"/>
                </a:solidFill>
              </a:rPr>
              <a:t> </a:t>
            </a:r>
            <a:r>
              <a:rPr lang="hu-HU" i="1" dirty="0" err="1">
                <a:solidFill>
                  <a:srgbClr val="FF0000"/>
                </a:solidFill>
              </a:rPr>
              <a:t>everything</a:t>
            </a:r>
            <a:r>
              <a:rPr lang="hu-HU" i="1" dirty="0">
                <a:solidFill>
                  <a:srgbClr val="FF0000"/>
                </a:solidFill>
              </a:rPr>
              <a:t> </a:t>
            </a:r>
            <a:r>
              <a:rPr lang="hu-HU" i="1" dirty="0" err="1">
                <a:solidFill>
                  <a:srgbClr val="FF0000"/>
                </a:solidFill>
              </a:rPr>
              <a:t>else</a:t>
            </a:r>
            <a:r>
              <a:rPr lang="hu-HU" i="1" dirty="0">
                <a:solidFill>
                  <a:srgbClr val="FF0000"/>
                </a:solidFill>
              </a:rPr>
              <a:t> is </a:t>
            </a:r>
            <a:r>
              <a:rPr lang="hu-HU" i="1" dirty="0" err="1">
                <a:solidFill>
                  <a:srgbClr val="FF0000"/>
                </a:solidFill>
              </a:rPr>
              <a:t>already</a:t>
            </a:r>
            <a:r>
              <a:rPr lang="hu-HU" i="1" dirty="0">
                <a:solidFill>
                  <a:srgbClr val="FF0000"/>
                </a:solidFill>
              </a:rPr>
              <a:t> </a:t>
            </a:r>
            <a:r>
              <a:rPr lang="hu-HU" i="1" dirty="0" err="1">
                <a:solidFill>
                  <a:srgbClr val="FF0000"/>
                </a:solidFill>
              </a:rPr>
              <a:t>done</a:t>
            </a:r>
            <a:endParaRPr lang="hu-HU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8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Submit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documents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moodle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summary</a:t>
            </a:r>
            <a:r>
              <a:rPr lang="hu-HU" dirty="0"/>
              <a:t> </a:t>
            </a:r>
            <a:r>
              <a:rPr lang="hu-HU" dirty="0" err="1"/>
              <a:t>report</a:t>
            </a:r>
            <a:r>
              <a:rPr lang="hu-HU" dirty="0"/>
              <a:t> (</a:t>
            </a:r>
            <a:r>
              <a:rPr lang="hu-HU" dirty="0" err="1"/>
              <a:t>pdf</a:t>
            </a:r>
            <a:r>
              <a:rPr lang="hu-HU" dirty="0"/>
              <a:t>), </a:t>
            </a:r>
            <a:r>
              <a:rPr lang="hu-HU" dirty="0" err="1"/>
              <a:t>max</a:t>
            </a:r>
            <a:r>
              <a:rPr lang="hu-HU" dirty="0"/>
              <a:t> 3 </a:t>
            </a:r>
            <a:r>
              <a:rPr lang="hu-HU" dirty="0" err="1"/>
              <a:t>pages</a:t>
            </a:r>
            <a:r>
              <a:rPr lang="hu-HU" dirty="0"/>
              <a:t> </a:t>
            </a:r>
            <a:r>
              <a:rPr lang="hu-HU" dirty="0" err="1"/>
              <a:t>including</a:t>
            </a:r>
            <a:r>
              <a:rPr lang="hu-HU" dirty="0"/>
              <a:t> </a:t>
            </a:r>
            <a:r>
              <a:rPr lang="hu-HU" dirty="0" err="1"/>
              <a:t>tables</a:t>
            </a:r>
            <a:r>
              <a:rPr lang="hu-HU" dirty="0"/>
              <a:t> and </a:t>
            </a:r>
            <a:r>
              <a:rPr lang="hu-HU" dirty="0" err="1"/>
              <a:t>graphs</a:t>
            </a:r>
            <a:r>
              <a:rPr lang="hu-HU" dirty="0"/>
              <a:t> </a:t>
            </a:r>
            <a:r>
              <a:rPr lang="hu-HU" dirty="0" err="1"/>
              <a:t>discussing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. It is </a:t>
            </a:r>
            <a:r>
              <a:rPr lang="hu-HU" dirty="0" err="1"/>
              <a:t>targeted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science</a:t>
            </a:r>
            <a:r>
              <a:rPr lang="hu-HU" dirty="0"/>
              <a:t> team </a:t>
            </a:r>
            <a:r>
              <a:rPr lang="hu-HU" dirty="0" err="1"/>
              <a:t>leaders</a:t>
            </a:r>
            <a:endParaRPr lang="hu-HU" dirty="0"/>
          </a:p>
          <a:p>
            <a:pPr lvl="1"/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technical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 lvl="1"/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point</a:t>
            </a:r>
            <a:endParaRPr lang="hu-HU" dirty="0"/>
          </a:p>
          <a:p>
            <a:pPr lvl="1"/>
            <a:r>
              <a:rPr lang="hu-HU" dirty="0" err="1"/>
              <a:t>Focus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 decision </a:t>
            </a:r>
            <a:r>
              <a:rPr lang="hu-HU" dirty="0" err="1"/>
              <a:t>points</a:t>
            </a:r>
            <a:r>
              <a:rPr lang="hu-HU" dirty="0"/>
              <a:t>, </a:t>
            </a:r>
            <a:r>
              <a:rPr lang="hu-HU" dirty="0" err="1"/>
              <a:t>results</a:t>
            </a:r>
            <a:r>
              <a:rPr lang="hu-HU" dirty="0"/>
              <a:t>, </a:t>
            </a:r>
            <a:r>
              <a:rPr lang="hu-HU" dirty="0" err="1"/>
              <a:t>interpretation</a:t>
            </a:r>
            <a:r>
              <a:rPr lang="hu-HU" dirty="0"/>
              <a:t>, decision</a:t>
            </a:r>
          </a:p>
          <a:p>
            <a:pPr lvl="1"/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pair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projects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write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extra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page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on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additional</a:t>
            </a:r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4">
                    <a:lumMod val="75000"/>
                  </a:schemeClr>
                </a:solidFill>
              </a:rPr>
              <a:t>task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hu-HU" dirty="0" err="1"/>
              <a:t>Technical</a:t>
            </a:r>
            <a:r>
              <a:rPr lang="hu-HU" dirty="0"/>
              <a:t> </a:t>
            </a:r>
            <a:r>
              <a:rPr lang="hu-HU" dirty="0" err="1"/>
              <a:t>report</a:t>
            </a:r>
            <a:r>
              <a:rPr lang="hu-HU" dirty="0"/>
              <a:t> -- a markdown / notebook in </a:t>
            </a:r>
            <a:r>
              <a:rPr lang="hu-HU" dirty="0" err="1"/>
              <a:t>pdf</a:t>
            </a:r>
            <a:r>
              <a:rPr lang="hu-HU" dirty="0"/>
              <a:t>/</a:t>
            </a:r>
            <a:r>
              <a:rPr lang="hu-HU" dirty="0" err="1"/>
              <a:t>html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more </a:t>
            </a:r>
            <a:r>
              <a:rPr lang="hu-HU" dirty="0" err="1"/>
              <a:t>technical</a:t>
            </a:r>
            <a:r>
              <a:rPr lang="hu-HU" dirty="0"/>
              <a:t> </a:t>
            </a:r>
            <a:r>
              <a:rPr lang="hu-HU" dirty="0" err="1"/>
              <a:t>discussion</a:t>
            </a:r>
            <a:r>
              <a:rPr lang="hu-HU" dirty="0"/>
              <a:t>. </a:t>
            </a:r>
          </a:p>
          <a:p>
            <a:pPr lvl="1"/>
            <a:r>
              <a:rPr lang="hu-HU" dirty="0"/>
              <a:t>May </a:t>
            </a:r>
            <a:r>
              <a:rPr lang="hu-HU" dirty="0" err="1"/>
              <a:t>include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snitppets</a:t>
            </a:r>
            <a:endParaRPr lang="hu-HU" dirty="0"/>
          </a:p>
          <a:p>
            <a:pPr lvl="1"/>
            <a:r>
              <a:rPr lang="hu-HU" dirty="0"/>
              <a:t>May </a:t>
            </a:r>
            <a:r>
              <a:rPr lang="hu-HU" dirty="0" err="1"/>
              <a:t>include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tables</a:t>
            </a:r>
            <a:r>
              <a:rPr lang="hu-HU" dirty="0"/>
              <a:t> and </a:t>
            </a:r>
            <a:r>
              <a:rPr lang="hu-HU" dirty="0" err="1"/>
              <a:t>graphs</a:t>
            </a:r>
            <a:endParaRPr lang="hu-HU" dirty="0"/>
          </a:p>
          <a:p>
            <a:pPr lvl="1"/>
            <a:r>
              <a:rPr lang="hu-HU" dirty="0" err="1"/>
              <a:t>Detail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decisions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made</a:t>
            </a:r>
          </a:p>
          <a:p>
            <a:r>
              <a:rPr lang="hu-HU" dirty="0" err="1"/>
              <a:t>Reports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link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in </a:t>
            </a:r>
            <a:r>
              <a:rPr lang="hu-HU" dirty="0" err="1"/>
              <a:t>github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314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Scoring	</a:t>
            </a:r>
            <a:r>
              <a:rPr lang="hu-HU" dirty="0" err="1"/>
              <a:t>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Data prep, label and feature </a:t>
            </a:r>
            <a:r>
              <a:rPr lang="hu-HU" dirty="0" err="1"/>
              <a:t>engineering</a:t>
            </a:r>
            <a:r>
              <a:rPr lang="hu-HU" dirty="0"/>
              <a:t> (30%)</a:t>
            </a:r>
          </a:p>
          <a:p>
            <a:r>
              <a:rPr lang="hu-HU" dirty="0" err="1"/>
              <a:t>Model</a:t>
            </a:r>
            <a:r>
              <a:rPr lang="hu-HU" dirty="0"/>
              <a:t> building, </a:t>
            </a:r>
            <a:r>
              <a:rPr lang="hu-HU" dirty="0" err="1"/>
              <a:t>prediction</a:t>
            </a:r>
            <a:r>
              <a:rPr lang="hu-HU" dirty="0"/>
              <a:t> and model </a:t>
            </a:r>
            <a:r>
              <a:rPr lang="hu-HU" dirty="0" err="1"/>
              <a:t>selection</a:t>
            </a:r>
            <a:r>
              <a:rPr lang="hu-HU" dirty="0"/>
              <a:t> (40%)</a:t>
            </a:r>
          </a:p>
          <a:p>
            <a:r>
              <a:rPr lang="hu-HU" dirty="0" err="1"/>
              <a:t>Discussion</a:t>
            </a:r>
            <a:r>
              <a:rPr lang="hu-HU" dirty="0"/>
              <a:t> of </a:t>
            </a:r>
            <a:r>
              <a:rPr lang="hu-HU" dirty="0" err="1"/>
              <a:t>steps</a:t>
            </a:r>
            <a:r>
              <a:rPr lang="hu-HU" dirty="0"/>
              <a:t>, </a:t>
            </a:r>
            <a:r>
              <a:rPr lang="hu-HU" dirty="0" err="1"/>
              <a:t>decisions</a:t>
            </a:r>
            <a:r>
              <a:rPr lang="hu-HU" dirty="0"/>
              <a:t> and </a:t>
            </a:r>
            <a:r>
              <a:rPr lang="hu-HU" dirty="0" err="1"/>
              <a:t>results</a:t>
            </a:r>
            <a:r>
              <a:rPr lang="hu-HU" dirty="0"/>
              <a:t> (15%)</a:t>
            </a:r>
          </a:p>
          <a:p>
            <a:r>
              <a:rPr lang="hu-HU" dirty="0" err="1"/>
              <a:t>Quality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write-up</a:t>
            </a:r>
            <a:r>
              <a:rPr lang="hu-HU" dirty="0"/>
              <a:t> (15%)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1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473</Words>
  <Application>Microsoft Office PowerPoint</Application>
  <PresentationFormat>Szélesvásznú</PresentationFormat>
  <Paragraphs>48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DA3  Assignment 2 Airbnb prediction models  35 points Individual or in Pairs</vt:lpstr>
      <vt:lpstr>Tasks</vt:lpstr>
      <vt:lpstr>Getting data</vt:lpstr>
      <vt:lpstr>Regarding tasks</vt:lpstr>
      <vt:lpstr>Extra (mandatory) task for pairs</vt:lpstr>
      <vt:lpstr>Extra task for 3 points</vt:lpstr>
      <vt:lpstr>Submit two documents to moodle</vt:lpstr>
      <vt:lpstr>Scoring weights</vt:lpstr>
    </vt:vector>
  </TitlesOfParts>
  <Company>MTA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DA3 Assignment 1 Airbnb prediction models</dc:title>
  <dc:creator>BG</dc:creator>
  <cp:lastModifiedBy>Duronelly Péter</cp:lastModifiedBy>
  <cp:revision>16</cp:revision>
  <dcterms:created xsi:type="dcterms:W3CDTF">2020-01-12T11:16:49Z</dcterms:created>
  <dcterms:modified xsi:type="dcterms:W3CDTF">2023-01-08T20:12:03Z</dcterms:modified>
</cp:coreProperties>
</file>