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1B8B5-5D06-B24A-B95A-EC8108CE7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1884C6-0373-554D-8CAA-716FC578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4662BB-92CC-2243-9568-A75E7E01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B7E7B-8E8E-6B42-9EEF-CD90782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48A95-2CB4-F944-A9DB-E4A56F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FFA2A-352B-404B-B259-FE02F094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2A7CD8-741B-F049-A738-456A6D09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30B81-492A-E340-84AE-780FE1F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452199-7F45-9A4E-BE32-75BBEF5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7C659-0E3F-7B42-89F0-96DBB48F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88FB1B-3AD8-1047-8F78-DE9107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5CF38A-5338-DC41-8214-ADE38199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7CDEF-D6E3-E446-B6EF-F3C9248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DC091-7946-AF4D-B878-217047BC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771C7-A53E-0C4A-8BE4-C192830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4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A7243-E109-774C-ADF6-1C539DAE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4A8637-E39C-E246-BE64-68F62361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8EA11-5B1D-384C-AC18-EE5D5308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A3C927-1149-4248-A59F-1510D737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95B97D-D049-2F42-BFEE-E87C6302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6AEB8-9608-B547-B4DB-0D2C9EB7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61E3E5-962B-3540-9714-48051E30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CF5C90-7EFD-1445-BD92-7264F9C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5CE74-E95D-B447-9012-69E975E0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93216E-0977-724C-9674-3016E064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3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FBAA4-D953-5D45-8009-3294643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C432-6563-C64C-9E84-741272C8C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D76070-13F3-F744-83C8-3B695674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6413CC-6350-7E44-8A14-0935DC5D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26EC41-4F90-4841-9A8D-010617E6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77F80C-7FF7-E24D-96ED-E7BC8783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1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F20D8-C69B-3A4E-8FDE-1CE1C4BC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FC354-12BC-D54F-8F14-3E7E871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84AE6A-EBFD-A547-8063-A795F873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6A10AC-CEA8-C341-91EA-1D8217BB1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5CD7B1-9D92-4D48-AD8E-08B9785C2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841E1C-7DED-A949-9BEE-BDD327F5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0D8214-4DC3-4C47-9011-4CDB0BE2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485E0C-D8F2-B441-A9C9-9593D43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C2248-AB74-9F41-8492-F24708E9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08BB5D-5E08-6A4E-883A-32958AAD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6106F2-D0D4-D34E-A485-ACF47A9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F3340E-3EC3-5546-BD38-5520C9BE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9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A6351-9533-1D46-8036-07BD0190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85588D-EF7E-FF45-9C11-067F8AE6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3AFFB-78F4-3B45-9A97-F05FD777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2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EE88-B41E-9C41-B990-DE9723FE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EC991-130C-3441-B7D0-18969A73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3B60D-BA0C-C748-8B41-1DAD3923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BFA06-69F6-F140-83BC-1AE8847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349E1-9958-F348-B6E9-1903AD6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65BDC2-0927-0743-99B7-84BA9022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DC428-FD52-8E4E-9060-07520218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E63B4E-B2B3-CE47-93FB-99242128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E1179-3F4E-334D-9EF2-729B6FE0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7F4A0C-14F3-7D42-B3B0-D4E9411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D0B6F-6599-9E47-9F42-E196074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BC541-8021-A34B-8089-4AE5B5E3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0EACE1-AC3A-8A4C-9674-B9E92E3C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5DE4BB-CBAC-D042-AAB0-25127B19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56E02-AE71-9B4E-AD6D-2AC1C5BCE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2E9B-462D-2C4D-80CD-979FF11343E3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59D08-00BE-FF43-B180-93CEB6BE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B1AC01-F897-9B4F-A051-9584CCB9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D77C-E299-1D45-9D3C-A001E6D29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4C4D3-D211-3144-B311-5B76521EA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神保町ブックフリマ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285AE-BF28-5347-9DB9-C579B5BB7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7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D47889-2FFD-0A4C-B546-3FA1ABFD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9" y="0"/>
            <a:ext cx="10773264" cy="6858000"/>
          </a:xfrm>
          <a:prstGeom prst="rect">
            <a:avLst/>
          </a:prstGeom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E8456A23-90D1-1B42-B8A6-0E766346EC8F}"/>
              </a:ext>
            </a:extLst>
          </p:cNvPr>
          <p:cNvSpPr/>
          <p:nvPr/>
        </p:nvSpPr>
        <p:spPr>
          <a:xfrm>
            <a:off x="8664543" y="3345381"/>
            <a:ext cx="1224524" cy="325225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 </a:t>
            </a:r>
            <a:r>
              <a:rPr lang="en-US" altLang="ja-JP" dirty="0"/>
              <a:t>1)</a:t>
            </a:r>
            <a:r>
              <a:rPr kumimoji="1" lang="ja-JP" altLang="en-US"/>
              <a:t>白水社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2BFFD176-C41B-9342-8E03-E04E7E057B33}"/>
              </a:ext>
            </a:extLst>
          </p:cNvPr>
          <p:cNvSpPr/>
          <p:nvPr/>
        </p:nvSpPr>
        <p:spPr>
          <a:xfrm>
            <a:off x="5172174" y="5690647"/>
            <a:ext cx="1440294" cy="325225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</a:t>
            </a:r>
            <a:r>
              <a:rPr kumimoji="1" lang="ja-JP" altLang="en-US"/>
              <a:t>本の雑誌</a:t>
            </a: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A4275297-9B84-E54A-8D7B-2B58F3E704DF}"/>
              </a:ext>
            </a:extLst>
          </p:cNvPr>
          <p:cNvSpPr/>
          <p:nvPr/>
        </p:nvSpPr>
        <p:spPr>
          <a:xfrm>
            <a:off x="3909679" y="3692078"/>
            <a:ext cx="1568253" cy="574686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CHECKCORI 4)CUON</a:t>
            </a:r>
            <a:endParaRPr kumimoji="1" lang="ja-JP" altLang="en-US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16B2373D-9868-514D-A99F-3D95B86AB5B7}"/>
              </a:ext>
            </a:extLst>
          </p:cNvPr>
          <p:cNvSpPr/>
          <p:nvPr/>
        </p:nvSpPr>
        <p:spPr>
          <a:xfrm>
            <a:off x="2511720" y="775617"/>
            <a:ext cx="1389493" cy="325225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3)</a:t>
            </a:r>
            <a:r>
              <a:rPr kumimoji="1" lang="ja-JP" altLang="en-US"/>
              <a:t>亜紀書房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E3E4C61D-0AAA-CF4D-8F85-9870170C5158}"/>
              </a:ext>
            </a:extLst>
          </p:cNvPr>
          <p:cNvSpPr/>
          <p:nvPr/>
        </p:nvSpPr>
        <p:spPr>
          <a:xfrm>
            <a:off x="4350907" y="4816093"/>
            <a:ext cx="1440294" cy="325225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r>
              <a:rPr kumimoji="1" lang="en-US" altLang="ja-JP" dirty="0"/>
              <a:t>)</a:t>
            </a:r>
            <a:r>
              <a:rPr kumimoji="1" lang="ja-JP" altLang="en-US"/>
              <a:t>内山書店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C5B90E2A-338A-FD4D-BFA5-EC4270CC3F87}"/>
              </a:ext>
            </a:extLst>
          </p:cNvPr>
          <p:cNvSpPr/>
          <p:nvPr/>
        </p:nvSpPr>
        <p:spPr>
          <a:xfrm>
            <a:off x="5944082" y="2257631"/>
            <a:ext cx="1440294" cy="325225"/>
          </a:xfrm>
          <a:prstGeom prst="wedgeRoundRectCallout">
            <a:avLst>
              <a:gd name="adj1" fmla="val -55449"/>
              <a:gd name="adj2" fmla="val -102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6)</a:t>
            </a:r>
            <a:r>
              <a:rPr kumimoji="1" lang="ja-JP" altLang="en-US"/>
              <a:t>幻戯書房</a:t>
            </a:r>
          </a:p>
        </p:txBody>
      </p:sp>
    </p:spTree>
    <p:extLst>
      <p:ext uri="{BB962C8B-B14F-4D97-AF65-F5344CB8AC3E}">
        <p14:creationId xmlns:p14="http://schemas.microsoft.com/office/powerpoint/2010/main" val="547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29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神保町ブックフリマ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神保町</dc:title>
  <dc:creator>Microsoft Office ユーザー</dc:creator>
  <cp:lastModifiedBy>Microsoft Office ユーザー</cp:lastModifiedBy>
  <cp:revision>11</cp:revision>
  <dcterms:created xsi:type="dcterms:W3CDTF">2020-10-18T14:56:29Z</dcterms:created>
  <dcterms:modified xsi:type="dcterms:W3CDTF">2020-10-20T07:59:03Z</dcterms:modified>
</cp:coreProperties>
</file>