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acker22dw/git_intr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tacker22dw/git_intro/blob/student_correction/purposeful_corruption.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repositories/configuring-branches-and-merges-in-your-repository/managing-protected-branches/about-protected-branch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4D9B-287C-008E-1406-5CAB10E0D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32" y="611458"/>
            <a:ext cx="10604809" cy="3329581"/>
          </a:xfrm>
        </p:spPr>
        <p:txBody>
          <a:bodyPr/>
          <a:lstStyle/>
          <a:p>
            <a:r>
              <a:rPr lang="en-US" sz="6000" dirty="0"/>
              <a:t>A Gentle 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E558D-FD7D-150E-121F-C4ECDF72F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132" y="4019098"/>
            <a:ext cx="8825658" cy="861420"/>
          </a:xfrm>
        </p:spPr>
        <p:txBody>
          <a:bodyPr/>
          <a:lstStyle/>
          <a:p>
            <a:r>
              <a:rPr lang="en-US" dirty="0"/>
              <a:t>Andy Ackerman</a:t>
            </a:r>
          </a:p>
        </p:txBody>
      </p:sp>
    </p:spTree>
    <p:extLst>
      <p:ext uri="{BB962C8B-B14F-4D97-AF65-F5344CB8AC3E}">
        <p14:creationId xmlns:p14="http://schemas.microsoft.com/office/powerpoint/2010/main" val="20743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E5C7-3B07-3F95-CF0A-27C099F5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A3D6-6602-3656-2402-5241AFB7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“The power of Open Source is the power of the people.  People rule.” – Philippe Kahn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14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CA7B-7597-E69A-8BB5-5DF27392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5649" cy="1400530"/>
          </a:xfrm>
        </p:spPr>
        <p:txBody>
          <a:bodyPr/>
          <a:lstStyle/>
          <a:p>
            <a:r>
              <a:rPr lang="en-US" dirty="0"/>
              <a:t>Reproducibility: 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8B32-BFAA-0F6E-A50D-C43C3823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64" y="1643930"/>
            <a:ext cx="8946541" cy="4195481"/>
          </a:xfrm>
        </p:spPr>
        <p:txBody>
          <a:bodyPr/>
          <a:lstStyle/>
          <a:p>
            <a:r>
              <a:rPr lang="en-US" dirty="0"/>
              <a:t>Validating methods and conclusions</a:t>
            </a:r>
          </a:p>
          <a:p>
            <a:r>
              <a:rPr lang="en-US" dirty="0"/>
              <a:t>More generalizable contribution to knowledge base</a:t>
            </a:r>
          </a:p>
          <a:p>
            <a:r>
              <a:rPr lang="en-US" dirty="0"/>
              <a:t>Helps prevent misinterpretations arising from spurious artifacts</a:t>
            </a:r>
          </a:p>
          <a:p>
            <a:r>
              <a:rPr lang="en-US" dirty="0"/>
              <a:t>Ensuring accountability </a:t>
            </a:r>
          </a:p>
          <a:p>
            <a:endParaRPr lang="en-US" dirty="0"/>
          </a:p>
        </p:txBody>
      </p:sp>
      <p:pic>
        <p:nvPicPr>
          <p:cNvPr id="5" name="Picture 4" descr="A cartoon of two people talking&#10;&#10;Description automatically generated">
            <a:extLst>
              <a:ext uri="{FF2B5EF4-FFF2-40B4-BE49-F238E27FC236}">
                <a16:creationId xmlns:a16="http://schemas.microsoft.com/office/drawing/2014/main" id="{A05CDFE9-0905-1B6F-FB1B-34C832F6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8" y="3499133"/>
            <a:ext cx="7406642" cy="31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A8CD-F25F-1870-107A-135DD82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Repository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A0C92A-D974-26AE-3F45-DDB1258E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41" y="1663755"/>
            <a:ext cx="8140349" cy="419576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44E14-5E5F-0A88-CC8A-1864C605BB91}"/>
              </a:ext>
            </a:extLst>
          </p:cNvPr>
          <p:cNvCxnSpPr>
            <a:cxnSpLocks/>
          </p:cNvCxnSpPr>
          <p:nvPr/>
        </p:nvCxnSpPr>
        <p:spPr>
          <a:xfrm flipH="1">
            <a:off x="7794028" y="2470941"/>
            <a:ext cx="441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2D76EA-2677-AAAD-F79C-BFC6B3415B36}"/>
              </a:ext>
            </a:extLst>
          </p:cNvPr>
          <p:cNvCxnSpPr/>
          <p:nvPr/>
        </p:nvCxnSpPr>
        <p:spPr>
          <a:xfrm flipV="1">
            <a:off x="7256585" y="1853248"/>
            <a:ext cx="0" cy="29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157B8A-9CC3-FF18-CA13-D2ED4F886C76}"/>
              </a:ext>
            </a:extLst>
          </p:cNvPr>
          <p:cNvSpPr txBox="1"/>
          <p:nvPr/>
        </p:nvSpPr>
        <p:spPr>
          <a:xfrm>
            <a:off x="8639504" y="3022972"/>
            <a:ext cx="3174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(for our purposes)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an informative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”Parent Folder to all subfolders”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 Tutorial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26E-CEE5-5516-9BE6-BA680AAE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ReadMe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B853255-C671-F081-0136-BEEC30D48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7291536" cy="419576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6723E4-720A-2B1B-1457-51DF60E0AECA}"/>
              </a:ext>
            </a:extLst>
          </p:cNvPr>
          <p:cNvSpPr txBox="1"/>
          <p:nvPr/>
        </p:nvSpPr>
        <p:spPr>
          <a:xfrm>
            <a:off x="8810613" y="3350964"/>
            <a:ext cx="248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repo fully self-contained</a:t>
            </a:r>
          </a:p>
        </p:txBody>
      </p:sp>
    </p:spTree>
    <p:extLst>
      <p:ext uri="{BB962C8B-B14F-4D97-AF65-F5344CB8AC3E}">
        <p14:creationId xmlns:p14="http://schemas.microsoft.com/office/powerpoint/2010/main" val="325699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3A6-9041-A195-A05A-0261FEC8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Coding-Cloning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B5558A-54A2-55C5-28ED-B1D61C0B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17" y="2052638"/>
            <a:ext cx="7730176" cy="4195762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30BE7-0746-F081-3D18-69947B05512B}"/>
              </a:ext>
            </a:extLst>
          </p:cNvPr>
          <p:cNvCxnSpPr/>
          <p:nvPr/>
        </p:nvCxnSpPr>
        <p:spPr>
          <a:xfrm>
            <a:off x="6337738" y="2052638"/>
            <a:ext cx="462455" cy="19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32E1CF00-EE16-9B8D-EF54-0E74B6F723EA}"/>
              </a:ext>
            </a:extLst>
          </p:cNvPr>
          <p:cNvSpPr/>
          <p:nvPr/>
        </p:nvSpPr>
        <p:spPr>
          <a:xfrm>
            <a:off x="3636579" y="3205655"/>
            <a:ext cx="935421" cy="357352"/>
          </a:xfrm>
          <a:prstGeom prst="donut">
            <a:avLst>
              <a:gd name="adj" fmla="val 1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9372132B-320C-86A0-A620-7488EE3A31CF}"/>
              </a:ext>
            </a:extLst>
          </p:cNvPr>
          <p:cNvSpPr/>
          <p:nvPr/>
        </p:nvSpPr>
        <p:spPr>
          <a:xfrm>
            <a:off x="3636579" y="5654566"/>
            <a:ext cx="1566042" cy="472965"/>
          </a:xfrm>
          <a:prstGeom prst="donut">
            <a:avLst>
              <a:gd name="adj" fmla="val 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0A77-4BEB-5FED-0D22-560C0C4222EE}"/>
              </a:ext>
            </a:extLst>
          </p:cNvPr>
          <p:cNvSpPr txBox="1"/>
          <p:nvPr/>
        </p:nvSpPr>
        <p:spPr>
          <a:xfrm>
            <a:off x="8212265" y="3058510"/>
            <a:ext cx="4221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Cloning a 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Locally via zip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Terminal window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git clone https://</a:t>
            </a:r>
            <a:r>
              <a:rPr lang="en-US" sz="1600" dirty="0" err="1"/>
              <a:t>github.com</a:t>
            </a:r>
            <a:r>
              <a:rPr lang="en-US" sz="1600" dirty="0"/>
              <a:t>/YOUR-USERNAME/YOUR-REPOSITORY</a:t>
            </a:r>
          </a:p>
        </p:txBody>
      </p:sp>
    </p:spTree>
    <p:extLst>
      <p:ext uri="{BB962C8B-B14F-4D97-AF65-F5344CB8AC3E}">
        <p14:creationId xmlns:p14="http://schemas.microsoft.com/office/powerpoint/2010/main" val="159893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1388-AAC0-5355-4F77-64CD599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Coding:</a:t>
            </a:r>
            <a:br>
              <a:rPr lang="en-US" dirty="0"/>
            </a:br>
            <a:r>
              <a:rPr lang="en-US" sz="3200" dirty="0"/>
              <a:t>Multiple Model 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D51E-C49F-CB88-59A7-6451FF53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/>
              <a:t>Fork/Pull</a:t>
            </a:r>
          </a:p>
          <a:p>
            <a:pPr lvl="1"/>
            <a:r>
              <a:rPr lang="en-US" dirty="0"/>
              <a:t>Independent users create their own “fork” </a:t>
            </a:r>
          </a:p>
          <a:p>
            <a:pPr lvl="1"/>
            <a:r>
              <a:rPr lang="en-US" dirty="0"/>
              <a:t>No permissions required </a:t>
            </a:r>
          </a:p>
          <a:p>
            <a:pPr lvl="1"/>
            <a:r>
              <a:rPr lang="en-US" dirty="0"/>
              <a:t>Best for large open-source projects</a:t>
            </a:r>
          </a:p>
          <a:p>
            <a:r>
              <a:rPr lang="en-US" dirty="0"/>
              <a:t>Shared Repository with Branching </a:t>
            </a:r>
          </a:p>
          <a:p>
            <a:pPr lvl="1"/>
            <a:r>
              <a:rPr lang="en-US" dirty="0"/>
              <a:t>Collaborators may work on subject-specific branches</a:t>
            </a:r>
          </a:p>
          <a:p>
            <a:pPr lvl="1"/>
            <a:r>
              <a:rPr lang="en-US" dirty="0"/>
              <a:t>These are discussed via pull request and ultimately pushed to the “main”</a:t>
            </a:r>
          </a:p>
          <a:p>
            <a:pPr lvl="1"/>
            <a:r>
              <a:rPr lang="en-US" dirty="0"/>
              <a:t>Ideal for small organizations working on private projects</a:t>
            </a:r>
          </a:p>
        </p:txBody>
      </p:sp>
    </p:spTree>
    <p:extLst>
      <p:ext uri="{BB962C8B-B14F-4D97-AF65-F5344CB8AC3E}">
        <p14:creationId xmlns:p14="http://schemas.microsoft.com/office/powerpoint/2010/main" val="57269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8DA-75A3-7A53-8197-C421D462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Coding-Branching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FD75B0-B567-B04B-ABDD-C1FDF4A8A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94680"/>
            <a:ext cx="6589631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77FA3-0A2D-7E6D-C9D7-AF35F6BAFAA1}"/>
              </a:ext>
            </a:extLst>
          </p:cNvPr>
          <p:cNvSpPr txBox="1"/>
          <p:nvPr/>
        </p:nvSpPr>
        <p:spPr>
          <a:xfrm>
            <a:off x="7945821" y="3216165"/>
            <a:ext cx="352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new (protected)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new branches into the main (commenting) </a:t>
            </a:r>
          </a:p>
        </p:txBody>
      </p:sp>
    </p:spTree>
    <p:extLst>
      <p:ext uri="{BB962C8B-B14F-4D97-AF65-F5344CB8AC3E}">
        <p14:creationId xmlns:p14="http://schemas.microsoft.com/office/powerpoint/2010/main" val="174331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DA06-CAB2-F817-AF2B-F05443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Coding-Forking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EA66-7D53-C57A-8878-6C81CFB6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 Exercise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80AEB1-FA7E-D686-9348-2ECBC3A0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992306"/>
            <a:ext cx="7772400" cy="20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5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547-4D25-C186-99DB-BEA90E0C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DB5E-A671-E0BE-7A6B-399C832F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788465" cy="4195481"/>
          </a:xfrm>
        </p:spPr>
        <p:txBody>
          <a:bodyPr/>
          <a:lstStyle/>
          <a:p>
            <a:r>
              <a:rPr lang="en-US" dirty="0"/>
              <a:t>Comment thoroughly</a:t>
            </a:r>
          </a:p>
          <a:p>
            <a:pPr lvl="1"/>
            <a:r>
              <a:rPr lang="en-US" dirty="0"/>
              <a:t>Both in line (via proposed files) and in the comment box accompanying pull requests</a:t>
            </a:r>
          </a:p>
          <a:p>
            <a:r>
              <a:rPr lang="en-US" dirty="0"/>
              <a:t>Create </a:t>
            </a:r>
            <a:r>
              <a:rPr lang="en-US" dirty="0">
                <a:hlinkClick r:id="rId2"/>
              </a:rPr>
              <a:t>protected branches</a:t>
            </a:r>
            <a:r>
              <a:rPr lang="en-US" dirty="0"/>
              <a:t> (such as the main) </a:t>
            </a:r>
          </a:p>
          <a:p>
            <a:r>
              <a:rPr lang="en-US" dirty="0"/>
              <a:t>Test and apply your pull requests </a:t>
            </a:r>
            <a:r>
              <a:rPr lang="en-US" i="1" dirty="0"/>
              <a:t>locally </a:t>
            </a:r>
            <a:r>
              <a:rPr lang="en-US" dirty="0"/>
              <a:t>first</a:t>
            </a:r>
          </a:p>
          <a:p>
            <a:r>
              <a:rPr lang="en-US" dirty="0"/>
              <a:t>Encourage code owners and linear timelines to mitigate merge conflicts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1920</TotalTime>
  <Words>243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 Gentle Introduction to Git</vt:lpstr>
      <vt:lpstr>Reproducibility: Why does it matter?</vt:lpstr>
      <vt:lpstr>Creating a New Repository </vt:lpstr>
      <vt:lpstr>Creating a ReadMe</vt:lpstr>
      <vt:lpstr>Collaborative Coding-Cloning</vt:lpstr>
      <vt:lpstr>Collaborative Coding: Multiple Model Guidelines</vt:lpstr>
      <vt:lpstr>Collaborative Coding-Branching</vt:lpstr>
      <vt:lpstr>Collaborative Coding-Forking</vt:lpstr>
      <vt:lpstr>Best Practices</vt:lpstr>
      <vt:lpstr>Quote of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Git</dc:title>
  <dc:creator>Ackerman, Andrew Thomas</dc:creator>
  <cp:lastModifiedBy>Ackerman, Andrew Thomas</cp:lastModifiedBy>
  <cp:revision>9</cp:revision>
  <dcterms:created xsi:type="dcterms:W3CDTF">2024-01-10T19:37:18Z</dcterms:created>
  <dcterms:modified xsi:type="dcterms:W3CDTF">2024-09-11T13:16:22Z</dcterms:modified>
</cp:coreProperties>
</file>