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 id="2147483682" r:id="rId3"/>
    <p:sldMasterId id="2147483693" r:id="rId4"/>
  </p:sldMasterIdLst>
  <p:notesMasterIdLst>
    <p:notesMasterId r:id="rId26"/>
  </p:notesMasterIdLst>
  <p:sldIdLst>
    <p:sldId id="774" r:id="rId5"/>
    <p:sldId id="775" r:id="rId6"/>
    <p:sldId id="776" r:id="rId7"/>
    <p:sldId id="778" r:id="rId8"/>
    <p:sldId id="795" r:id="rId9"/>
    <p:sldId id="783" r:id="rId10"/>
    <p:sldId id="791" r:id="rId11"/>
    <p:sldId id="777" r:id="rId12"/>
    <p:sldId id="779" r:id="rId13"/>
    <p:sldId id="792" r:id="rId14"/>
    <p:sldId id="793" r:id="rId15"/>
    <p:sldId id="794" r:id="rId16"/>
    <p:sldId id="784" r:id="rId17"/>
    <p:sldId id="258" r:id="rId18"/>
    <p:sldId id="788" r:id="rId19"/>
    <p:sldId id="789" r:id="rId20"/>
    <p:sldId id="790" r:id="rId21"/>
    <p:sldId id="785" r:id="rId22"/>
    <p:sldId id="786" r:id="rId23"/>
    <p:sldId id="259" r:id="rId24"/>
    <p:sldId id="25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99AFC-FD27-4E74-9EC8-80D7A96BD6D6}" v="8" dt="2022-09-16T14:27:12.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54" d="100"/>
          <a:sy n="54" d="100"/>
        </p:scale>
        <p:origin x="108"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anu Das" userId="e0d538d8-76f6-4687-864f-5fd640f40a52" providerId="ADAL" clId="{63199AFC-FD27-4E74-9EC8-80D7A96BD6D6}"/>
    <pc:docChg chg="undo custSel modSld modMainMaster">
      <pc:chgData name="Atanu Das" userId="e0d538d8-76f6-4687-864f-5fd640f40a52" providerId="ADAL" clId="{63199AFC-FD27-4E74-9EC8-80D7A96BD6D6}" dt="2022-09-16T14:33:09.028" v="30"/>
      <pc:docMkLst>
        <pc:docMk/>
      </pc:docMkLst>
      <pc:sldChg chg="delSp modSp mod setBg delDesignElem">
        <pc:chgData name="Atanu Das" userId="e0d538d8-76f6-4687-864f-5fd640f40a52" providerId="ADAL" clId="{63199AFC-FD27-4E74-9EC8-80D7A96BD6D6}" dt="2022-09-16T14:26:50.881" v="6"/>
        <pc:sldMkLst>
          <pc:docMk/>
          <pc:sldMk cId="3604791357" sldId="256"/>
        </pc:sldMkLst>
        <pc:spChg chg="mod">
          <ac:chgData name="Atanu Das" userId="e0d538d8-76f6-4687-864f-5fd640f40a52" providerId="ADAL" clId="{63199AFC-FD27-4E74-9EC8-80D7A96BD6D6}" dt="2022-09-16T14:24:28.671" v="2" actId="27636"/>
          <ac:spMkLst>
            <pc:docMk/>
            <pc:sldMk cId="3604791357" sldId="256"/>
            <ac:spMk id="3" creationId="{A88A00B3-1012-4B24-8C70-12F91570FD80}"/>
          </ac:spMkLst>
        </pc:spChg>
        <pc:spChg chg="del">
          <ac:chgData name="Atanu Das" userId="e0d538d8-76f6-4687-864f-5fd640f40a52" providerId="ADAL" clId="{63199AFC-FD27-4E74-9EC8-80D7A96BD6D6}" dt="2022-09-16T14:24:28.577" v="1"/>
          <ac:spMkLst>
            <pc:docMk/>
            <pc:sldMk cId="3604791357" sldId="256"/>
            <ac:spMk id="8" creationId="{A7895A40-19A4-42D6-9D30-DBC1E8002635}"/>
          </ac:spMkLst>
        </pc:spChg>
        <pc:spChg chg="del">
          <ac:chgData name="Atanu Das" userId="e0d538d8-76f6-4687-864f-5fd640f40a52" providerId="ADAL" clId="{63199AFC-FD27-4E74-9EC8-80D7A96BD6D6}" dt="2022-09-16T14:24:28.577" v="1"/>
          <ac:spMkLst>
            <pc:docMk/>
            <pc:sldMk cId="3604791357" sldId="256"/>
            <ac:spMk id="10" creationId="{02F429C4-ABC9-46FC-818A-B5429CDE4A96}"/>
          </ac:spMkLst>
        </pc:spChg>
        <pc:spChg chg="del">
          <ac:chgData name="Atanu Das" userId="e0d538d8-76f6-4687-864f-5fd640f40a52" providerId="ADAL" clId="{63199AFC-FD27-4E74-9EC8-80D7A96BD6D6}" dt="2022-09-16T14:24:28.577" v="1"/>
          <ac:spMkLst>
            <pc:docMk/>
            <pc:sldMk cId="3604791357" sldId="256"/>
            <ac:spMk id="12" creationId="{2CEF98E4-3709-4952-8F42-2305CCE34FA3}"/>
          </ac:spMkLst>
        </pc:spChg>
        <pc:spChg chg="del">
          <ac:chgData name="Atanu Das" userId="e0d538d8-76f6-4687-864f-5fd640f40a52" providerId="ADAL" clId="{63199AFC-FD27-4E74-9EC8-80D7A96BD6D6}" dt="2022-09-16T14:24:28.577" v="1"/>
          <ac:spMkLst>
            <pc:docMk/>
            <pc:sldMk cId="3604791357" sldId="256"/>
            <ac:spMk id="14" creationId="{F10BCCF5-D685-47FF-B675-647EAEB72C8E}"/>
          </ac:spMkLst>
        </pc:spChg>
        <pc:spChg chg="del">
          <ac:chgData name="Atanu Das" userId="e0d538d8-76f6-4687-864f-5fd640f40a52" providerId="ADAL" clId="{63199AFC-FD27-4E74-9EC8-80D7A96BD6D6}" dt="2022-09-16T14:24:28.577" v="1"/>
          <ac:spMkLst>
            <pc:docMk/>
            <pc:sldMk cId="3604791357" sldId="256"/>
            <ac:spMk id="16" creationId="{B0EE8A42-107A-4D4C-8D56-BBAE95C7FC0D}"/>
          </ac:spMkLst>
        </pc:spChg>
      </pc:sldChg>
      <pc:sldChg chg="modSp">
        <pc:chgData name="Atanu Das" userId="e0d538d8-76f6-4687-864f-5fd640f40a52" providerId="ADAL" clId="{63199AFC-FD27-4E74-9EC8-80D7A96BD6D6}" dt="2022-09-16T14:24:28.577" v="1"/>
        <pc:sldMkLst>
          <pc:docMk/>
          <pc:sldMk cId="1412298170" sldId="258"/>
        </pc:sldMkLst>
        <pc:spChg chg="mod">
          <ac:chgData name="Atanu Das" userId="e0d538d8-76f6-4687-864f-5fd640f40a52" providerId="ADAL" clId="{63199AFC-FD27-4E74-9EC8-80D7A96BD6D6}" dt="2022-09-16T14:24:28.577" v="1"/>
          <ac:spMkLst>
            <pc:docMk/>
            <pc:sldMk cId="1412298170" sldId="258"/>
            <ac:spMk id="2" creationId="{2679711E-1564-4DA4-B2C8-867E063EDD0C}"/>
          </ac:spMkLst>
        </pc:spChg>
      </pc:sldChg>
      <pc:sldChg chg="modSp">
        <pc:chgData name="Atanu Das" userId="e0d538d8-76f6-4687-864f-5fd640f40a52" providerId="ADAL" clId="{63199AFC-FD27-4E74-9EC8-80D7A96BD6D6}" dt="2022-09-16T14:24:28.577" v="1"/>
        <pc:sldMkLst>
          <pc:docMk/>
          <pc:sldMk cId="3357855305" sldId="259"/>
        </pc:sldMkLst>
        <pc:spChg chg="mod">
          <ac:chgData name="Atanu Das" userId="e0d538d8-76f6-4687-864f-5fd640f40a52" providerId="ADAL" clId="{63199AFC-FD27-4E74-9EC8-80D7A96BD6D6}" dt="2022-09-16T14:24:28.577" v="1"/>
          <ac:spMkLst>
            <pc:docMk/>
            <pc:sldMk cId="3357855305" sldId="259"/>
            <ac:spMk id="2" creationId="{80CEBF8B-CD6E-4E24-A4D1-C12D093D816A}"/>
          </ac:spMkLst>
        </pc:spChg>
      </pc:sldChg>
      <pc:sldChg chg="modSp mod">
        <pc:chgData name="Atanu Das" userId="e0d538d8-76f6-4687-864f-5fd640f40a52" providerId="ADAL" clId="{63199AFC-FD27-4E74-9EC8-80D7A96BD6D6}" dt="2022-09-16T14:28:57.814" v="25" actId="255"/>
        <pc:sldMkLst>
          <pc:docMk/>
          <pc:sldMk cId="136667702" sldId="774"/>
        </pc:sldMkLst>
        <pc:spChg chg="mod">
          <ac:chgData name="Atanu Das" userId="e0d538d8-76f6-4687-864f-5fd640f40a52" providerId="ADAL" clId="{63199AFC-FD27-4E74-9EC8-80D7A96BD6D6}" dt="2022-09-16T14:28:57.814" v="25" actId="255"/>
          <ac:spMkLst>
            <pc:docMk/>
            <pc:sldMk cId="136667702" sldId="774"/>
            <ac:spMk id="7171" creationId="{00000000-0000-0000-0000-000000000000}"/>
          </ac:spMkLst>
        </pc:spChg>
      </pc:sldChg>
      <pc:sldChg chg="modSp mod setBg">
        <pc:chgData name="Atanu Das" userId="e0d538d8-76f6-4687-864f-5fd640f40a52" providerId="ADAL" clId="{63199AFC-FD27-4E74-9EC8-80D7A96BD6D6}" dt="2022-09-16T14:33:09.028" v="30"/>
        <pc:sldMkLst>
          <pc:docMk/>
          <pc:sldMk cId="990921790" sldId="775"/>
        </pc:sldMkLst>
        <pc:spChg chg="mod">
          <ac:chgData name="Atanu Das" userId="e0d538d8-76f6-4687-864f-5fd640f40a52" providerId="ADAL" clId="{63199AFC-FD27-4E74-9EC8-80D7A96BD6D6}" dt="2022-09-16T14:24:28.577" v="1"/>
          <ac:spMkLst>
            <pc:docMk/>
            <pc:sldMk cId="990921790" sldId="775"/>
            <ac:spMk id="2" creationId="{8CC3719F-30B8-4358-BC7C-BFEE8A0E8848}"/>
          </ac:spMkLst>
        </pc:spChg>
        <pc:spChg chg="mod">
          <ac:chgData name="Atanu Das" userId="e0d538d8-76f6-4687-864f-5fd640f40a52" providerId="ADAL" clId="{63199AFC-FD27-4E74-9EC8-80D7A96BD6D6}" dt="2022-09-16T14:33:09.028" v="30"/>
          <ac:spMkLst>
            <pc:docMk/>
            <pc:sldMk cId="990921790" sldId="775"/>
            <ac:spMk id="3" creationId="{11013CC5-8838-456E-B64A-C1935D49130A}"/>
          </ac:spMkLst>
        </pc:spChg>
      </pc:sldChg>
      <pc:sldChg chg="setBg">
        <pc:chgData name="Atanu Das" userId="e0d538d8-76f6-4687-864f-5fd640f40a52" providerId="ADAL" clId="{63199AFC-FD27-4E74-9EC8-80D7A96BD6D6}" dt="2022-09-16T14:26:50.881" v="6"/>
        <pc:sldMkLst>
          <pc:docMk/>
          <pc:sldMk cId="1010515929" sldId="776"/>
        </pc:sldMkLst>
      </pc:sldChg>
      <pc:sldChg chg="modSp">
        <pc:chgData name="Atanu Das" userId="e0d538d8-76f6-4687-864f-5fd640f40a52" providerId="ADAL" clId="{63199AFC-FD27-4E74-9EC8-80D7A96BD6D6}" dt="2022-09-16T14:24:28.577" v="1"/>
        <pc:sldMkLst>
          <pc:docMk/>
          <pc:sldMk cId="950719323" sldId="777"/>
        </pc:sldMkLst>
        <pc:spChg chg="mod">
          <ac:chgData name="Atanu Das" userId="e0d538d8-76f6-4687-864f-5fd640f40a52" providerId="ADAL" clId="{63199AFC-FD27-4E74-9EC8-80D7A96BD6D6}" dt="2022-09-16T14:24:28.577" v="1"/>
          <ac:spMkLst>
            <pc:docMk/>
            <pc:sldMk cId="950719323" sldId="777"/>
            <ac:spMk id="2" creationId="{8CC3719F-30B8-4358-BC7C-BFEE8A0E8848}"/>
          </ac:spMkLst>
        </pc:spChg>
      </pc:sldChg>
      <pc:sldChg chg="modSp">
        <pc:chgData name="Atanu Das" userId="e0d538d8-76f6-4687-864f-5fd640f40a52" providerId="ADAL" clId="{63199AFC-FD27-4E74-9EC8-80D7A96BD6D6}" dt="2022-09-16T14:24:28.577" v="1"/>
        <pc:sldMkLst>
          <pc:docMk/>
          <pc:sldMk cId="19941369" sldId="778"/>
        </pc:sldMkLst>
        <pc:spChg chg="mod">
          <ac:chgData name="Atanu Das" userId="e0d538d8-76f6-4687-864f-5fd640f40a52" providerId="ADAL" clId="{63199AFC-FD27-4E74-9EC8-80D7A96BD6D6}" dt="2022-09-16T14:24:28.577" v="1"/>
          <ac:spMkLst>
            <pc:docMk/>
            <pc:sldMk cId="19941369" sldId="778"/>
            <ac:spMk id="2" creationId="{8CC3719F-30B8-4358-BC7C-BFEE8A0E8848}"/>
          </ac:spMkLst>
        </pc:spChg>
      </pc:sldChg>
      <pc:sldChg chg="setBg">
        <pc:chgData name="Atanu Das" userId="e0d538d8-76f6-4687-864f-5fd640f40a52" providerId="ADAL" clId="{63199AFC-FD27-4E74-9EC8-80D7A96BD6D6}" dt="2022-09-16T14:26:50.881" v="6"/>
        <pc:sldMkLst>
          <pc:docMk/>
          <pc:sldMk cId="357188228" sldId="783"/>
        </pc:sldMkLst>
      </pc:sldChg>
      <pc:sldChg chg="setBg">
        <pc:chgData name="Atanu Das" userId="e0d538d8-76f6-4687-864f-5fd640f40a52" providerId="ADAL" clId="{63199AFC-FD27-4E74-9EC8-80D7A96BD6D6}" dt="2022-09-16T14:26:50.881" v="6"/>
        <pc:sldMkLst>
          <pc:docMk/>
          <pc:sldMk cId="3809122906" sldId="784"/>
        </pc:sldMkLst>
      </pc:sldChg>
      <pc:sldChg chg="modSp">
        <pc:chgData name="Atanu Das" userId="e0d538d8-76f6-4687-864f-5fd640f40a52" providerId="ADAL" clId="{63199AFC-FD27-4E74-9EC8-80D7A96BD6D6}" dt="2022-09-16T14:24:28.577" v="1"/>
        <pc:sldMkLst>
          <pc:docMk/>
          <pc:sldMk cId="2279859620" sldId="785"/>
        </pc:sldMkLst>
        <pc:spChg chg="mod">
          <ac:chgData name="Atanu Das" userId="e0d538d8-76f6-4687-864f-5fd640f40a52" providerId="ADAL" clId="{63199AFC-FD27-4E74-9EC8-80D7A96BD6D6}" dt="2022-09-16T14:24:28.577" v="1"/>
          <ac:spMkLst>
            <pc:docMk/>
            <pc:sldMk cId="2279859620" sldId="785"/>
            <ac:spMk id="2" creationId="{2679711E-1564-4DA4-B2C8-867E063EDD0C}"/>
          </ac:spMkLst>
        </pc:spChg>
      </pc:sldChg>
      <pc:sldChg chg="modSp">
        <pc:chgData name="Atanu Das" userId="e0d538d8-76f6-4687-864f-5fd640f40a52" providerId="ADAL" clId="{63199AFC-FD27-4E74-9EC8-80D7A96BD6D6}" dt="2022-09-16T14:24:28.577" v="1"/>
        <pc:sldMkLst>
          <pc:docMk/>
          <pc:sldMk cId="712301296" sldId="788"/>
        </pc:sldMkLst>
        <pc:spChg chg="mod">
          <ac:chgData name="Atanu Das" userId="e0d538d8-76f6-4687-864f-5fd640f40a52" providerId="ADAL" clId="{63199AFC-FD27-4E74-9EC8-80D7A96BD6D6}" dt="2022-09-16T14:24:28.577" v="1"/>
          <ac:spMkLst>
            <pc:docMk/>
            <pc:sldMk cId="712301296" sldId="788"/>
            <ac:spMk id="2" creationId="{2679711E-1564-4DA4-B2C8-867E063EDD0C}"/>
          </ac:spMkLst>
        </pc:spChg>
      </pc:sldChg>
      <pc:sldChg chg="setBg">
        <pc:chgData name="Atanu Das" userId="e0d538d8-76f6-4687-864f-5fd640f40a52" providerId="ADAL" clId="{63199AFC-FD27-4E74-9EC8-80D7A96BD6D6}" dt="2022-09-16T14:26:50.881" v="6"/>
        <pc:sldMkLst>
          <pc:docMk/>
          <pc:sldMk cId="3941135391" sldId="789"/>
        </pc:sldMkLst>
      </pc:sldChg>
      <pc:sldChg chg="setBg">
        <pc:chgData name="Atanu Das" userId="e0d538d8-76f6-4687-864f-5fd640f40a52" providerId="ADAL" clId="{63199AFC-FD27-4E74-9EC8-80D7A96BD6D6}" dt="2022-09-16T14:26:50.881" v="6"/>
        <pc:sldMkLst>
          <pc:docMk/>
          <pc:sldMk cId="1064920916" sldId="791"/>
        </pc:sldMkLst>
      </pc:sldChg>
      <pc:sldMasterChg chg="modSldLayout">
        <pc:chgData name="Atanu Das" userId="e0d538d8-76f6-4687-864f-5fd640f40a52" providerId="ADAL" clId="{63199AFC-FD27-4E74-9EC8-80D7A96BD6D6}" dt="2022-09-16T14:26:37.840" v="5"/>
        <pc:sldMasterMkLst>
          <pc:docMk/>
          <pc:sldMasterMk cId="219263841" sldId="2147483671"/>
        </pc:sldMasterMkLst>
        <pc:sldLayoutChg chg="setBg">
          <pc:chgData name="Atanu Das" userId="e0d538d8-76f6-4687-864f-5fd640f40a52" providerId="ADAL" clId="{63199AFC-FD27-4E74-9EC8-80D7A96BD6D6}" dt="2022-09-16T14:26:37.840" v="5"/>
          <pc:sldLayoutMkLst>
            <pc:docMk/>
            <pc:sldMasterMk cId="219263841" sldId="2147483671"/>
            <pc:sldLayoutMk cId="1724016210" sldId="2147483673"/>
          </pc:sldLayoutMkLst>
        </pc:sldLayoutChg>
      </pc:sldMasterChg>
    </pc:docChg>
  </pc:docChgLst>
  <pc:docChgLst>
    <pc:chgData name="Atanu Das" userId="e0d538d8-76f6-4687-864f-5fd640f40a52" providerId="ADAL" clId="{C6166D79-1A35-4540-A821-1C4B02AB1467}"/>
    <pc:docChg chg="undo custSel addSld delSld modSld sldOrd">
      <pc:chgData name="Atanu Das" userId="e0d538d8-76f6-4687-864f-5fd640f40a52" providerId="ADAL" clId="{C6166D79-1A35-4540-A821-1C4B02AB1467}" dt="2022-06-18T07:28:42.229" v="1029" actId="47"/>
      <pc:docMkLst>
        <pc:docMk/>
      </pc:docMkLst>
      <pc:sldChg chg="addSp delSp modSp mod">
        <pc:chgData name="Atanu Das" userId="e0d538d8-76f6-4687-864f-5fd640f40a52" providerId="ADAL" clId="{C6166D79-1A35-4540-A821-1C4B02AB1467}" dt="2022-06-15T20:27:52.908" v="166" actId="1076"/>
        <pc:sldMkLst>
          <pc:docMk/>
          <pc:sldMk cId="1412298170" sldId="258"/>
        </pc:sldMkLst>
        <pc:spChg chg="mod">
          <ac:chgData name="Atanu Das" userId="e0d538d8-76f6-4687-864f-5fd640f40a52" providerId="ADAL" clId="{C6166D79-1A35-4540-A821-1C4B02AB1467}" dt="2022-06-15T20:24:13.238" v="97" actId="20577"/>
          <ac:spMkLst>
            <pc:docMk/>
            <pc:sldMk cId="1412298170" sldId="258"/>
            <ac:spMk id="2" creationId="{2679711E-1564-4DA4-B2C8-867E063EDD0C}"/>
          </ac:spMkLst>
        </pc:spChg>
        <pc:spChg chg="add del mod">
          <ac:chgData name="Atanu Das" userId="e0d538d8-76f6-4687-864f-5fd640f40a52" providerId="ADAL" clId="{C6166D79-1A35-4540-A821-1C4B02AB1467}" dt="2022-06-15T20:23:58.556" v="59" actId="478"/>
          <ac:spMkLst>
            <pc:docMk/>
            <pc:sldMk cId="1412298170" sldId="258"/>
            <ac:spMk id="7" creationId="{C13D0DFC-1162-4BE7-A90A-6A81D84B3027}"/>
          </ac:spMkLst>
        </pc:spChg>
        <pc:spChg chg="add mod">
          <ac:chgData name="Atanu Das" userId="e0d538d8-76f6-4687-864f-5fd640f40a52" providerId="ADAL" clId="{C6166D79-1A35-4540-A821-1C4B02AB1467}" dt="2022-06-15T20:27:52.908" v="166" actId="1076"/>
          <ac:spMkLst>
            <pc:docMk/>
            <pc:sldMk cId="1412298170" sldId="258"/>
            <ac:spMk id="8" creationId="{930C1C05-057B-4D9B-A882-29E55C0F420B}"/>
          </ac:spMkLst>
        </pc:spChg>
        <pc:picChg chg="add del mod">
          <ac:chgData name="Atanu Das" userId="e0d538d8-76f6-4687-864f-5fd640f40a52" providerId="ADAL" clId="{C6166D79-1A35-4540-A821-1C4B02AB1467}" dt="2022-06-15T20:23:23.911" v="57" actId="478"/>
          <ac:picMkLst>
            <pc:docMk/>
            <pc:sldMk cId="1412298170" sldId="258"/>
            <ac:picMk id="4" creationId="{93DE60A7-625B-4264-83FF-3D6E8B40624A}"/>
          </ac:picMkLst>
        </pc:picChg>
        <pc:picChg chg="add mod">
          <ac:chgData name="Atanu Das" userId="e0d538d8-76f6-4687-864f-5fd640f40a52" providerId="ADAL" clId="{C6166D79-1A35-4540-A821-1C4B02AB1467}" dt="2022-06-15T20:07:49.344" v="8"/>
          <ac:picMkLst>
            <pc:docMk/>
            <pc:sldMk cId="1412298170" sldId="258"/>
            <ac:picMk id="5" creationId="{68186783-DF6A-43C8-81ED-F45174EB363F}"/>
          </ac:picMkLst>
        </pc:picChg>
        <pc:picChg chg="add mod">
          <ac:chgData name="Atanu Das" userId="e0d538d8-76f6-4687-864f-5fd640f40a52" providerId="ADAL" clId="{C6166D79-1A35-4540-A821-1C4B02AB1467}" dt="2022-06-15T20:25:16.096" v="129" actId="1076"/>
          <ac:picMkLst>
            <pc:docMk/>
            <pc:sldMk cId="1412298170" sldId="258"/>
            <ac:picMk id="5" creationId="{BD477450-B0A9-422E-831F-6D6804DAC577}"/>
          </ac:picMkLst>
        </pc:picChg>
      </pc:sldChg>
      <pc:sldChg chg="del">
        <pc:chgData name="Atanu Das" userId="e0d538d8-76f6-4687-864f-5fd640f40a52" providerId="ADAL" clId="{C6166D79-1A35-4540-A821-1C4B02AB1467}" dt="2022-06-18T07:28:42.229" v="1029" actId="47"/>
        <pc:sldMkLst>
          <pc:docMk/>
          <pc:sldMk cId="250035743" sldId="260"/>
        </pc:sldMkLst>
      </pc:sldChg>
      <pc:sldChg chg="del">
        <pc:chgData name="Atanu Das" userId="e0d538d8-76f6-4687-864f-5fd640f40a52" providerId="ADAL" clId="{C6166D79-1A35-4540-A821-1C4B02AB1467}" dt="2022-06-18T07:28:42.229" v="1029" actId="47"/>
        <pc:sldMkLst>
          <pc:docMk/>
          <pc:sldMk cId="3929948736" sldId="261"/>
        </pc:sldMkLst>
      </pc:sldChg>
      <pc:sldChg chg="del">
        <pc:chgData name="Atanu Das" userId="e0d538d8-76f6-4687-864f-5fd640f40a52" providerId="ADAL" clId="{C6166D79-1A35-4540-A821-1C4B02AB1467}" dt="2022-06-18T07:28:42.229" v="1029" actId="47"/>
        <pc:sldMkLst>
          <pc:docMk/>
          <pc:sldMk cId="688824984" sldId="262"/>
        </pc:sldMkLst>
      </pc:sldChg>
      <pc:sldChg chg="del">
        <pc:chgData name="Atanu Das" userId="e0d538d8-76f6-4687-864f-5fd640f40a52" providerId="ADAL" clId="{C6166D79-1A35-4540-A821-1C4B02AB1467}" dt="2022-06-18T07:28:42.229" v="1029" actId="47"/>
        <pc:sldMkLst>
          <pc:docMk/>
          <pc:sldMk cId="1364994147" sldId="263"/>
        </pc:sldMkLst>
      </pc:sldChg>
      <pc:sldChg chg="del">
        <pc:chgData name="Atanu Das" userId="e0d538d8-76f6-4687-864f-5fd640f40a52" providerId="ADAL" clId="{C6166D79-1A35-4540-A821-1C4B02AB1467}" dt="2022-06-18T07:28:42.229" v="1029" actId="47"/>
        <pc:sldMkLst>
          <pc:docMk/>
          <pc:sldMk cId="1607033632" sldId="264"/>
        </pc:sldMkLst>
      </pc:sldChg>
      <pc:sldChg chg="del">
        <pc:chgData name="Atanu Das" userId="e0d538d8-76f6-4687-864f-5fd640f40a52" providerId="ADAL" clId="{C6166D79-1A35-4540-A821-1C4B02AB1467}" dt="2022-06-18T07:28:42.229" v="1029" actId="47"/>
        <pc:sldMkLst>
          <pc:docMk/>
          <pc:sldMk cId="4271292842" sldId="265"/>
        </pc:sldMkLst>
      </pc:sldChg>
      <pc:sldChg chg="del">
        <pc:chgData name="Atanu Das" userId="e0d538d8-76f6-4687-864f-5fd640f40a52" providerId="ADAL" clId="{C6166D79-1A35-4540-A821-1C4B02AB1467}" dt="2022-06-18T07:28:42.229" v="1029" actId="47"/>
        <pc:sldMkLst>
          <pc:docMk/>
          <pc:sldMk cId="2852541148" sldId="266"/>
        </pc:sldMkLst>
      </pc:sldChg>
      <pc:sldChg chg="del">
        <pc:chgData name="Atanu Das" userId="e0d538d8-76f6-4687-864f-5fd640f40a52" providerId="ADAL" clId="{C6166D79-1A35-4540-A821-1C4B02AB1467}" dt="2022-06-18T07:28:42.229" v="1029" actId="47"/>
        <pc:sldMkLst>
          <pc:docMk/>
          <pc:sldMk cId="364506232" sldId="267"/>
        </pc:sldMkLst>
      </pc:sldChg>
      <pc:sldChg chg="del">
        <pc:chgData name="Atanu Das" userId="e0d538d8-76f6-4687-864f-5fd640f40a52" providerId="ADAL" clId="{C6166D79-1A35-4540-A821-1C4B02AB1467}" dt="2022-06-18T07:28:42.229" v="1029" actId="47"/>
        <pc:sldMkLst>
          <pc:docMk/>
          <pc:sldMk cId="3917802086" sldId="268"/>
        </pc:sldMkLst>
      </pc:sldChg>
      <pc:sldChg chg="del">
        <pc:chgData name="Atanu Das" userId="e0d538d8-76f6-4687-864f-5fd640f40a52" providerId="ADAL" clId="{C6166D79-1A35-4540-A821-1C4B02AB1467}" dt="2022-06-18T07:28:42.229" v="1029" actId="47"/>
        <pc:sldMkLst>
          <pc:docMk/>
          <pc:sldMk cId="1976715863" sldId="269"/>
        </pc:sldMkLst>
      </pc:sldChg>
      <pc:sldChg chg="del">
        <pc:chgData name="Atanu Das" userId="e0d538d8-76f6-4687-864f-5fd640f40a52" providerId="ADAL" clId="{C6166D79-1A35-4540-A821-1C4B02AB1467}" dt="2022-06-18T07:28:42.229" v="1029" actId="47"/>
        <pc:sldMkLst>
          <pc:docMk/>
          <pc:sldMk cId="1671374077" sldId="270"/>
        </pc:sldMkLst>
      </pc:sldChg>
      <pc:sldChg chg="del">
        <pc:chgData name="Atanu Das" userId="e0d538d8-76f6-4687-864f-5fd640f40a52" providerId="ADAL" clId="{C6166D79-1A35-4540-A821-1C4B02AB1467}" dt="2022-06-18T07:28:42.229" v="1029" actId="47"/>
        <pc:sldMkLst>
          <pc:docMk/>
          <pc:sldMk cId="1941973304" sldId="271"/>
        </pc:sldMkLst>
      </pc:sldChg>
      <pc:sldChg chg="del">
        <pc:chgData name="Atanu Das" userId="e0d538d8-76f6-4687-864f-5fd640f40a52" providerId="ADAL" clId="{C6166D79-1A35-4540-A821-1C4B02AB1467}" dt="2022-06-15T20:17:13.566" v="54" actId="47"/>
        <pc:sldMkLst>
          <pc:docMk/>
          <pc:sldMk cId="929442519" sldId="272"/>
        </pc:sldMkLst>
      </pc:sldChg>
      <pc:sldChg chg="del">
        <pc:chgData name="Atanu Das" userId="e0d538d8-76f6-4687-864f-5fd640f40a52" providerId="ADAL" clId="{C6166D79-1A35-4540-A821-1C4B02AB1467}" dt="2022-06-18T07:28:42.229" v="1029" actId="47"/>
        <pc:sldMkLst>
          <pc:docMk/>
          <pc:sldMk cId="2180826517" sldId="273"/>
        </pc:sldMkLst>
      </pc:sldChg>
      <pc:sldChg chg="del">
        <pc:chgData name="Atanu Das" userId="e0d538d8-76f6-4687-864f-5fd640f40a52" providerId="ADAL" clId="{C6166D79-1A35-4540-A821-1C4B02AB1467}" dt="2022-06-18T07:28:42.229" v="1029" actId="47"/>
        <pc:sldMkLst>
          <pc:docMk/>
          <pc:sldMk cId="282600377" sldId="274"/>
        </pc:sldMkLst>
      </pc:sldChg>
      <pc:sldChg chg="del">
        <pc:chgData name="Atanu Das" userId="e0d538d8-76f6-4687-864f-5fd640f40a52" providerId="ADAL" clId="{C6166D79-1A35-4540-A821-1C4B02AB1467}" dt="2022-06-15T20:16:50.631" v="53" actId="47"/>
        <pc:sldMkLst>
          <pc:docMk/>
          <pc:sldMk cId="2442658779" sldId="276"/>
        </pc:sldMkLst>
      </pc:sldChg>
      <pc:sldChg chg="del">
        <pc:chgData name="Atanu Das" userId="e0d538d8-76f6-4687-864f-5fd640f40a52" providerId="ADAL" clId="{C6166D79-1A35-4540-A821-1C4B02AB1467}" dt="2022-06-18T07:28:42.229" v="1029" actId="47"/>
        <pc:sldMkLst>
          <pc:docMk/>
          <pc:sldMk cId="2837429378" sldId="277"/>
        </pc:sldMkLst>
      </pc:sldChg>
      <pc:sldChg chg="del">
        <pc:chgData name="Atanu Das" userId="e0d538d8-76f6-4687-864f-5fd640f40a52" providerId="ADAL" clId="{C6166D79-1A35-4540-A821-1C4B02AB1467}" dt="2022-06-18T07:28:42.229" v="1029" actId="47"/>
        <pc:sldMkLst>
          <pc:docMk/>
          <pc:sldMk cId="2106943394" sldId="278"/>
        </pc:sldMkLst>
      </pc:sldChg>
      <pc:sldChg chg="del">
        <pc:chgData name="Atanu Das" userId="e0d538d8-76f6-4687-864f-5fd640f40a52" providerId="ADAL" clId="{C6166D79-1A35-4540-A821-1C4B02AB1467}" dt="2022-06-18T07:28:42.229" v="1029" actId="47"/>
        <pc:sldMkLst>
          <pc:docMk/>
          <pc:sldMk cId="1687485524" sldId="279"/>
        </pc:sldMkLst>
      </pc:sldChg>
      <pc:sldChg chg="del">
        <pc:chgData name="Atanu Das" userId="e0d538d8-76f6-4687-864f-5fd640f40a52" providerId="ADAL" clId="{C6166D79-1A35-4540-A821-1C4B02AB1467}" dt="2022-06-18T07:28:42.229" v="1029" actId="47"/>
        <pc:sldMkLst>
          <pc:docMk/>
          <pc:sldMk cId="3087478162" sldId="280"/>
        </pc:sldMkLst>
      </pc:sldChg>
      <pc:sldChg chg="del">
        <pc:chgData name="Atanu Das" userId="e0d538d8-76f6-4687-864f-5fd640f40a52" providerId="ADAL" clId="{C6166D79-1A35-4540-A821-1C4B02AB1467}" dt="2022-06-18T07:28:42.229" v="1029" actId="47"/>
        <pc:sldMkLst>
          <pc:docMk/>
          <pc:sldMk cId="1893119285" sldId="281"/>
        </pc:sldMkLst>
      </pc:sldChg>
      <pc:sldChg chg="del">
        <pc:chgData name="Atanu Das" userId="e0d538d8-76f6-4687-864f-5fd640f40a52" providerId="ADAL" clId="{C6166D79-1A35-4540-A821-1C4B02AB1467}" dt="2022-06-18T07:28:42.229" v="1029" actId="47"/>
        <pc:sldMkLst>
          <pc:docMk/>
          <pc:sldMk cId="3161283444" sldId="282"/>
        </pc:sldMkLst>
      </pc:sldChg>
      <pc:sldChg chg="del">
        <pc:chgData name="Atanu Das" userId="e0d538d8-76f6-4687-864f-5fd640f40a52" providerId="ADAL" clId="{C6166D79-1A35-4540-A821-1C4B02AB1467}" dt="2022-06-18T07:28:42.229" v="1029" actId="47"/>
        <pc:sldMkLst>
          <pc:docMk/>
          <pc:sldMk cId="2796353350" sldId="283"/>
        </pc:sldMkLst>
      </pc:sldChg>
      <pc:sldChg chg="del">
        <pc:chgData name="Atanu Das" userId="e0d538d8-76f6-4687-864f-5fd640f40a52" providerId="ADAL" clId="{C6166D79-1A35-4540-A821-1C4B02AB1467}" dt="2022-06-18T07:28:42.229" v="1029" actId="47"/>
        <pc:sldMkLst>
          <pc:docMk/>
          <pc:sldMk cId="2599362889" sldId="284"/>
        </pc:sldMkLst>
      </pc:sldChg>
      <pc:sldChg chg="del">
        <pc:chgData name="Atanu Das" userId="e0d538d8-76f6-4687-864f-5fd640f40a52" providerId="ADAL" clId="{C6166D79-1A35-4540-A821-1C4B02AB1467}" dt="2022-06-18T07:28:42.229" v="1029" actId="47"/>
        <pc:sldMkLst>
          <pc:docMk/>
          <pc:sldMk cId="2893601501" sldId="285"/>
        </pc:sldMkLst>
      </pc:sldChg>
      <pc:sldChg chg="del">
        <pc:chgData name="Atanu Das" userId="e0d538d8-76f6-4687-864f-5fd640f40a52" providerId="ADAL" clId="{C6166D79-1A35-4540-A821-1C4B02AB1467}" dt="2022-06-18T07:28:42.229" v="1029" actId="47"/>
        <pc:sldMkLst>
          <pc:docMk/>
          <pc:sldMk cId="1420965530" sldId="286"/>
        </pc:sldMkLst>
      </pc:sldChg>
      <pc:sldChg chg="del">
        <pc:chgData name="Atanu Das" userId="e0d538d8-76f6-4687-864f-5fd640f40a52" providerId="ADAL" clId="{C6166D79-1A35-4540-A821-1C4B02AB1467}" dt="2022-06-18T07:28:42.229" v="1029" actId="47"/>
        <pc:sldMkLst>
          <pc:docMk/>
          <pc:sldMk cId="3717157512" sldId="287"/>
        </pc:sldMkLst>
      </pc:sldChg>
      <pc:sldChg chg="del">
        <pc:chgData name="Atanu Das" userId="e0d538d8-76f6-4687-864f-5fd640f40a52" providerId="ADAL" clId="{C6166D79-1A35-4540-A821-1C4B02AB1467}" dt="2022-06-18T07:28:42.229" v="1029" actId="47"/>
        <pc:sldMkLst>
          <pc:docMk/>
          <pc:sldMk cId="939632460" sldId="288"/>
        </pc:sldMkLst>
      </pc:sldChg>
      <pc:sldChg chg="del">
        <pc:chgData name="Atanu Das" userId="e0d538d8-76f6-4687-864f-5fd640f40a52" providerId="ADAL" clId="{C6166D79-1A35-4540-A821-1C4B02AB1467}" dt="2022-06-18T07:28:42.229" v="1029" actId="47"/>
        <pc:sldMkLst>
          <pc:docMk/>
          <pc:sldMk cId="1886374102" sldId="289"/>
        </pc:sldMkLst>
      </pc:sldChg>
      <pc:sldChg chg="del">
        <pc:chgData name="Atanu Das" userId="e0d538d8-76f6-4687-864f-5fd640f40a52" providerId="ADAL" clId="{C6166D79-1A35-4540-A821-1C4B02AB1467}" dt="2022-06-18T07:28:42.229" v="1029" actId="47"/>
        <pc:sldMkLst>
          <pc:docMk/>
          <pc:sldMk cId="3878882767" sldId="290"/>
        </pc:sldMkLst>
      </pc:sldChg>
      <pc:sldChg chg="del">
        <pc:chgData name="Atanu Das" userId="e0d538d8-76f6-4687-864f-5fd640f40a52" providerId="ADAL" clId="{C6166D79-1A35-4540-A821-1C4B02AB1467}" dt="2022-06-18T07:28:42.229" v="1029" actId="47"/>
        <pc:sldMkLst>
          <pc:docMk/>
          <pc:sldMk cId="2261888874" sldId="291"/>
        </pc:sldMkLst>
      </pc:sldChg>
      <pc:sldChg chg="del">
        <pc:chgData name="Atanu Das" userId="e0d538d8-76f6-4687-864f-5fd640f40a52" providerId="ADAL" clId="{C6166D79-1A35-4540-A821-1C4B02AB1467}" dt="2022-06-18T07:28:42.229" v="1029" actId="47"/>
        <pc:sldMkLst>
          <pc:docMk/>
          <pc:sldMk cId="3867863974" sldId="292"/>
        </pc:sldMkLst>
      </pc:sldChg>
      <pc:sldChg chg="del">
        <pc:chgData name="Atanu Das" userId="e0d538d8-76f6-4687-864f-5fd640f40a52" providerId="ADAL" clId="{C6166D79-1A35-4540-A821-1C4B02AB1467}" dt="2022-06-18T07:28:42.229" v="1029" actId="47"/>
        <pc:sldMkLst>
          <pc:docMk/>
          <pc:sldMk cId="2057588005" sldId="293"/>
        </pc:sldMkLst>
      </pc:sldChg>
      <pc:sldChg chg="del">
        <pc:chgData name="Atanu Das" userId="e0d538d8-76f6-4687-864f-5fd640f40a52" providerId="ADAL" clId="{C6166D79-1A35-4540-A821-1C4B02AB1467}" dt="2022-06-18T07:28:42.229" v="1029" actId="47"/>
        <pc:sldMkLst>
          <pc:docMk/>
          <pc:sldMk cId="2759983872" sldId="294"/>
        </pc:sldMkLst>
      </pc:sldChg>
      <pc:sldChg chg="del">
        <pc:chgData name="Atanu Das" userId="e0d538d8-76f6-4687-864f-5fd640f40a52" providerId="ADAL" clId="{C6166D79-1A35-4540-A821-1C4B02AB1467}" dt="2022-06-18T07:28:42.229" v="1029" actId="47"/>
        <pc:sldMkLst>
          <pc:docMk/>
          <pc:sldMk cId="723067258" sldId="295"/>
        </pc:sldMkLst>
      </pc:sldChg>
      <pc:sldChg chg="del">
        <pc:chgData name="Atanu Das" userId="e0d538d8-76f6-4687-864f-5fd640f40a52" providerId="ADAL" clId="{C6166D79-1A35-4540-A821-1C4B02AB1467}" dt="2022-06-18T07:28:42.229" v="1029" actId="47"/>
        <pc:sldMkLst>
          <pc:docMk/>
          <pc:sldMk cId="1995894082" sldId="296"/>
        </pc:sldMkLst>
      </pc:sldChg>
      <pc:sldChg chg="del">
        <pc:chgData name="Atanu Das" userId="e0d538d8-76f6-4687-864f-5fd640f40a52" providerId="ADAL" clId="{C6166D79-1A35-4540-A821-1C4B02AB1467}" dt="2022-06-18T07:28:42.229" v="1029" actId="47"/>
        <pc:sldMkLst>
          <pc:docMk/>
          <pc:sldMk cId="1938187436" sldId="297"/>
        </pc:sldMkLst>
      </pc:sldChg>
      <pc:sldChg chg="del">
        <pc:chgData name="Atanu Das" userId="e0d538d8-76f6-4687-864f-5fd640f40a52" providerId="ADAL" clId="{C6166D79-1A35-4540-A821-1C4B02AB1467}" dt="2022-06-18T07:28:42.229" v="1029" actId="47"/>
        <pc:sldMkLst>
          <pc:docMk/>
          <pc:sldMk cId="1709651339" sldId="298"/>
        </pc:sldMkLst>
      </pc:sldChg>
      <pc:sldChg chg="modSp mod">
        <pc:chgData name="Atanu Das" userId="e0d538d8-76f6-4687-864f-5fd640f40a52" providerId="ADAL" clId="{C6166D79-1A35-4540-A821-1C4B02AB1467}" dt="2022-06-17T16:20:22.918" v="262" actId="20577"/>
        <pc:sldMkLst>
          <pc:docMk/>
          <pc:sldMk cId="990921790" sldId="775"/>
        </pc:sldMkLst>
        <pc:spChg chg="mod">
          <ac:chgData name="Atanu Das" userId="e0d538d8-76f6-4687-864f-5fd640f40a52" providerId="ADAL" clId="{C6166D79-1A35-4540-A821-1C4B02AB1467}" dt="2022-06-17T16:20:22.918" v="262" actId="20577"/>
          <ac:spMkLst>
            <pc:docMk/>
            <pc:sldMk cId="990921790" sldId="775"/>
            <ac:spMk id="3" creationId="{11013CC5-8838-456E-B64A-C1935D49130A}"/>
          </ac:spMkLst>
        </pc:spChg>
      </pc:sldChg>
      <pc:sldChg chg="modSp mod">
        <pc:chgData name="Atanu Das" userId="e0d538d8-76f6-4687-864f-5fd640f40a52" providerId="ADAL" clId="{C6166D79-1A35-4540-A821-1C4B02AB1467}" dt="2022-06-18T06:40:57.847" v="523" actId="2711"/>
        <pc:sldMkLst>
          <pc:docMk/>
          <pc:sldMk cId="950719323" sldId="777"/>
        </pc:sldMkLst>
        <pc:spChg chg="mod">
          <ac:chgData name="Atanu Das" userId="e0d538d8-76f6-4687-864f-5fd640f40a52" providerId="ADAL" clId="{C6166D79-1A35-4540-A821-1C4B02AB1467}" dt="2022-06-18T06:36:37.866" v="509" actId="20577"/>
          <ac:spMkLst>
            <pc:docMk/>
            <pc:sldMk cId="950719323" sldId="777"/>
            <ac:spMk id="4" creationId="{50372166-9B5B-4C09-9879-4C86FD1785F7}"/>
          </ac:spMkLst>
        </pc:spChg>
        <pc:spChg chg="mod">
          <ac:chgData name="Atanu Das" userId="e0d538d8-76f6-4687-864f-5fd640f40a52" providerId="ADAL" clId="{C6166D79-1A35-4540-A821-1C4B02AB1467}" dt="2022-06-18T06:36:43.479" v="510" actId="20577"/>
          <ac:spMkLst>
            <pc:docMk/>
            <pc:sldMk cId="950719323" sldId="777"/>
            <ac:spMk id="54" creationId="{802F3EFE-4AAC-46D5-870D-664F9CC33DC0}"/>
          </ac:spMkLst>
        </pc:spChg>
        <pc:spChg chg="mod">
          <ac:chgData name="Atanu Das" userId="e0d538d8-76f6-4687-864f-5fd640f40a52" providerId="ADAL" clId="{C6166D79-1A35-4540-A821-1C4B02AB1467}" dt="2022-06-18T06:36:48.481" v="511" actId="20577"/>
          <ac:spMkLst>
            <pc:docMk/>
            <pc:sldMk cId="950719323" sldId="777"/>
            <ac:spMk id="57" creationId="{7FDC3388-0556-4ABD-8B89-713CC192CBEB}"/>
          </ac:spMkLst>
        </pc:spChg>
        <pc:spChg chg="mod">
          <ac:chgData name="Atanu Das" userId="e0d538d8-76f6-4687-864f-5fd640f40a52" providerId="ADAL" clId="{C6166D79-1A35-4540-A821-1C4B02AB1467}" dt="2022-06-18T06:40:57.847" v="523" actId="2711"/>
          <ac:spMkLst>
            <pc:docMk/>
            <pc:sldMk cId="950719323" sldId="777"/>
            <ac:spMk id="73" creationId="{DE946581-0780-476B-B7A6-F68936F22876}"/>
          </ac:spMkLst>
        </pc:spChg>
      </pc:sldChg>
      <pc:sldChg chg="addSp delSp modSp add del mod">
        <pc:chgData name="Atanu Das" userId="e0d538d8-76f6-4687-864f-5fd640f40a52" providerId="ADAL" clId="{C6166D79-1A35-4540-A821-1C4B02AB1467}" dt="2022-06-17T16:56:12.549" v="301" actId="47"/>
        <pc:sldMkLst>
          <pc:docMk/>
          <pc:sldMk cId="2896520648" sldId="781"/>
        </pc:sldMkLst>
        <pc:spChg chg="mod">
          <ac:chgData name="Atanu Das" userId="e0d538d8-76f6-4687-864f-5fd640f40a52" providerId="ADAL" clId="{C6166D79-1A35-4540-A821-1C4B02AB1467}" dt="2022-06-17T16:40:49.303" v="279" actId="1076"/>
          <ac:spMkLst>
            <pc:docMk/>
            <pc:sldMk cId="2896520648" sldId="781"/>
            <ac:spMk id="2" creationId="{8CC3719F-30B8-4358-BC7C-BFEE8A0E8848}"/>
          </ac:spMkLst>
        </pc:spChg>
        <pc:spChg chg="mod">
          <ac:chgData name="Atanu Das" userId="e0d538d8-76f6-4687-864f-5fd640f40a52" providerId="ADAL" clId="{C6166D79-1A35-4540-A821-1C4B02AB1467}" dt="2022-06-17T16:48:16.059" v="285" actId="1076"/>
          <ac:spMkLst>
            <pc:docMk/>
            <pc:sldMk cId="2896520648" sldId="781"/>
            <ac:spMk id="35" creationId="{021BB605-63B0-47B0-8351-2BAA3873972D}"/>
          </ac:spMkLst>
        </pc:spChg>
        <pc:picChg chg="add del mod">
          <ac:chgData name="Atanu Das" userId="e0d538d8-76f6-4687-864f-5fd640f40a52" providerId="ADAL" clId="{C6166D79-1A35-4540-A821-1C4B02AB1467}" dt="2022-06-17T16:53:37.164" v="288" actId="478"/>
          <ac:picMkLst>
            <pc:docMk/>
            <pc:sldMk cId="2896520648" sldId="781"/>
            <ac:picMk id="4" creationId="{89B655E7-288F-4884-8AA4-2D92400B2CC8}"/>
          </ac:picMkLst>
        </pc:picChg>
        <pc:picChg chg="add del mod">
          <ac:chgData name="Atanu Das" userId="e0d538d8-76f6-4687-864f-5fd640f40a52" providerId="ADAL" clId="{C6166D79-1A35-4540-A821-1C4B02AB1467}" dt="2022-06-17T16:54:44.138" v="297" actId="478"/>
          <ac:picMkLst>
            <pc:docMk/>
            <pc:sldMk cId="2896520648" sldId="781"/>
            <ac:picMk id="6" creationId="{706DABC0-8991-4FAB-9F2E-DBF64B4A6D36}"/>
          </ac:picMkLst>
        </pc:picChg>
        <pc:picChg chg="add mod">
          <ac:chgData name="Atanu Das" userId="e0d538d8-76f6-4687-864f-5fd640f40a52" providerId="ADAL" clId="{C6166D79-1A35-4540-A821-1C4B02AB1467}" dt="2022-06-17T16:54:32.664" v="294"/>
          <ac:picMkLst>
            <pc:docMk/>
            <pc:sldMk cId="2896520648" sldId="781"/>
            <ac:picMk id="9" creationId="{58709D38-5F39-4DC7-9201-CDA5D75F4EA4}"/>
          </ac:picMkLst>
        </pc:picChg>
        <pc:picChg chg="mod">
          <ac:chgData name="Atanu Das" userId="e0d538d8-76f6-4687-864f-5fd640f40a52" providerId="ADAL" clId="{C6166D79-1A35-4540-A821-1C4B02AB1467}" dt="2022-06-17T16:55:45.715" v="300" actId="1036"/>
          <ac:picMkLst>
            <pc:docMk/>
            <pc:sldMk cId="2896520648" sldId="781"/>
            <ac:picMk id="31" creationId="{AB6765C9-B4D1-4440-9E1C-58DFB46BBD05}"/>
          </ac:picMkLst>
        </pc:picChg>
      </pc:sldChg>
      <pc:sldChg chg="del">
        <pc:chgData name="Atanu Das" userId="e0d538d8-76f6-4687-864f-5fd640f40a52" providerId="ADAL" clId="{C6166D79-1A35-4540-A821-1C4B02AB1467}" dt="2022-06-15T20:17:51.530" v="55" actId="47"/>
        <pc:sldMkLst>
          <pc:docMk/>
          <pc:sldMk cId="2041582299" sldId="782"/>
        </pc:sldMkLst>
      </pc:sldChg>
      <pc:sldChg chg="addSp delSp modSp mod">
        <pc:chgData name="Atanu Das" userId="e0d538d8-76f6-4687-864f-5fd640f40a52" providerId="ADAL" clId="{C6166D79-1A35-4540-A821-1C4B02AB1467}" dt="2022-06-18T07:11:54.389" v="1028" actId="1076"/>
        <pc:sldMkLst>
          <pc:docMk/>
          <pc:sldMk cId="357188228" sldId="783"/>
        </pc:sldMkLst>
        <pc:spChg chg="mod">
          <ac:chgData name="Atanu Das" userId="e0d538d8-76f6-4687-864f-5fd640f40a52" providerId="ADAL" clId="{C6166D79-1A35-4540-A821-1C4B02AB1467}" dt="2022-06-17T16:26:25.326" v="273" actId="1076"/>
          <ac:spMkLst>
            <pc:docMk/>
            <pc:sldMk cId="357188228" sldId="783"/>
            <ac:spMk id="2" creationId="{8CC3719F-30B8-4358-BC7C-BFEE8A0E8848}"/>
          </ac:spMkLst>
        </pc:spChg>
        <pc:spChg chg="del">
          <ac:chgData name="Atanu Das" userId="e0d538d8-76f6-4687-864f-5fd640f40a52" providerId="ADAL" clId="{C6166D79-1A35-4540-A821-1C4B02AB1467}" dt="2022-06-17T16:25:00.461" v="264" actId="478"/>
          <ac:spMkLst>
            <pc:docMk/>
            <pc:sldMk cId="357188228" sldId="783"/>
            <ac:spMk id="3" creationId="{11013CC5-8838-456E-B64A-C1935D49130A}"/>
          </ac:spMkLst>
        </pc:spChg>
        <pc:spChg chg="add mod">
          <ac:chgData name="Atanu Das" userId="e0d538d8-76f6-4687-864f-5fd640f40a52" providerId="ADAL" clId="{C6166D79-1A35-4540-A821-1C4B02AB1467}" dt="2022-06-18T06:45:02.801" v="570" actId="255"/>
          <ac:spMkLst>
            <pc:docMk/>
            <pc:sldMk cId="357188228" sldId="783"/>
            <ac:spMk id="4" creationId="{96673F0F-0898-40C2-9ED7-A074B27D469F}"/>
          </ac:spMkLst>
        </pc:spChg>
        <pc:spChg chg="add mod">
          <ac:chgData name="Atanu Das" userId="e0d538d8-76f6-4687-864f-5fd640f40a52" providerId="ADAL" clId="{C6166D79-1A35-4540-A821-1C4B02AB1467}" dt="2022-06-18T06:48:03.728" v="616" actId="1076"/>
          <ac:spMkLst>
            <pc:docMk/>
            <pc:sldMk cId="357188228" sldId="783"/>
            <ac:spMk id="5" creationId="{77468272-0EC4-4C35-AE7B-38211E9D72CA}"/>
          </ac:spMkLst>
        </pc:spChg>
        <pc:spChg chg="add del mod">
          <ac:chgData name="Atanu Das" userId="e0d538d8-76f6-4687-864f-5fd640f40a52" providerId="ADAL" clId="{C6166D79-1A35-4540-A821-1C4B02AB1467}" dt="2022-06-17T16:25:05.485" v="265" actId="478"/>
          <ac:spMkLst>
            <pc:docMk/>
            <pc:sldMk cId="357188228" sldId="783"/>
            <ac:spMk id="5" creationId="{EDECCD0B-5292-440C-81E7-2D1D522007C3}"/>
          </ac:spMkLst>
        </pc:spChg>
        <pc:spChg chg="add mod">
          <ac:chgData name="Atanu Das" userId="e0d538d8-76f6-4687-864f-5fd640f40a52" providerId="ADAL" clId="{C6166D79-1A35-4540-A821-1C4B02AB1467}" dt="2022-06-18T06:48:03.728" v="616" actId="1076"/>
          <ac:spMkLst>
            <pc:docMk/>
            <pc:sldMk cId="357188228" sldId="783"/>
            <ac:spMk id="7" creationId="{432256C5-57E0-4E08-912F-96DBF1C41F29}"/>
          </ac:spMkLst>
        </pc:spChg>
        <pc:spChg chg="add mod">
          <ac:chgData name="Atanu Das" userId="e0d538d8-76f6-4687-864f-5fd640f40a52" providerId="ADAL" clId="{C6166D79-1A35-4540-A821-1C4B02AB1467}" dt="2022-06-18T06:48:03.728" v="616" actId="1076"/>
          <ac:spMkLst>
            <pc:docMk/>
            <pc:sldMk cId="357188228" sldId="783"/>
            <ac:spMk id="8" creationId="{7FD9389B-B986-442D-A6D0-7067C01F9795}"/>
          </ac:spMkLst>
        </pc:spChg>
        <pc:spChg chg="add mod">
          <ac:chgData name="Atanu Das" userId="e0d538d8-76f6-4687-864f-5fd640f40a52" providerId="ADAL" clId="{C6166D79-1A35-4540-A821-1C4B02AB1467}" dt="2022-06-18T06:48:03.728" v="616" actId="1076"/>
          <ac:spMkLst>
            <pc:docMk/>
            <pc:sldMk cId="357188228" sldId="783"/>
            <ac:spMk id="9" creationId="{4A999F75-B5CA-4944-B464-C4944637D934}"/>
          </ac:spMkLst>
        </pc:spChg>
        <pc:spChg chg="add mod">
          <ac:chgData name="Atanu Das" userId="e0d538d8-76f6-4687-864f-5fd640f40a52" providerId="ADAL" clId="{C6166D79-1A35-4540-A821-1C4B02AB1467}" dt="2022-06-18T06:48:16.502" v="637" actId="20577"/>
          <ac:spMkLst>
            <pc:docMk/>
            <pc:sldMk cId="357188228" sldId="783"/>
            <ac:spMk id="10" creationId="{3DC080C1-1A0F-4435-9085-112F09C30CD3}"/>
          </ac:spMkLst>
        </pc:spChg>
        <pc:spChg chg="add mod">
          <ac:chgData name="Atanu Das" userId="e0d538d8-76f6-4687-864f-5fd640f40a52" providerId="ADAL" clId="{C6166D79-1A35-4540-A821-1C4B02AB1467}" dt="2022-06-18T06:51:33.536" v="723" actId="1076"/>
          <ac:spMkLst>
            <pc:docMk/>
            <pc:sldMk cId="357188228" sldId="783"/>
            <ac:spMk id="25" creationId="{742B758E-034D-433A-B4F7-52B7D18D691F}"/>
          </ac:spMkLst>
        </pc:spChg>
        <pc:spChg chg="add mod">
          <ac:chgData name="Atanu Das" userId="e0d538d8-76f6-4687-864f-5fd640f40a52" providerId="ADAL" clId="{C6166D79-1A35-4540-A821-1C4B02AB1467}" dt="2022-06-18T07:05:58.796" v="851" actId="20577"/>
          <ac:spMkLst>
            <pc:docMk/>
            <pc:sldMk cId="357188228" sldId="783"/>
            <ac:spMk id="26" creationId="{841B894D-41D8-4CF1-90E6-C1F749FEF9F7}"/>
          </ac:spMkLst>
        </pc:spChg>
        <pc:spChg chg="add mod">
          <ac:chgData name="Atanu Das" userId="e0d538d8-76f6-4687-864f-5fd640f40a52" providerId="ADAL" clId="{C6166D79-1A35-4540-A821-1C4B02AB1467}" dt="2022-06-18T07:05:58.284" v="850" actId="20577"/>
          <ac:spMkLst>
            <pc:docMk/>
            <pc:sldMk cId="357188228" sldId="783"/>
            <ac:spMk id="27" creationId="{B4C4E1A5-0EEC-4146-A829-E11274E8DD5F}"/>
          </ac:spMkLst>
        </pc:spChg>
        <pc:spChg chg="add mod">
          <ac:chgData name="Atanu Das" userId="e0d538d8-76f6-4687-864f-5fd640f40a52" providerId="ADAL" clId="{C6166D79-1A35-4540-A821-1C4B02AB1467}" dt="2022-06-18T07:05:57.830" v="849" actId="20577"/>
          <ac:spMkLst>
            <pc:docMk/>
            <pc:sldMk cId="357188228" sldId="783"/>
            <ac:spMk id="28" creationId="{EB3A4813-8033-4DC5-B674-A4EEC37BB654}"/>
          </ac:spMkLst>
        </pc:spChg>
        <pc:spChg chg="add mod">
          <ac:chgData name="Atanu Das" userId="e0d538d8-76f6-4687-864f-5fd640f40a52" providerId="ADAL" clId="{C6166D79-1A35-4540-A821-1C4B02AB1467}" dt="2022-06-18T06:51:33.536" v="723" actId="1076"/>
          <ac:spMkLst>
            <pc:docMk/>
            <pc:sldMk cId="357188228" sldId="783"/>
            <ac:spMk id="29" creationId="{1A233280-DFF7-4A9B-A166-920C4BD05524}"/>
          </ac:spMkLst>
        </pc:spChg>
        <pc:spChg chg="add mod">
          <ac:chgData name="Atanu Das" userId="e0d538d8-76f6-4687-864f-5fd640f40a52" providerId="ADAL" clId="{C6166D79-1A35-4540-A821-1C4B02AB1467}" dt="2022-06-18T07:06:33.286" v="868" actId="20577"/>
          <ac:spMkLst>
            <pc:docMk/>
            <pc:sldMk cId="357188228" sldId="783"/>
            <ac:spMk id="41" creationId="{0AACC83B-6C1E-4D64-8E13-E86257E72A45}"/>
          </ac:spMkLst>
        </pc:spChg>
        <pc:spChg chg="add mod">
          <ac:chgData name="Atanu Das" userId="e0d538d8-76f6-4687-864f-5fd640f40a52" providerId="ADAL" clId="{C6166D79-1A35-4540-A821-1C4B02AB1467}" dt="2022-06-18T07:01:38.304" v="770" actId="1076"/>
          <ac:spMkLst>
            <pc:docMk/>
            <pc:sldMk cId="357188228" sldId="783"/>
            <ac:spMk id="42" creationId="{A77368BE-CBD4-4220-8206-C26C0EBEC0E2}"/>
          </ac:spMkLst>
        </pc:spChg>
        <pc:spChg chg="add mod">
          <ac:chgData name="Atanu Das" userId="e0d538d8-76f6-4687-864f-5fd640f40a52" providerId="ADAL" clId="{C6166D79-1A35-4540-A821-1C4B02AB1467}" dt="2022-06-18T07:01:38.304" v="770" actId="1076"/>
          <ac:spMkLst>
            <pc:docMk/>
            <pc:sldMk cId="357188228" sldId="783"/>
            <ac:spMk id="43" creationId="{D63F7988-0337-4AEC-9F21-CA6781EBB69D}"/>
          </ac:spMkLst>
        </pc:spChg>
        <pc:spChg chg="add mod">
          <ac:chgData name="Atanu Das" userId="e0d538d8-76f6-4687-864f-5fd640f40a52" providerId="ADAL" clId="{C6166D79-1A35-4540-A821-1C4B02AB1467}" dt="2022-06-18T07:01:38.304" v="770" actId="1076"/>
          <ac:spMkLst>
            <pc:docMk/>
            <pc:sldMk cId="357188228" sldId="783"/>
            <ac:spMk id="44" creationId="{6DC777F9-80EF-4E74-9592-6DB6CB2F58E4}"/>
          </ac:spMkLst>
        </pc:spChg>
        <pc:spChg chg="add mod">
          <ac:chgData name="Atanu Das" userId="e0d538d8-76f6-4687-864f-5fd640f40a52" providerId="ADAL" clId="{C6166D79-1A35-4540-A821-1C4B02AB1467}" dt="2022-06-18T07:02:17.621" v="772" actId="1076"/>
          <ac:spMkLst>
            <pc:docMk/>
            <pc:sldMk cId="357188228" sldId="783"/>
            <ac:spMk id="56" creationId="{32190071-5DC6-435C-9B0C-046ADBF1031B}"/>
          </ac:spMkLst>
        </pc:spChg>
        <pc:spChg chg="add mod">
          <ac:chgData name="Atanu Das" userId="e0d538d8-76f6-4687-864f-5fd640f40a52" providerId="ADAL" clId="{C6166D79-1A35-4540-A821-1C4B02AB1467}" dt="2022-06-18T07:02:26.913" v="776" actId="1076"/>
          <ac:spMkLst>
            <pc:docMk/>
            <pc:sldMk cId="357188228" sldId="783"/>
            <ac:spMk id="57" creationId="{BE06CC03-6864-41E0-AEDA-C36C9DFDEF3F}"/>
          </ac:spMkLst>
        </pc:spChg>
        <pc:spChg chg="add mod">
          <ac:chgData name="Atanu Das" userId="e0d538d8-76f6-4687-864f-5fd640f40a52" providerId="ADAL" clId="{C6166D79-1A35-4540-A821-1C4B02AB1467}" dt="2022-06-18T07:02:28.445" v="777" actId="1076"/>
          <ac:spMkLst>
            <pc:docMk/>
            <pc:sldMk cId="357188228" sldId="783"/>
            <ac:spMk id="58" creationId="{FDF6747A-1282-4B10-9690-27B99DF4D95E}"/>
          </ac:spMkLst>
        </pc:spChg>
        <pc:spChg chg="add mod">
          <ac:chgData name="Atanu Das" userId="e0d538d8-76f6-4687-864f-5fd640f40a52" providerId="ADAL" clId="{C6166D79-1A35-4540-A821-1C4B02AB1467}" dt="2022-06-18T07:02:32.118" v="779" actId="1076"/>
          <ac:spMkLst>
            <pc:docMk/>
            <pc:sldMk cId="357188228" sldId="783"/>
            <ac:spMk id="59" creationId="{935913A2-F143-4F4A-BA35-8B80485E760F}"/>
          </ac:spMkLst>
        </pc:spChg>
        <pc:spChg chg="add mod">
          <ac:chgData name="Atanu Das" userId="e0d538d8-76f6-4687-864f-5fd640f40a52" providerId="ADAL" clId="{C6166D79-1A35-4540-A821-1C4B02AB1467}" dt="2022-06-18T07:03:32.287" v="789" actId="1076"/>
          <ac:spMkLst>
            <pc:docMk/>
            <pc:sldMk cId="357188228" sldId="783"/>
            <ac:spMk id="60" creationId="{6CE2F6FC-1879-4EC5-BAA2-3400FFD7D98A}"/>
          </ac:spMkLst>
        </pc:spChg>
        <pc:spChg chg="add mod">
          <ac:chgData name="Atanu Das" userId="e0d538d8-76f6-4687-864f-5fd640f40a52" providerId="ADAL" clId="{C6166D79-1A35-4540-A821-1C4B02AB1467}" dt="2022-06-18T07:03:32.287" v="789" actId="1076"/>
          <ac:spMkLst>
            <pc:docMk/>
            <pc:sldMk cId="357188228" sldId="783"/>
            <ac:spMk id="61" creationId="{A02870A5-F2A2-48A1-8989-94187748B11E}"/>
          </ac:spMkLst>
        </pc:spChg>
        <pc:spChg chg="add mod">
          <ac:chgData name="Atanu Das" userId="e0d538d8-76f6-4687-864f-5fd640f40a52" providerId="ADAL" clId="{C6166D79-1A35-4540-A821-1C4B02AB1467}" dt="2022-06-18T07:03:32.287" v="789" actId="1076"/>
          <ac:spMkLst>
            <pc:docMk/>
            <pc:sldMk cId="357188228" sldId="783"/>
            <ac:spMk id="62" creationId="{3A6EB0FC-D44E-4C22-95E7-71DD72CA6C15}"/>
          </ac:spMkLst>
        </pc:spChg>
        <pc:spChg chg="add mod">
          <ac:chgData name="Atanu Das" userId="e0d538d8-76f6-4687-864f-5fd640f40a52" providerId="ADAL" clId="{C6166D79-1A35-4540-A821-1C4B02AB1467}" dt="2022-06-18T07:03:32.287" v="789" actId="1076"/>
          <ac:spMkLst>
            <pc:docMk/>
            <pc:sldMk cId="357188228" sldId="783"/>
            <ac:spMk id="63" creationId="{74BE9F89-431A-4EA1-8BDC-548FBB15E263}"/>
          </ac:spMkLst>
        </pc:spChg>
        <pc:spChg chg="add mod">
          <ac:chgData name="Atanu Das" userId="e0d538d8-76f6-4687-864f-5fd640f40a52" providerId="ADAL" clId="{C6166D79-1A35-4540-A821-1C4B02AB1467}" dt="2022-06-18T07:04:42.913" v="815" actId="6549"/>
          <ac:spMkLst>
            <pc:docMk/>
            <pc:sldMk cId="357188228" sldId="783"/>
            <ac:spMk id="64" creationId="{146960F1-C190-4C25-ACCD-D7A155B917FE}"/>
          </ac:spMkLst>
        </pc:spChg>
        <pc:spChg chg="add mod">
          <ac:chgData name="Atanu Das" userId="e0d538d8-76f6-4687-864f-5fd640f40a52" providerId="ADAL" clId="{C6166D79-1A35-4540-A821-1C4B02AB1467}" dt="2022-06-18T07:06:22.444" v="858" actId="1076"/>
          <ac:spMkLst>
            <pc:docMk/>
            <pc:sldMk cId="357188228" sldId="783"/>
            <ac:spMk id="93" creationId="{DEEC43A3-2288-42E1-B214-83B949386449}"/>
          </ac:spMkLst>
        </pc:spChg>
        <pc:spChg chg="add mod">
          <ac:chgData name="Atanu Das" userId="e0d538d8-76f6-4687-864f-5fd640f40a52" providerId="ADAL" clId="{C6166D79-1A35-4540-A821-1C4B02AB1467}" dt="2022-06-18T07:07:33.966" v="886" actId="242"/>
          <ac:spMkLst>
            <pc:docMk/>
            <pc:sldMk cId="357188228" sldId="783"/>
            <ac:spMk id="98" creationId="{88D8022D-9F10-43C5-BB96-F5049168A57A}"/>
          </ac:spMkLst>
        </pc:spChg>
        <pc:spChg chg="add mod">
          <ac:chgData name="Atanu Das" userId="e0d538d8-76f6-4687-864f-5fd640f40a52" providerId="ADAL" clId="{C6166D79-1A35-4540-A821-1C4B02AB1467}" dt="2022-06-18T07:07:05.229" v="873" actId="164"/>
          <ac:spMkLst>
            <pc:docMk/>
            <pc:sldMk cId="357188228" sldId="783"/>
            <ac:spMk id="99" creationId="{A48BFF4B-DB0E-4804-9070-91AB51D67715}"/>
          </ac:spMkLst>
        </pc:spChg>
        <pc:spChg chg="mod">
          <ac:chgData name="Atanu Das" userId="e0d538d8-76f6-4687-864f-5fd640f40a52" providerId="ADAL" clId="{C6166D79-1A35-4540-A821-1C4B02AB1467}" dt="2022-06-18T07:07:57.355" v="900" actId="242"/>
          <ac:spMkLst>
            <pc:docMk/>
            <pc:sldMk cId="357188228" sldId="783"/>
            <ac:spMk id="102" creationId="{7074DB6D-3CE5-4DF9-9F3B-741B86FC6572}"/>
          </ac:spMkLst>
        </pc:spChg>
        <pc:spChg chg="mod">
          <ac:chgData name="Atanu Das" userId="e0d538d8-76f6-4687-864f-5fd640f40a52" providerId="ADAL" clId="{C6166D79-1A35-4540-A821-1C4B02AB1467}" dt="2022-06-18T07:07:07.094" v="874"/>
          <ac:spMkLst>
            <pc:docMk/>
            <pc:sldMk cId="357188228" sldId="783"/>
            <ac:spMk id="103" creationId="{038FF356-9439-466F-8CCF-EC0EC61A61E2}"/>
          </ac:spMkLst>
        </pc:spChg>
        <pc:spChg chg="add mod">
          <ac:chgData name="Atanu Das" userId="e0d538d8-76f6-4687-864f-5fd640f40a52" providerId="ADAL" clId="{C6166D79-1A35-4540-A821-1C4B02AB1467}" dt="2022-06-18T07:09:02.828" v="915" actId="1076"/>
          <ac:spMkLst>
            <pc:docMk/>
            <pc:sldMk cId="357188228" sldId="783"/>
            <ac:spMk id="106" creationId="{20DAB896-B7D3-4BEE-ABE3-7DF4B2BDED9F}"/>
          </ac:spMkLst>
        </pc:spChg>
        <pc:spChg chg="mod">
          <ac:chgData name="Atanu Das" userId="e0d538d8-76f6-4687-864f-5fd640f40a52" providerId="ADAL" clId="{C6166D79-1A35-4540-A821-1C4B02AB1467}" dt="2022-06-18T07:09:53.442" v="916"/>
          <ac:spMkLst>
            <pc:docMk/>
            <pc:sldMk cId="357188228" sldId="783"/>
            <ac:spMk id="108" creationId="{AD2AA8AA-1815-401D-BCB0-65B964FB9CE3}"/>
          </ac:spMkLst>
        </pc:spChg>
        <pc:spChg chg="mod">
          <ac:chgData name="Atanu Das" userId="e0d538d8-76f6-4687-864f-5fd640f40a52" providerId="ADAL" clId="{C6166D79-1A35-4540-A821-1C4B02AB1467}" dt="2022-06-18T07:10:52.770" v="967" actId="20577"/>
          <ac:spMkLst>
            <pc:docMk/>
            <pc:sldMk cId="357188228" sldId="783"/>
            <ac:spMk id="109" creationId="{B187B8EB-3273-433A-B110-473C6D24322D}"/>
          </ac:spMkLst>
        </pc:spChg>
        <pc:spChg chg="mod">
          <ac:chgData name="Atanu Das" userId="e0d538d8-76f6-4687-864f-5fd640f40a52" providerId="ADAL" clId="{C6166D79-1A35-4540-A821-1C4B02AB1467}" dt="2022-06-18T07:09:53.442" v="916"/>
          <ac:spMkLst>
            <pc:docMk/>
            <pc:sldMk cId="357188228" sldId="783"/>
            <ac:spMk id="111" creationId="{1520C649-6D36-4D79-89A9-7765746F5895}"/>
          </ac:spMkLst>
        </pc:spChg>
        <pc:spChg chg="mod">
          <ac:chgData name="Atanu Das" userId="e0d538d8-76f6-4687-864f-5fd640f40a52" providerId="ADAL" clId="{C6166D79-1A35-4540-A821-1C4B02AB1467}" dt="2022-06-18T07:11:45.216" v="1027" actId="20577"/>
          <ac:spMkLst>
            <pc:docMk/>
            <pc:sldMk cId="357188228" sldId="783"/>
            <ac:spMk id="112" creationId="{6C8545A2-1C58-490A-8969-12EAC2491F4B}"/>
          </ac:spMkLst>
        </pc:spChg>
        <pc:spChg chg="add mod">
          <ac:chgData name="Atanu Das" userId="e0d538d8-76f6-4687-864f-5fd640f40a52" providerId="ADAL" clId="{C6166D79-1A35-4540-A821-1C4B02AB1467}" dt="2022-06-18T07:11:54.389" v="1028" actId="1076"/>
          <ac:spMkLst>
            <pc:docMk/>
            <pc:sldMk cId="357188228" sldId="783"/>
            <ac:spMk id="114" creationId="{CAB74D85-8F56-47EC-81BB-4EA7858C6CA6}"/>
          </ac:spMkLst>
        </pc:spChg>
        <pc:grpChg chg="add mod">
          <ac:chgData name="Atanu Das" userId="e0d538d8-76f6-4687-864f-5fd640f40a52" providerId="ADAL" clId="{C6166D79-1A35-4540-A821-1C4B02AB1467}" dt="2022-06-18T07:07:05.229" v="873" actId="164"/>
          <ac:grpSpMkLst>
            <pc:docMk/>
            <pc:sldMk cId="357188228" sldId="783"/>
            <ac:grpSpMk id="100" creationId="{E9B4B505-87D0-4869-993F-BB633067EAB9}"/>
          </ac:grpSpMkLst>
        </pc:grpChg>
        <pc:grpChg chg="add mod">
          <ac:chgData name="Atanu Das" userId="e0d538d8-76f6-4687-864f-5fd640f40a52" providerId="ADAL" clId="{C6166D79-1A35-4540-A821-1C4B02AB1467}" dt="2022-06-18T07:07:53.437" v="899" actId="14100"/>
          <ac:grpSpMkLst>
            <pc:docMk/>
            <pc:sldMk cId="357188228" sldId="783"/>
            <ac:grpSpMk id="101" creationId="{72340652-1EA9-41F5-88C9-80BA870F300A}"/>
          </ac:grpSpMkLst>
        </pc:grpChg>
        <pc:grpChg chg="add mod">
          <ac:chgData name="Atanu Das" userId="e0d538d8-76f6-4687-864f-5fd640f40a52" providerId="ADAL" clId="{C6166D79-1A35-4540-A821-1C4B02AB1467}" dt="2022-06-18T07:11:01.464" v="968" actId="14100"/>
          <ac:grpSpMkLst>
            <pc:docMk/>
            <pc:sldMk cId="357188228" sldId="783"/>
            <ac:grpSpMk id="107" creationId="{B005796D-2C64-45D4-B1CF-261AEE2646C3}"/>
          </ac:grpSpMkLst>
        </pc:grpChg>
        <pc:grpChg chg="add mod">
          <ac:chgData name="Atanu Das" userId="e0d538d8-76f6-4687-864f-5fd640f40a52" providerId="ADAL" clId="{C6166D79-1A35-4540-A821-1C4B02AB1467}" dt="2022-06-18T07:11:05.885" v="969" actId="14100"/>
          <ac:grpSpMkLst>
            <pc:docMk/>
            <pc:sldMk cId="357188228" sldId="783"/>
            <ac:grpSpMk id="110" creationId="{F00C782A-058D-49E6-A449-24FE0E34A19C}"/>
          </ac:grpSpMkLst>
        </pc:grpChg>
        <pc:graphicFrameChg chg="add del mod modGraphic">
          <ac:chgData name="Atanu Das" userId="e0d538d8-76f6-4687-864f-5fd640f40a52" providerId="ADAL" clId="{C6166D79-1A35-4540-A821-1C4B02AB1467}" dt="2022-06-18T06:43:26.792" v="527" actId="1032"/>
          <ac:graphicFrameMkLst>
            <pc:docMk/>
            <pc:sldMk cId="357188228" sldId="783"/>
            <ac:graphicFrameMk id="3" creationId="{B75DD498-1696-4111-A473-1BBBE717295A}"/>
          </ac:graphicFrameMkLst>
        </pc:graphicFrameChg>
        <pc:picChg chg="add del mod">
          <ac:chgData name="Atanu Das" userId="e0d538d8-76f6-4687-864f-5fd640f40a52" providerId="ADAL" clId="{C6166D79-1A35-4540-A821-1C4B02AB1467}" dt="2022-06-18T06:49:12.942" v="655" actId="478"/>
          <ac:picMkLst>
            <pc:docMk/>
            <pc:sldMk cId="357188228" sldId="783"/>
            <ac:picMk id="6" creationId="{98E23499-13A5-4A03-AC00-8143CE64B6A2}"/>
          </ac:picMkLst>
        </pc:picChg>
        <pc:cxnChg chg="add mod">
          <ac:chgData name="Atanu Das" userId="e0d538d8-76f6-4687-864f-5fd640f40a52" providerId="ADAL" clId="{C6166D79-1A35-4540-A821-1C4B02AB1467}" dt="2022-06-18T06:48:36.653" v="640" actId="13822"/>
          <ac:cxnSpMkLst>
            <pc:docMk/>
            <pc:sldMk cId="357188228" sldId="783"/>
            <ac:cxnSpMk id="12" creationId="{22F858B4-CD9D-4998-BAB9-6B0ADE613E44}"/>
          </ac:cxnSpMkLst>
        </pc:cxnChg>
        <pc:cxnChg chg="add mod">
          <ac:chgData name="Atanu Das" userId="e0d538d8-76f6-4687-864f-5fd640f40a52" providerId="ADAL" clId="{C6166D79-1A35-4540-A821-1C4B02AB1467}" dt="2022-06-18T06:48:44.462" v="643" actId="14100"/>
          <ac:cxnSpMkLst>
            <pc:docMk/>
            <pc:sldMk cId="357188228" sldId="783"/>
            <ac:cxnSpMk id="13" creationId="{68DD3AB4-DFA7-4DDB-9D4E-A979AD6760FB}"/>
          </ac:cxnSpMkLst>
        </pc:cxnChg>
        <pc:cxnChg chg="add mod">
          <ac:chgData name="Atanu Das" userId="e0d538d8-76f6-4687-864f-5fd640f40a52" providerId="ADAL" clId="{C6166D79-1A35-4540-A821-1C4B02AB1467}" dt="2022-06-18T06:49:08.856" v="654" actId="13822"/>
          <ac:cxnSpMkLst>
            <pc:docMk/>
            <pc:sldMk cId="357188228" sldId="783"/>
            <ac:cxnSpMk id="16" creationId="{1A8313E5-C662-43F7-A808-41D559A70C18}"/>
          </ac:cxnSpMkLst>
        </pc:cxnChg>
        <pc:cxnChg chg="add mod">
          <ac:chgData name="Atanu Das" userId="e0d538d8-76f6-4687-864f-5fd640f40a52" providerId="ADAL" clId="{C6166D79-1A35-4540-A821-1C4B02AB1467}" dt="2022-06-18T06:48:58.206" v="649" actId="14100"/>
          <ac:cxnSpMkLst>
            <pc:docMk/>
            <pc:sldMk cId="357188228" sldId="783"/>
            <ac:cxnSpMk id="19" creationId="{1C6736A8-EEE6-4254-BC94-C93BC65B798F}"/>
          </ac:cxnSpMkLst>
        </pc:cxnChg>
        <pc:cxnChg chg="add mod">
          <ac:chgData name="Atanu Das" userId="e0d538d8-76f6-4687-864f-5fd640f40a52" providerId="ADAL" clId="{C6166D79-1A35-4540-A821-1C4B02AB1467}" dt="2022-06-18T06:49:06.523" v="653" actId="13822"/>
          <ac:cxnSpMkLst>
            <pc:docMk/>
            <pc:sldMk cId="357188228" sldId="783"/>
            <ac:cxnSpMk id="22" creationId="{8BE65002-BFFA-4D2F-ADBD-B99E4E44E9CC}"/>
          </ac:cxnSpMkLst>
        </pc:cxnChg>
        <pc:cxnChg chg="add mod">
          <ac:chgData name="Atanu Das" userId="e0d538d8-76f6-4687-864f-5fd640f40a52" providerId="ADAL" clId="{C6166D79-1A35-4540-A821-1C4B02AB1467}" dt="2022-06-18T06:51:33.536" v="723" actId="1076"/>
          <ac:cxnSpMkLst>
            <pc:docMk/>
            <pc:sldMk cId="357188228" sldId="783"/>
            <ac:cxnSpMk id="31" creationId="{718118D7-33F7-4EE2-9C40-BB35C5799E1B}"/>
          </ac:cxnSpMkLst>
        </pc:cxnChg>
        <pc:cxnChg chg="add mod">
          <ac:chgData name="Atanu Das" userId="e0d538d8-76f6-4687-864f-5fd640f40a52" providerId="ADAL" clId="{C6166D79-1A35-4540-A821-1C4B02AB1467}" dt="2022-06-18T06:51:33.536" v="723" actId="1076"/>
          <ac:cxnSpMkLst>
            <pc:docMk/>
            <pc:sldMk cId="357188228" sldId="783"/>
            <ac:cxnSpMk id="32" creationId="{FD1022FD-87F3-4C3A-BD8E-061949A3C681}"/>
          </ac:cxnSpMkLst>
        </pc:cxnChg>
        <pc:cxnChg chg="add mod">
          <ac:chgData name="Atanu Das" userId="e0d538d8-76f6-4687-864f-5fd640f40a52" providerId="ADAL" clId="{C6166D79-1A35-4540-A821-1C4B02AB1467}" dt="2022-06-18T06:51:33.536" v="723" actId="1076"/>
          <ac:cxnSpMkLst>
            <pc:docMk/>
            <pc:sldMk cId="357188228" sldId="783"/>
            <ac:cxnSpMk id="35" creationId="{FF79DBD3-6338-42A6-88B6-AD151C610E35}"/>
          </ac:cxnSpMkLst>
        </pc:cxnChg>
        <pc:cxnChg chg="add mod">
          <ac:chgData name="Atanu Das" userId="e0d538d8-76f6-4687-864f-5fd640f40a52" providerId="ADAL" clId="{C6166D79-1A35-4540-A821-1C4B02AB1467}" dt="2022-06-18T06:51:33.536" v="723" actId="1076"/>
          <ac:cxnSpMkLst>
            <pc:docMk/>
            <pc:sldMk cId="357188228" sldId="783"/>
            <ac:cxnSpMk id="36" creationId="{E9EB428E-722D-4EB0-8836-A4BCA8E80264}"/>
          </ac:cxnSpMkLst>
        </pc:cxnChg>
        <pc:cxnChg chg="add mod">
          <ac:chgData name="Atanu Das" userId="e0d538d8-76f6-4687-864f-5fd640f40a52" providerId="ADAL" clId="{C6166D79-1A35-4540-A821-1C4B02AB1467}" dt="2022-06-18T07:01:38.304" v="770" actId="1076"/>
          <ac:cxnSpMkLst>
            <pc:docMk/>
            <pc:sldMk cId="357188228" sldId="783"/>
            <ac:cxnSpMk id="46" creationId="{35C27DA3-5C1D-4539-A78B-352EA53F5F5B}"/>
          </ac:cxnSpMkLst>
        </pc:cxnChg>
        <pc:cxnChg chg="add mod">
          <ac:chgData name="Atanu Das" userId="e0d538d8-76f6-4687-864f-5fd640f40a52" providerId="ADAL" clId="{C6166D79-1A35-4540-A821-1C4B02AB1467}" dt="2022-06-18T07:01:38.304" v="770" actId="1076"/>
          <ac:cxnSpMkLst>
            <pc:docMk/>
            <pc:sldMk cId="357188228" sldId="783"/>
            <ac:cxnSpMk id="47" creationId="{39386C9C-02C0-46F8-81C5-D648E044F459}"/>
          </ac:cxnSpMkLst>
        </pc:cxnChg>
        <pc:cxnChg chg="add mod">
          <ac:chgData name="Atanu Das" userId="e0d538d8-76f6-4687-864f-5fd640f40a52" providerId="ADAL" clId="{C6166D79-1A35-4540-A821-1C4B02AB1467}" dt="2022-06-18T07:01:38.304" v="770" actId="1076"/>
          <ac:cxnSpMkLst>
            <pc:docMk/>
            <pc:sldMk cId="357188228" sldId="783"/>
            <ac:cxnSpMk id="50" creationId="{4B5219B5-ED8A-4164-A658-949FDE43863D}"/>
          </ac:cxnSpMkLst>
        </pc:cxnChg>
        <pc:cxnChg chg="add mod">
          <ac:chgData name="Atanu Das" userId="e0d538d8-76f6-4687-864f-5fd640f40a52" providerId="ADAL" clId="{C6166D79-1A35-4540-A821-1C4B02AB1467}" dt="2022-06-18T07:01:38.304" v="770" actId="1076"/>
          <ac:cxnSpMkLst>
            <pc:docMk/>
            <pc:sldMk cId="357188228" sldId="783"/>
            <ac:cxnSpMk id="53" creationId="{16E6AE45-31CF-4A61-9CD0-26283012E145}"/>
          </ac:cxnSpMkLst>
        </pc:cxnChg>
        <pc:cxnChg chg="add mod">
          <ac:chgData name="Atanu Das" userId="e0d538d8-76f6-4687-864f-5fd640f40a52" providerId="ADAL" clId="{C6166D79-1A35-4540-A821-1C4B02AB1467}" dt="2022-06-18T07:04:13.635" v="812" actId="14100"/>
          <ac:cxnSpMkLst>
            <pc:docMk/>
            <pc:sldMk cId="357188228" sldId="783"/>
            <ac:cxnSpMk id="66" creationId="{883D8F63-7397-415C-8DD4-3FC0110FE1D4}"/>
          </ac:cxnSpMkLst>
        </pc:cxnChg>
        <pc:cxnChg chg="add mod">
          <ac:chgData name="Atanu Das" userId="e0d538d8-76f6-4687-864f-5fd640f40a52" providerId="ADAL" clId="{C6166D79-1A35-4540-A821-1C4B02AB1467}" dt="2022-06-18T07:04:13.635" v="812" actId="14100"/>
          <ac:cxnSpMkLst>
            <pc:docMk/>
            <pc:sldMk cId="357188228" sldId="783"/>
            <ac:cxnSpMk id="67" creationId="{E560F2D2-9CDD-40F1-905A-D5CCA4EC1927}"/>
          </ac:cxnSpMkLst>
        </pc:cxnChg>
        <pc:cxnChg chg="add mod">
          <ac:chgData name="Atanu Das" userId="e0d538d8-76f6-4687-864f-5fd640f40a52" providerId="ADAL" clId="{C6166D79-1A35-4540-A821-1C4B02AB1467}" dt="2022-06-18T07:04:57.838" v="819" actId="14100"/>
          <ac:cxnSpMkLst>
            <pc:docMk/>
            <pc:sldMk cId="357188228" sldId="783"/>
            <ac:cxnSpMk id="74" creationId="{13276487-EB3B-47AC-841D-2F8FA6EC63CB}"/>
          </ac:cxnSpMkLst>
        </pc:cxnChg>
        <pc:cxnChg chg="add mod">
          <ac:chgData name="Atanu Das" userId="e0d538d8-76f6-4687-864f-5fd640f40a52" providerId="ADAL" clId="{C6166D79-1A35-4540-A821-1C4B02AB1467}" dt="2022-06-18T07:05:08.583" v="825" actId="14100"/>
          <ac:cxnSpMkLst>
            <pc:docMk/>
            <pc:sldMk cId="357188228" sldId="783"/>
            <ac:cxnSpMk id="77" creationId="{971EFBDB-2BEA-4D45-AB27-CEFAA60D5B04}"/>
          </ac:cxnSpMkLst>
        </pc:cxnChg>
        <pc:cxnChg chg="add mod">
          <ac:chgData name="Atanu Das" userId="e0d538d8-76f6-4687-864f-5fd640f40a52" providerId="ADAL" clId="{C6166D79-1A35-4540-A821-1C4B02AB1467}" dt="2022-06-18T07:05:04.506" v="823" actId="14100"/>
          <ac:cxnSpMkLst>
            <pc:docMk/>
            <pc:sldMk cId="357188228" sldId="783"/>
            <ac:cxnSpMk id="78" creationId="{B0144685-9776-451F-B4F3-9C979D8B3ADB}"/>
          </ac:cxnSpMkLst>
        </pc:cxnChg>
        <pc:cxnChg chg="add mod">
          <ac:chgData name="Atanu Das" userId="e0d538d8-76f6-4687-864f-5fd640f40a52" providerId="ADAL" clId="{C6166D79-1A35-4540-A821-1C4B02AB1467}" dt="2022-06-18T07:05:25.535" v="830" actId="14100"/>
          <ac:cxnSpMkLst>
            <pc:docMk/>
            <pc:sldMk cId="357188228" sldId="783"/>
            <ac:cxnSpMk id="83" creationId="{14901B00-88EA-46EA-899F-B65A763DEB4D}"/>
          </ac:cxnSpMkLst>
        </pc:cxnChg>
        <pc:cxnChg chg="add mod">
          <ac:chgData name="Atanu Das" userId="e0d538d8-76f6-4687-864f-5fd640f40a52" providerId="ADAL" clId="{C6166D79-1A35-4540-A821-1C4B02AB1467}" dt="2022-06-18T07:05:32.321" v="833" actId="14100"/>
          <ac:cxnSpMkLst>
            <pc:docMk/>
            <pc:sldMk cId="357188228" sldId="783"/>
            <ac:cxnSpMk id="87" creationId="{65F1DA10-1A13-4CEB-920A-2B06CCFAB766}"/>
          </ac:cxnSpMkLst>
        </pc:cxnChg>
        <pc:cxnChg chg="add mod">
          <ac:chgData name="Atanu Das" userId="e0d538d8-76f6-4687-864f-5fd640f40a52" providerId="ADAL" clId="{C6166D79-1A35-4540-A821-1C4B02AB1467}" dt="2022-06-18T07:05:39.106" v="836" actId="14100"/>
          <ac:cxnSpMkLst>
            <pc:docMk/>
            <pc:sldMk cId="357188228" sldId="783"/>
            <ac:cxnSpMk id="90" creationId="{FB6EEB6F-7DD0-4031-8202-48587908492D}"/>
          </ac:cxnSpMkLst>
        </pc:cxnChg>
        <pc:cxnChg chg="add mod">
          <ac:chgData name="Atanu Das" userId="e0d538d8-76f6-4687-864f-5fd640f40a52" providerId="ADAL" clId="{C6166D79-1A35-4540-A821-1C4B02AB1467}" dt="2022-06-18T07:06:22.444" v="858" actId="1076"/>
          <ac:cxnSpMkLst>
            <pc:docMk/>
            <pc:sldMk cId="357188228" sldId="783"/>
            <ac:cxnSpMk id="94" creationId="{2A618211-4260-44B4-957F-FF34FB0A238B}"/>
          </ac:cxnSpMkLst>
        </pc:cxnChg>
        <pc:cxnChg chg="add mod">
          <ac:chgData name="Atanu Das" userId="e0d538d8-76f6-4687-864f-5fd640f40a52" providerId="ADAL" clId="{C6166D79-1A35-4540-A821-1C4B02AB1467}" dt="2022-06-18T07:08:15.712" v="902" actId="33986"/>
          <ac:cxnSpMkLst>
            <pc:docMk/>
            <pc:sldMk cId="357188228" sldId="783"/>
            <ac:cxnSpMk id="105" creationId="{A654833E-24C4-46D4-9877-AB418C87FAC6}"/>
          </ac:cxnSpMkLst>
        </pc:cxnChg>
        <pc:cxnChg chg="add mod">
          <ac:chgData name="Atanu Das" userId="e0d538d8-76f6-4687-864f-5fd640f40a52" providerId="ADAL" clId="{C6166D79-1A35-4540-A821-1C4B02AB1467}" dt="2022-06-18T07:11:05.885" v="969" actId="14100"/>
          <ac:cxnSpMkLst>
            <pc:docMk/>
            <pc:sldMk cId="357188228" sldId="783"/>
            <ac:cxnSpMk id="113" creationId="{2A524B4D-0552-4BEF-91EA-FFE88B6F1EF1}"/>
          </ac:cxnSpMkLst>
        </pc:cxnChg>
      </pc:sldChg>
      <pc:sldChg chg="addSp delSp modSp mod">
        <pc:chgData name="Atanu Das" userId="e0d538d8-76f6-4687-864f-5fd640f40a52" providerId="ADAL" clId="{C6166D79-1A35-4540-A821-1C4B02AB1467}" dt="2022-06-15T20:29:30.493" v="234" actId="478"/>
        <pc:sldMkLst>
          <pc:docMk/>
          <pc:sldMk cId="3809122906" sldId="784"/>
        </pc:sldMkLst>
        <pc:spChg chg="del">
          <ac:chgData name="Atanu Das" userId="e0d538d8-76f6-4687-864f-5fd640f40a52" providerId="ADAL" clId="{C6166D79-1A35-4540-A821-1C4B02AB1467}" dt="2022-06-15T20:29:28.378" v="233" actId="478"/>
          <ac:spMkLst>
            <pc:docMk/>
            <pc:sldMk cId="3809122906" sldId="784"/>
            <ac:spMk id="2" creationId="{8CC3719F-30B8-4358-BC7C-BFEE8A0E8848}"/>
          </ac:spMkLst>
        </pc:spChg>
        <pc:spChg chg="mod">
          <ac:chgData name="Atanu Das" userId="e0d538d8-76f6-4687-864f-5fd640f40a52" providerId="ADAL" clId="{C6166D79-1A35-4540-A821-1C4B02AB1467}" dt="2022-06-15T20:28:56.293" v="204" actId="1076"/>
          <ac:spMkLst>
            <pc:docMk/>
            <pc:sldMk cId="3809122906" sldId="784"/>
            <ac:spMk id="3" creationId="{11013CC5-8838-456E-B64A-C1935D49130A}"/>
          </ac:spMkLst>
        </pc:spChg>
        <pc:spChg chg="add del mod">
          <ac:chgData name="Atanu Das" userId="e0d538d8-76f6-4687-864f-5fd640f40a52" providerId="ADAL" clId="{C6166D79-1A35-4540-A821-1C4B02AB1467}" dt="2022-06-15T20:29:30.493" v="234" actId="478"/>
          <ac:spMkLst>
            <pc:docMk/>
            <pc:sldMk cId="3809122906" sldId="784"/>
            <ac:spMk id="5" creationId="{B1B450AC-3776-4801-B32C-AC057E2A9351}"/>
          </ac:spMkLst>
        </pc:spChg>
      </pc:sldChg>
      <pc:sldChg chg="addSp delSp modSp add mod">
        <pc:chgData name="Atanu Das" userId="e0d538d8-76f6-4687-864f-5fd640f40a52" providerId="ADAL" clId="{C6166D79-1A35-4540-A821-1C4B02AB1467}" dt="2022-06-17T17:30:30.236" v="501" actId="2711"/>
        <pc:sldMkLst>
          <pc:docMk/>
          <pc:sldMk cId="2279859620" sldId="785"/>
        </pc:sldMkLst>
        <pc:spChg chg="mod">
          <ac:chgData name="Atanu Das" userId="e0d538d8-76f6-4687-864f-5fd640f40a52" providerId="ADAL" clId="{C6166D79-1A35-4540-A821-1C4B02AB1467}" dt="2022-06-15T20:07:59.057" v="17" actId="20577"/>
          <ac:spMkLst>
            <pc:docMk/>
            <pc:sldMk cId="2279859620" sldId="785"/>
            <ac:spMk id="2" creationId="{2679711E-1564-4DA4-B2C8-867E063EDD0C}"/>
          </ac:spMkLst>
        </pc:spChg>
        <pc:spChg chg="add mod">
          <ac:chgData name="Atanu Das" userId="e0d538d8-76f6-4687-864f-5fd640f40a52" providerId="ADAL" clId="{C6166D79-1A35-4540-A821-1C4B02AB1467}" dt="2022-06-17T17:30:30.236" v="501" actId="2711"/>
          <ac:spMkLst>
            <pc:docMk/>
            <pc:sldMk cId="2279859620" sldId="785"/>
            <ac:spMk id="6" creationId="{293433AA-32BA-4261-AAE3-61EB36928A79}"/>
          </ac:spMkLst>
        </pc:spChg>
        <pc:picChg chg="del">
          <ac:chgData name="Atanu Das" userId="e0d538d8-76f6-4687-864f-5fd640f40a52" providerId="ADAL" clId="{C6166D79-1A35-4540-A821-1C4B02AB1467}" dt="2022-06-15T20:08:01.783" v="18" actId="478"/>
          <ac:picMkLst>
            <pc:docMk/>
            <pc:sldMk cId="2279859620" sldId="785"/>
            <ac:picMk id="4" creationId="{93DE60A7-625B-4264-83FF-3D6E8B40624A}"/>
          </ac:picMkLst>
        </pc:picChg>
        <pc:picChg chg="add mod">
          <ac:chgData name="Atanu Das" userId="e0d538d8-76f6-4687-864f-5fd640f40a52" providerId="ADAL" clId="{C6166D79-1A35-4540-A821-1C4B02AB1467}" dt="2022-06-17T17:22:59.684" v="452" actId="14100"/>
          <ac:picMkLst>
            <pc:docMk/>
            <pc:sldMk cId="2279859620" sldId="785"/>
            <ac:picMk id="4" creationId="{B4699B7F-A082-4ED9-A4D0-A95EE6E23ED2}"/>
          </ac:picMkLst>
        </pc:picChg>
        <pc:picChg chg="add del mod">
          <ac:chgData name="Atanu Das" userId="e0d538d8-76f6-4687-864f-5fd640f40a52" providerId="ADAL" clId="{C6166D79-1A35-4540-A821-1C4B02AB1467}" dt="2022-06-17T17:22:10.824" v="447" actId="478"/>
          <ac:picMkLst>
            <pc:docMk/>
            <pc:sldMk cId="2279859620" sldId="785"/>
            <ac:picMk id="5" creationId="{BD2F4139-0768-4113-9912-BB31801D889A}"/>
          </ac:picMkLst>
        </pc:picChg>
      </pc:sldChg>
      <pc:sldChg chg="addSp delSp modSp add mod">
        <pc:chgData name="Atanu Das" userId="e0d538d8-76f6-4687-864f-5fd640f40a52" providerId="ADAL" clId="{C6166D79-1A35-4540-A821-1C4B02AB1467}" dt="2022-06-17T17:30:19.321" v="499" actId="1076"/>
        <pc:sldMkLst>
          <pc:docMk/>
          <pc:sldMk cId="3005714808" sldId="786"/>
        </pc:sldMkLst>
        <pc:spChg chg="mod">
          <ac:chgData name="Atanu Das" userId="e0d538d8-76f6-4687-864f-5fd640f40a52" providerId="ADAL" clId="{C6166D79-1A35-4540-A821-1C4B02AB1467}" dt="2022-06-17T17:28:11.743" v="491" actId="14100"/>
          <ac:spMkLst>
            <pc:docMk/>
            <pc:sldMk cId="3005714808" sldId="786"/>
            <ac:spMk id="2" creationId="{2679711E-1564-4DA4-B2C8-867E063EDD0C}"/>
          </ac:spMkLst>
        </pc:spChg>
        <pc:spChg chg="add mod ord">
          <ac:chgData name="Atanu Das" userId="e0d538d8-76f6-4687-864f-5fd640f40a52" providerId="ADAL" clId="{C6166D79-1A35-4540-A821-1C4B02AB1467}" dt="2022-06-17T17:30:19.321" v="499" actId="1076"/>
          <ac:spMkLst>
            <pc:docMk/>
            <pc:sldMk cId="3005714808" sldId="786"/>
            <ac:spMk id="6" creationId="{3572A479-6260-4B9A-8139-60411E3763F2}"/>
          </ac:spMkLst>
        </pc:spChg>
        <pc:picChg chg="add mod">
          <ac:chgData name="Atanu Das" userId="e0d538d8-76f6-4687-864f-5fd640f40a52" providerId="ADAL" clId="{C6166D79-1A35-4540-A821-1C4B02AB1467}" dt="2022-06-17T17:27:43.866" v="487" actId="1036"/>
          <ac:picMkLst>
            <pc:docMk/>
            <pc:sldMk cId="3005714808" sldId="786"/>
            <ac:picMk id="4" creationId="{8ACB0872-82A9-4C64-AD22-7063906DFD1C}"/>
          </ac:picMkLst>
        </pc:picChg>
        <pc:picChg chg="del">
          <ac:chgData name="Atanu Das" userId="e0d538d8-76f6-4687-864f-5fd640f40a52" providerId="ADAL" clId="{C6166D79-1A35-4540-A821-1C4B02AB1467}" dt="2022-06-15T20:08:04.466" v="19" actId="478"/>
          <ac:picMkLst>
            <pc:docMk/>
            <pc:sldMk cId="3005714808" sldId="786"/>
            <ac:picMk id="4" creationId="{93DE60A7-625B-4264-83FF-3D6E8B40624A}"/>
          </ac:picMkLst>
        </pc:picChg>
        <pc:picChg chg="add del mod">
          <ac:chgData name="Atanu Das" userId="e0d538d8-76f6-4687-864f-5fd640f40a52" providerId="ADAL" clId="{C6166D79-1A35-4540-A821-1C4B02AB1467}" dt="2022-06-17T17:26:21.808" v="453" actId="478"/>
          <ac:picMkLst>
            <pc:docMk/>
            <pc:sldMk cId="3005714808" sldId="786"/>
            <ac:picMk id="5" creationId="{4EC8DDBF-00EB-49AD-BF9B-8717CC3BD49E}"/>
          </ac:picMkLst>
        </pc:picChg>
      </pc:sldChg>
      <pc:sldChg chg="delSp modSp add del mod">
        <pc:chgData name="Atanu Das" userId="e0d538d8-76f6-4687-864f-5fd640f40a52" providerId="ADAL" clId="{C6166D79-1A35-4540-A821-1C4B02AB1467}" dt="2022-06-15T20:33:15.322" v="251" actId="47"/>
        <pc:sldMkLst>
          <pc:docMk/>
          <pc:sldMk cId="3955152021" sldId="787"/>
        </pc:sldMkLst>
        <pc:spChg chg="mod">
          <ac:chgData name="Atanu Das" userId="e0d538d8-76f6-4687-864f-5fd640f40a52" providerId="ADAL" clId="{C6166D79-1A35-4540-A821-1C4B02AB1467}" dt="2022-06-15T20:29:50.173" v="245" actId="14100"/>
          <ac:spMkLst>
            <pc:docMk/>
            <pc:sldMk cId="3955152021" sldId="787"/>
            <ac:spMk id="2" creationId="{2679711E-1564-4DA4-B2C8-867E063EDD0C}"/>
          </ac:spMkLst>
        </pc:spChg>
        <pc:spChg chg="mod">
          <ac:chgData name="Atanu Das" userId="e0d538d8-76f6-4687-864f-5fd640f40a52" providerId="ADAL" clId="{C6166D79-1A35-4540-A821-1C4B02AB1467}" dt="2022-06-15T20:32:42.754" v="246"/>
          <ac:spMkLst>
            <pc:docMk/>
            <pc:sldMk cId="3955152021" sldId="787"/>
            <ac:spMk id="7" creationId="{C13D0DFC-1162-4BE7-A90A-6A81D84B3027}"/>
          </ac:spMkLst>
        </pc:spChg>
        <pc:picChg chg="del">
          <ac:chgData name="Atanu Das" userId="e0d538d8-76f6-4687-864f-5fd640f40a52" providerId="ADAL" clId="{C6166D79-1A35-4540-A821-1C4B02AB1467}" dt="2022-06-15T20:29:41.549" v="236" actId="478"/>
          <ac:picMkLst>
            <pc:docMk/>
            <pc:sldMk cId="3955152021" sldId="787"/>
            <ac:picMk id="4" creationId="{93DE60A7-625B-4264-83FF-3D6E8B40624A}"/>
          </ac:picMkLst>
        </pc:picChg>
      </pc:sldChg>
      <pc:sldChg chg="addSp delSp modSp add mod">
        <pc:chgData name="Atanu Das" userId="e0d538d8-76f6-4687-864f-5fd640f40a52" providerId="ADAL" clId="{C6166D79-1A35-4540-A821-1C4B02AB1467}" dt="2022-06-15T20:28:02.477" v="168" actId="1076"/>
        <pc:sldMkLst>
          <pc:docMk/>
          <pc:sldMk cId="712301296" sldId="788"/>
        </pc:sldMkLst>
        <pc:spChg chg="mod">
          <ac:chgData name="Atanu Das" userId="e0d538d8-76f6-4687-864f-5fd640f40a52" providerId="ADAL" clId="{C6166D79-1A35-4540-A821-1C4B02AB1467}" dt="2022-06-15T20:25:02.669" v="124" actId="20577"/>
          <ac:spMkLst>
            <pc:docMk/>
            <pc:sldMk cId="712301296" sldId="788"/>
            <ac:spMk id="2" creationId="{2679711E-1564-4DA4-B2C8-867E063EDD0C}"/>
          </ac:spMkLst>
        </pc:spChg>
        <pc:spChg chg="add mod">
          <ac:chgData name="Atanu Das" userId="e0d538d8-76f6-4687-864f-5fd640f40a52" providerId="ADAL" clId="{C6166D79-1A35-4540-A821-1C4B02AB1467}" dt="2022-06-15T20:28:02.477" v="168" actId="1076"/>
          <ac:spMkLst>
            <pc:docMk/>
            <pc:sldMk cId="712301296" sldId="788"/>
            <ac:spMk id="6" creationId="{5B0E64C4-FFB1-430E-86B3-845EB3EFB760}"/>
          </ac:spMkLst>
        </pc:spChg>
        <pc:picChg chg="add mod">
          <ac:chgData name="Atanu Das" userId="e0d538d8-76f6-4687-864f-5fd640f40a52" providerId="ADAL" clId="{C6166D79-1A35-4540-A821-1C4B02AB1467}" dt="2022-06-15T20:25:10.357" v="127" actId="1076"/>
          <ac:picMkLst>
            <pc:docMk/>
            <pc:sldMk cId="712301296" sldId="788"/>
            <ac:picMk id="4" creationId="{D03CD075-F0EE-4720-A6E2-A26D6A1BB48E}"/>
          </ac:picMkLst>
        </pc:picChg>
        <pc:picChg chg="del">
          <ac:chgData name="Atanu Das" userId="e0d538d8-76f6-4687-864f-5fd640f40a52" providerId="ADAL" clId="{C6166D79-1A35-4540-A821-1C4B02AB1467}" dt="2022-06-15T20:24:21.645" v="99" actId="478"/>
          <ac:picMkLst>
            <pc:docMk/>
            <pc:sldMk cId="712301296" sldId="788"/>
            <ac:picMk id="5" creationId="{BD477450-B0A9-422E-831F-6D6804DAC577}"/>
          </ac:picMkLst>
        </pc:picChg>
      </pc:sldChg>
      <pc:sldChg chg="addSp delSp modSp add mod ord">
        <pc:chgData name="Atanu Das" userId="e0d538d8-76f6-4687-864f-5fd640f40a52" providerId="ADAL" clId="{C6166D79-1A35-4540-A821-1C4B02AB1467}" dt="2022-06-15T20:33:46.302" v="261" actId="115"/>
        <pc:sldMkLst>
          <pc:docMk/>
          <pc:sldMk cId="3941135391" sldId="789"/>
        </pc:sldMkLst>
        <pc:spChg chg="del">
          <ac:chgData name="Atanu Das" userId="e0d538d8-76f6-4687-864f-5fd640f40a52" providerId="ADAL" clId="{C6166D79-1A35-4540-A821-1C4B02AB1467}" dt="2022-06-15T20:29:17.886" v="231" actId="478"/>
          <ac:spMkLst>
            <pc:docMk/>
            <pc:sldMk cId="3941135391" sldId="789"/>
            <ac:spMk id="2" creationId="{8CC3719F-30B8-4358-BC7C-BFEE8A0E8848}"/>
          </ac:spMkLst>
        </pc:spChg>
        <pc:spChg chg="mod">
          <ac:chgData name="Atanu Das" userId="e0d538d8-76f6-4687-864f-5fd640f40a52" providerId="ADAL" clId="{C6166D79-1A35-4540-A821-1C4B02AB1467}" dt="2022-06-15T20:33:46.302" v="261" actId="115"/>
          <ac:spMkLst>
            <pc:docMk/>
            <pc:sldMk cId="3941135391" sldId="789"/>
            <ac:spMk id="3" creationId="{11013CC5-8838-456E-B64A-C1935D49130A}"/>
          </ac:spMkLst>
        </pc:spChg>
        <pc:spChg chg="add del mod">
          <ac:chgData name="Atanu Das" userId="e0d538d8-76f6-4687-864f-5fd640f40a52" providerId="ADAL" clId="{C6166D79-1A35-4540-A821-1C4B02AB1467}" dt="2022-06-15T20:29:23.313" v="232" actId="478"/>
          <ac:spMkLst>
            <pc:docMk/>
            <pc:sldMk cId="3941135391" sldId="789"/>
            <ac:spMk id="5" creationId="{FC14F86B-26D7-4AE4-9531-34E1A698AFF4}"/>
          </ac:spMkLst>
        </pc:spChg>
      </pc:sldChg>
      <pc:sldChg chg="addSp delSp modSp add mod">
        <pc:chgData name="Atanu Das" userId="e0d538d8-76f6-4687-864f-5fd640f40a52" providerId="ADAL" clId="{C6166D79-1A35-4540-A821-1C4B02AB1467}" dt="2022-06-17T17:30:45.742" v="503" actId="1076"/>
        <pc:sldMkLst>
          <pc:docMk/>
          <pc:sldMk cId="546244148" sldId="790"/>
        </pc:sldMkLst>
        <pc:spChg chg="mod">
          <ac:chgData name="Atanu Das" userId="e0d538d8-76f6-4687-864f-5fd640f40a52" providerId="ADAL" clId="{C6166D79-1A35-4540-A821-1C4B02AB1467}" dt="2022-06-17T17:20:10.317" v="389" actId="14100"/>
          <ac:spMkLst>
            <pc:docMk/>
            <pc:sldMk cId="546244148" sldId="790"/>
            <ac:spMk id="2" creationId="{2679711E-1564-4DA4-B2C8-867E063EDD0C}"/>
          </ac:spMkLst>
        </pc:spChg>
        <pc:spChg chg="mod ord">
          <ac:chgData name="Atanu Das" userId="e0d538d8-76f6-4687-864f-5fd640f40a52" providerId="ADAL" clId="{C6166D79-1A35-4540-A821-1C4B02AB1467}" dt="2022-06-17T17:30:45.742" v="503" actId="1076"/>
          <ac:spMkLst>
            <pc:docMk/>
            <pc:sldMk cId="546244148" sldId="790"/>
            <ac:spMk id="7" creationId="{C13D0DFC-1162-4BE7-A90A-6A81D84B3027}"/>
          </ac:spMkLst>
        </pc:spChg>
        <pc:picChg chg="del">
          <ac:chgData name="Atanu Das" userId="e0d538d8-76f6-4687-864f-5fd640f40a52" providerId="ADAL" clId="{C6166D79-1A35-4540-A821-1C4B02AB1467}" dt="2022-06-17T17:19:14.943" v="325" actId="478"/>
          <ac:picMkLst>
            <pc:docMk/>
            <pc:sldMk cId="546244148" sldId="790"/>
            <ac:picMk id="4" creationId="{93DE60A7-625B-4264-83FF-3D6E8B40624A}"/>
          </ac:picMkLst>
        </pc:picChg>
        <pc:picChg chg="add del mod ord">
          <ac:chgData name="Atanu Das" userId="e0d538d8-76f6-4687-864f-5fd640f40a52" providerId="ADAL" clId="{C6166D79-1A35-4540-A821-1C4B02AB1467}" dt="2022-06-17T17:21:57.079" v="446" actId="14100"/>
          <ac:picMkLst>
            <pc:docMk/>
            <pc:sldMk cId="546244148" sldId="790"/>
            <ac:picMk id="5" creationId="{5627980F-9689-49F7-B912-B32AECB5A15C}"/>
          </ac:picMkLst>
        </pc:picChg>
        <pc:picChg chg="add del mod">
          <ac:chgData name="Atanu Das" userId="e0d538d8-76f6-4687-864f-5fd640f40a52" providerId="ADAL" clId="{C6166D79-1A35-4540-A821-1C4B02AB1467}" dt="2022-06-17T17:21:47.277" v="445" actId="22"/>
          <ac:picMkLst>
            <pc:docMk/>
            <pc:sldMk cId="546244148" sldId="790"/>
            <ac:picMk id="8" creationId="{4A69549F-344E-4A75-B976-EA1438934791}"/>
          </ac:picMkLst>
        </pc:picChg>
      </pc:sldChg>
      <pc:sldChg chg="add">
        <pc:chgData name="Atanu Das" userId="e0d538d8-76f6-4687-864f-5fd640f40a52" providerId="ADAL" clId="{C6166D79-1A35-4540-A821-1C4B02AB1467}" dt="2022-06-17T16:24:54.906" v="263" actId="2890"/>
        <pc:sldMkLst>
          <pc:docMk/>
          <pc:sldMk cId="1064920916" sldId="791"/>
        </pc:sldMkLst>
      </pc:sldChg>
      <pc:sldChg chg="addSp delSp modSp add mod">
        <pc:chgData name="Atanu Das" userId="e0d538d8-76f6-4687-864f-5fd640f40a52" providerId="ADAL" clId="{C6166D79-1A35-4540-A821-1C4B02AB1467}" dt="2022-06-17T16:57:50.152" v="324" actId="14100"/>
        <pc:sldMkLst>
          <pc:docMk/>
          <pc:sldMk cId="1895891533" sldId="792"/>
        </pc:sldMkLst>
        <pc:spChg chg="mod">
          <ac:chgData name="Atanu Das" userId="e0d538d8-76f6-4687-864f-5fd640f40a52" providerId="ADAL" clId="{C6166D79-1A35-4540-A821-1C4B02AB1467}" dt="2022-06-17T16:57:00.441" v="308" actId="1076"/>
          <ac:spMkLst>
            <pc:docMk/>
            <pc:sldMk cId="1895891533" sldId="792"/>
            <ac:spMk id="35" creationId="{021BB605-63B0-47B0-8351-2BAA3873972D}"/>
          </ac:spMkLst>
        </pc:spChg>
        <pc:picChg chg="add mod ord">
          <ac:chgData name="Atanu Das" userId="e0d538d8-76f6-4687-864f-5fd640f40a52" providerId="ADAL" clId="{C6166D79-1A35-4540-A821-1C4B02AB1467}" dt="2022-06-17T16:57:50.152" v="324" actId="14100"/>
          <ac:picMkLst>
            <pc:docMk/>
            <pc:sldMk cId="1895891533" sldId="792"/>
            <ac:picMk id="4" creationId="{B3CDA22A-0C67-40BE-82BD-CE84601347DC}"/>
          </ac:picMkLst>
        </pc:picChg>
        <pc:picChg chg="del">
          <ac:chgData name="Atanu Das" userId="e0d538d8-76f6-4687-864f-5fd640f40a52" providerId="ADAL" clId="{C6166D79-1A35-4540-A821-1C4B02AB1467}" dt="2022-06-17T16:56:32.638" v="302" actId="478"/>
          <ac:picMkLst>
            <pc:docMk/>
            <pc:sldMk cId="1895891533" sldId="792"/>
            <ac:picMk id="6" creationId="{706DABC0-8991-4FAB-9F2E-DBF64B4A6D36}"/>
          </ac:picMkLst>
        </pc:picChg>
        <pc:picChg chg="del">
          <ac:chgData name="Atanu Das" userId="e0d538d8-76f6-4687-864f-5fd640f40a52" providerId="ADAL" clId="{C6166D79-1A35-4540-A821-1C4B02AB1467}" dt="2022-06-17T16:54:40.546" v="296" actId="478"/>
          <ac:picMkLst>
            <pc:docMk/>
            <pc:sldMk cId="1895891533" sldId="792"/>
            <ac:picMk id="31" creationId="{AB6765C9-B4D1-4440-9E1C-58DFB46BBD05}"/>
          </ac:picMkLst>
        </pc:picChg>
      </pc:sldChg>
    </pc:docChg>
  </pc:docChgLst>
  <pc:docChgLst>
    <pc:chgData name="Atanu Das" userId="e0d538d8-76f6-4687-864f-5fd640f40a52" providerId="ADAL" clId="{0FC7B8B0-C914-4214-B39A-4598CB4F77AE}"/>
    <pc:docChg chg="undo custSel modSld modMainMaster">
      <pc:chgData name="Atanu Das" userId="e0d538d8-76f6-4687-864f-5fd640f40a52" providerId="ADAL" clId="{0FC7B8B0-C914-4214-B39A-4598CB4F77AE}" dt="2022-08-23T19:56:30.814" v="3"/>
      <pc:docMkLst>
        <pc:docMk/>
      </pc:docMkLst>
      <pc:sldChg chg="modSp mod">
        <pc:chgData name="Atanu Das" userId="e0d538d8-76f6-4687-864f-5fd640f40a52" providerId="ADAL" clId="{0FC7B8B0-C914-4214-B39A-4598CB4F77AE}" dt="2022-08-23T19:56:30.814" v="3"/>
        <pc:sldMkLst>
          <pc:docMk/>
          <pc:sldMk cId="136667702" sldId="774"/>
        </pc:sldMkLst>
        <pc:spChg chg="mod">
          <ac:chgData name="Atanu Das" userId="e0d538d8-76f6-4687-864f-5fd640f40a52" providerId="ADAL" clId="{0FC7B8B0-C914-4214-B39A-4598CB4F77AE}" dt="2022-08-23T19:56:30.814" v="3"/>
          <ac:spMkLst>
            <pc:docMk/>
            <pc:sldMk cId="136667702" sldId="774"/>
            <ac:spMk id="7171" creationId="{00000000-0000-0000-0000-000000000000}"/>
          </ac:spMkLst>
        </pc:spChg>
      </pc:sldChg>
      <pc:sldMasterChg chg="addSp modSldLayout">
        <pc:chgData name="Atanu Das" userId="e0d538d8-76f6-4687-864f-5fd640f40a52" providerId="ADAL" clId="{0FC7B8B0-C914-4214-B39A-4598CB4F77AE}" dt="2022-08-23T19:56:27.140" v="0"/>
        <pc:sldMasterMkLst>
          <pc:docMk/>
          <pc:sldMasterMk cId="1346487338" sldId="2147483723"/>
        </pc:sldMasterMkLst>
        <pc:picChg chg="add">
          <ac:chgData name="Atanu Das" userId="e0d538d8-76f6-4687-864f-5fd640f40a52" providerId="ADAL" clId="{0FC7B8B0-C914-4214-B39A-4598CB4F77AE}" dt="2022-08-23T19:56:27.140" v="0"/>
          <ac:picMkLst>
            <pc:docMk/>
            <pc:sldMasterMk cId="1346487338" sldId="2147483723"/>
            <ac:picMk id="7" creationId="{86F1CE92-5971-435A-A3D0-D93174227818}"/>
          </ac:picMkLst>
        </pc:picChg>
        <pc:sldLayoutChg chg="addSp">
          <pc:chgData name="Atanu Das" userId="e0d538d8-76f6-4687-864f-5fd640f40a52" providerId="ADAL" clId="{0FC7B8B0-C914-4214-B39A-4598CB4F77AE}" dt="2022-08-23T19:56:27.140" v="0"/>
          <pc:sldLayoutMkLst>
            <pc:docMk/>
            <pc:sldMasterMk cId="1346487338" sldId="2147483723"/>
            <pc:sldLayoutMk cId="2034376841" sldId="2147483724"/>
          </pc:sldLayoutMkLst>
          <pc:spChg chg="add">
            <ac:chgData name="Atanu Das" userId="e0d538d8-76f6-4687-864f-5fd640f40a52" providerId="ADAL" clId="{0FC7B8B0-C914-4214-B39A-4598CB4F77AE}" dt="2022-08-23T19:56:27.140" v="0"/>
            <ac:spMkLst>
              <pc:docMk/>
              <pc:sldMasterMk cId="1346487338" sldId="2147483723"/>
              <pc:sldLayoutMk cId="2034376841" sldId="2147483724"/>
              <ac:spMk id="7" creationId="{50D0A9C9-3F16-4352-A5AD-AF843BE46A31}"/>
            </ac:spMkLst>
          </pc:spChg>
          <pc:grpChg chg="add">
            <ac:chgData name="Atanu Das" userId="e0d538d8-76f6-4687-864f-5fd640f40a52" providerId="ADAL" clId="{0FC7B8B0-C914-4214-B39A-4598CB4F77AE}" dt="2022-08-23T19:56:27.140" v="0"/>
            <ac:grpSpMkLst>
              <pc:docMk/>
              <pc:sldMasterMk cId="1346487338" sldId="2147483723"/>
              <pc:sldLayoutMk cId="2034376841" sldId="2147483724"/>
              <ac:grpSpMk id="8" creationId="{05EF2621-68C1-4990-8162-BD8F7576002B}"/>
            </ac:grpSpMkLst>
          </pc:grpChg>
        </pc:sldLayoutChg>
      </pc:sldMasterChg>
    </pc:docChg>
  </pc:docChgLst>
  <pc:docChgLst>
    <pc:chgData name="Atanu Das" userId="e0d538d8-76f6-4687-864f-5fd640f40a52" providerId="ADAL" clId="{B64ACE9B-D3B6-472E-846B-AA8105E98644}"/>
    <pc:docChg chg="undo custSel addSld delSld modSld sldOrd">
      <pc:chgData name="Atanu Das" userId="e0d538d8-76f6-4687-864f-5fd640f40a52" providerId="ADAL" clId="{B64ACE9B-D3B6-472E-846B-AA8105E98644}" dt="2022-06-14T19:42:50.274" v="973" actId="1076"/>
      <pc:docMkLst>
        <pc:docMk/>
      </pc:docMkLst>
      <pc:sldChg chg="addSp modSp del">
        <pc:chgData name="Atanu Das" userId="e0d538d8-76f6-4687-864f-5fd640f40a52" providerId="ADAL" clId="{B64ACE9B-D3B6-472E-846B-AA8105E98644}" dt="2022-06-11T11:51:32.971" v="4" actId="47"/>
        <pc:sldMkLst>
          <pc:docMk/>
          <pc:sldMk cId="872765821" sldId="256"/>
        </pc:sldMkLst>
        <pc:graphicFrameChg chg="add mod">
          <ac:chgData name="Atanu Das" userId="e0d538d8-76f6-4687-864f-5fd640f40a52" providerId="ADAL" clId="{B64ACE9B-D3B6-472E-846B-AA8105E98644}" dt="2022-06-11T11:51:09.730" v="0"/>
          <ac:graphicFrameMkLst>
            <pc:docMk/>
            <pc:sldMk cId="872765821" sldId="256"/>
            <ac:graphicFrameMk id="4" creationId="{B8595F42-8E31-4B79-B9AC-A2E97FBC58EB}"/>
          </ac:graphicFrameMkLst>
        </pc:graphicFrameChg>
      </pc:sldChg>
      <pc:sldChg chg="addSp modSp mod">
        <pc:chgData name="Atanu Das" userId="e0d538d8-76f6-4687-864f-5fd640f40a52" providerId="ADAL" clId="{B64ACE9B-D3B6-472E-846B-AA8105E98644}" dt="2022-06-11T11:56:30.451" v="116" actId="14100"/>
        <pc:sldMkLst>
          <pc:docMk/>
          <pc:sldMk cId="439228779" sldId="257"/>
        </pc:sldMkLst>
        <pc:spChg chg="mod">
          <ac:chgData name="Atanu Das" userId="e0d538d8-76f6-4687-864f-5fd640f40a52" providerId="ADAL" clId="{B64ACE9B-D3B6-472E-846B-AA8105E98644}" dt="2022-06-11T11:56:30.451" v="116" actId="14100"/>
          <ac:spMkLst>
            <pc:docMk/>
            <pc:sldMk cId="439228779" sldId="257"/>
            <ac:spMk id="3" creationId="{11013CC5-8838-456E-B64A-C1935D49130A}"/>
          </ac:spMkLst>
        </pc:spChg>
        <pc:spChg chg="add mod">
          <ac:chgData name="Atanu Das" userId="e0d538d8-76f6-4687-864f-5fd640f40a52" providerId="ADAL" clId="{B64ACE9B-D3B6-472E-846B-AA8105E98644}" dt="2022-06-11T11:56:22.510" v="115" actId="207"/>
          <ac:spMkLst>
            <pc:docMk/>
            <pc:sldMk cId="439228779" sldId="257"/>
            <ac:spMk id="4" creationId="{A90C9EAA-DABC-46D8-88DF-0CF1D04C3206}"/>
          </ac:spMkLst>
        </pc:spChg>
      </pc:sldChg>
      <pc:sldChg chg="delSp mod ord">
        <pc:chgData name="Atanu Das" userId="e0d538d8-76f6-4687-864f-5fd640f40a52" providerId="ADAL" clId="{B64ACE9B-D3B6-472E-846B-AA8105E98644}" dt="2022-06-14T19:37:55.667" v="891" actId="478"/>
        <pc:sldMkLst>
          <pc:docMk/>
          <pc:sldMk cId="1412298170" sldId="258"/>
        </pc:sldMkLst>
        <pc:picChg chg="del">
          <ac:chgData name="Atanu Das" userId="e0d538d8-76f6-4687-864f-5fd640f40a52" providerId="ADAL" clId="{B64ACE9B-D3B6-472E-846B-AA8105E98644}" dt="2022-06-14T19:37:55.667" v="891" actId="478"/>
          <ac:picMkLst>
            <pc:docMk/>
            <pc:sldMk cId="1412298170" sldId="258"/>
            <ac:picMk id="5" creationId="{A5D66B53-DC81-467C-BC54-90D7D48CD2C4}"/>
          </ac:picMkLst>
        </pc:picChg>
      </pc:sldChg>
      <pc:sldChg chg="delSp modSp add del mod">
        <pc:chgData name="Atanu Das" userId="e0d538d8-76f6-4687-864f-5fd640f40a52" providerId="ADAL" clId="{B64ACE9B-D3B6-472E-846B-AA8105E98644}" dt="2022-06-14T19:38:20.845" v="898" actId="115"/>
        <pc:sldMkLst>
          <pc:docMk/>
          <pc:sldMk cId="136667702" sldId="774"/>
        </pc:sldMkLst>
        <pc:spChg chg="mod">
          <ac:chgData name="Atanu Das" userId="e0d538d8-76f6-4687-864f-5fd640f40a52" providerId="ADAL" clId="{B64ACE9B-D3B6-472E-846B-AA8105E98644}" dt="2022-06-14T19:38:20.845" v="898" actId="115"/>
          <ac:spMkLst>
            <pc:docMk/>
            <pc:sldMk cId="136667702" sldId="774"/>
            <ac:spMk id="7171" creationId="{00000000-0000-0000-0000-000000000000}"/>
          </ac:spMkLst>
        </pc:spChg>
        <pc:spChg chg="del mod">
          <ac:chgData name="Atanu Das" userId="e0d538d8-76f6-4687-864f-5fd640f40a52" providerId="ADAL" clId="{B64ACE9B-D3B6-472E-846B-AA8105E98644}" dt="2022-06-11T11:51:50.579" v="6" actId="478"/>
          <ac:spMkLst>
            <pc:docMk/>
            <pc:sldMk cId="136667702" sldId="774"/>
            <ac:spMk id="7172" creationId="{00000000-0000-0000-0000-000000000000}"/>
          </ac:spMkLst>
        </pc:spChg>
      </pc:sldChg>
      <pc:sldChg chg="modSp add mod">
        <pc:chgData name="Atanu Das" userId="e0d538d8-76f6-4687-864f-5fd640f40a52" providerId="ADAL" clId="{B64ACE9B-D3B6-472E-846B-AA8105E98644}" dt="2022-06-14T19:38:33.836" v="900" actId="20577"/>
        <pc:sldMkLst>
          <pc:docMk/>
          <pc:sldMk cId="990921790" sldId="775"/>
        </pc:sldMkLst>
        <pc:spChg chg="mod">
          <ac:chgData name="Atanu Das" userId="e0d538d8-76f6-4687-864f-5fd640f40a52" providerId="ADAL" clId="{B64ACE9B-D3B6-472E-846B-AA8105E98644}" dt="2022-06-11T11:57:53.047" v="122" actId="403"/>
          <ac:spMkLst>
            <pc:docMk/>
            <pc:sldMk cId="990921790" sldId="775"/>
            <ac:spMk id="2" creationId="{8CC3719F-30B8-4358-BC7C-BFEE8A0E8848}"/>
          </ac:spMkLst>
        </pc:spChg>
        <pc:spChg chg="mod">
          <ac:chgData name="Atanu Das" userId="e0d538d8-76f6-4687-864f-5fd640f40a52" providerId="ADAL" clId="{B64ACE9B-D3B6-472E-846B-AA8105E98644}" dt="2022-06-14T19:38:33.836" v="900" actId="20577"/>
          <ac:spMkLst>
            <pc:docMk/>
            <pc:sldMk cId="990921790" sldId="775"/>
            <ac:spMk id="3" creationId="{11013CC5-8838-456E-B64A-C1935D49130A}"/>
          </ac:spMkLst>
        </pc:spChg>
      </pc:sldChg>
      <pc:sldChg chg="modSp add mod">
        <pc:chgData name="Atanu Das" userId="e0d538d8-76f6-4687-864f-5fd640f40a52" providerId="ADAL" clId="{B64ACE9B-D3B6-472E-846B-AA8105E98644}" dt="2022-06-11T11:59:10.902" v="163" actId="207"/>
        <pc:sldMkLst>
          <pc:docMk/>
          <pc:sldMk cId="1010515929" sldId="776"/>
        </pc:sldMkLst>
        <pc:spChg chg="mod">
          <ac:chgData name="Atanu Das" userId="e0d538d8-76f6-4687-864f-5fd640f40a52" providerId="ADAL" clId="{B64ACE9B-D3B6-472E-846B-AA8105E98644}" dt="2022-06-11T11:58:09.666" v="136" actId="20577"/>
          <ac:spMkLst>
            <pc:docMk/>
            <pc:sldMk cId="1010515929" sldId="776"/>
            <ac:spMk id="2" creationId="{8CC3719F-30B8-4358-BC7C-BFEE8A0E8848}"/>
          </ac:spMkLst>
        </pc:spChg>
        <pc:spChg chg="mod">
          <ac:chgData name="Atanu Das" userId="e0d538d8-76f6-4687-864f-5fd640f40a52" providerId="ADAL" clId="{B64ACE9B-D3B6-472E-846B-AA8105E98644}" dt="2022-06-11T11:59:10.902" v="163" actId="207"/>
          <ac:spMkLst>
            <pc:docMk/>
            <pc:sldMk cId="1010515929" sldId="776"/>
            <ac:spMk id="3" creationId="{11013CC5-8838-456E-B64A-C1935D49130A}"/>
          </ac:spMkLst>
        </pc:spChg>
      </pc:sldChg>
      <pc:sldChg chg="addSp delSp modSp add mod setBg modClrScheme setClrOvrMap chgLayout">
        <pc:chgData name="Atanu Das" userId="e0d538d8-76f6-4687-864f-5fd640f40a52" providerId="ADAL" clId="{B64ACE9B-D3B6-472E-846B-AA8105E98644}" dt="2022-06-14T19:42:02.284" v="957" actId="20577"/>
        <pc:sldMkLst>
          <pc:docMk/>
          <pc:sldMk cId="950719323" sldId="777"/>
        </pc:sldMkLst>
        <pc:spChg chg="mod">
          <ac:chgData name="Atanu Das" userId="e0d538d8-76f6-4687-864f-5fd640f40a52" providerId="ADAL" clId="{B64ACE9B-D3B6-472E-846B-AA8105E98644}" dt="2022-06-13T09:09:18.021" v="279" actId="26606"/>
          <ac:spMkLst>
            <pc:docMk/>
            <pc:sldMk cId="950719323" sldId="777"/>
            <ac:spMk id="2" creationId="{8CC3719F-30B8-4358-BC7C-BFEE8A0E8848}"/>
          </ac:spMkLst>
        </pc:spChg>
        <pc:spChg chg="del">
          <ac:chgData name="Atanu Das" userId="e0d538d8-76f6-4687-864f-5fd640f40a52" providerId="ADAL" clId="{B64ACE9B-D3B6-472E-846B-AA8105E98644}" dt="2022-06-11T11:59:23.594" v="165" actId="478"/>
          <ac:spMkLst>
            <pc:docMk/>
            <pc:sldMk cId="950719323" sldId="777"/>
            <ac:spMk id="3" creationId="{11013CC5-8838-456E-B64A-C1935D49130A}"/>
          </ac:spMkLst>
        </pc:spChg>
        <pc:spChg chg="add mod topLvl">
          <ac:chgData name="Atanu Das" userId="e0d538d8-76f6-4687-864f-5fd640f40a52" providerId="ADAL" clId="{B64ACE9B-D3B6-472E-846B-AA8105E98644}" dt="2022-06-14T11:12:20.171" v="732" actId="1035"/>
          <ac:spMkLst>
            <pc:docMk/>
            <pc:sldMk cId="950719323" sldId="777"/>
            <ac:spMk id="3" creationId="{C1783288-D7E1-44E5-A5C1-4AB0933774C7}"/>
          </ac:spMkLst>
        </pc:spChg>
        <pc:spChg chg="add mod topLvl">
          <ac:chgData name="Atanu Das" userId="e0d538d8-76f6-4687-864f-5fd640f40a52" providerId="ADAL" clId="{B64ACE9B-D3B6-472E-846B-AA8105E98644}" dt="2022-06-14T19:37:31.763" v="890" actId="242"/>
          <ac:spMkLst>
            <pc:docMk/>
            <pc:sldMk cId="950719323" sldId="777"/>
            <ac:spMk id="4" creationId="{50372166-9B5B-4C09-9879-4C86FD1785F7}"/>
          </ac:spMkLst>
        </pc:spChg>
        <pc:spChg chg="add del mod">
          <ac:chgData name="Atanu Das" userId="e0d538d8-76f6-4687-864f-5fd640f40a52" providerId="ADAL" clId="{B64ACE9B-D3B6-472E-846B-AA8105E98644}" dt="2022-06-13T09:09:18.021" v="279" actId="26606"/>
          <ac:spMkLst>
            <pc:docMk/>
            <pc:sldMk cId="950719323" sldId="777"/>
            <ac:spMk id="4" creationId="{78E86B25-6809-4C7B-A349-7BD1B65F0A5E}"/>
          </ac:spMkLst>
        </pc:spChg>
        <pc:spChg chg="add del mod">
          <ac:chgData name="Atanu Das" userId="e0d538d8-76f6-4687-864f-5fd640f40a52" providerId="ADAL" clId="{B64ACE9B-D3B6-472E-846B-AA8105E98644}" dt="2022-06-11T11:59:27.910" v="166" actId="478"/>
          <ac:spMkLst>
            <pc:docMk/>
            <pc:sldMk cId="950719323" sldId="777"/>
            <ac:spMk id="5" creationId="{339D851B-94EA-4758-A4E1-92BE94C3DBFC}"/>
          </ac:spMkLst>
        </pc:spChg>
        <pc:spChg chg="add mod">
          <ac:chgData name="Atanu Das" userId="e0d538d8-76f6-4687-864f-5fd640f40a52" providerId="ADAL" clId="{B64ACE9B-D3B6-472E-846B-AA8105E98644}" dt="2022-06-13T09:39:18.224" v="293" actId="1076"/>
          <ac:spMkLst>
            <pc:docMk/>
            <pc:sldMk cId="950719323" sldId="777"/>
            <ac:spMk id="11" creationId="{0E3038CE-D0C1-411E-8E81-9F60AADDCD8A}"/>
          </ac:spMkLst>
        </pc:spChg>
        <pc:spChg chg="add mod">
          <ac:chgData name="Atanu Das" userId="e0d538d8-76f6-4687-864f-5fd640f40a52" providerId="ADAL" clId="{B64ACE9B-D3B6-472E-846B-AA8105E98644}" dt="2022-06-13T10:05:20.104" v="429" actId="1076"/>
          <ac:spMkLst>
            <pc:docMk/>
            <pc:sldMk cId="950719323" sldId="777"/>
            <ac:spMk id="13" creationId="{102C5B99-AA5F-43C9-8556-1ACEB549FF49}"/>
          </ac:spMkLst>
        </pc:spChg>
        <pc:spChg chg="add mod">
          <ac:chgData name="Atanu Das" userId="e0d538d8-76f6-4687-864f-5fd640f40a52" providerId="ADAL" clId="{B64ACE9B-D3B6-472E-846B-AA8105E98644}" dt="2022-06-13T09:39:39.809" v="311" actId="1076"/>
          <ac:spMkLst>
            <pc:docMk/>
            <pc:sldMk cId="950719323" sldId="777"/>
            <ac:spMk id="14" creationId="{A748DC32-68FC-4655-BEF3-5E799F0FD4F1}"/>
          </ac:spMkLst>
        </pc:spChg>
        <pc:spChg chg="add del mod">
          <ac:chgData name="Atanu Das" userId="e0d538d8-76f6-4687-864f-5fd640f40a52" providerId="ADAL" clId="{B64ACE9B-D3B6-472E-846B-AA8105E98644}" dt="2022-06-13T09:57:09.008" v="364" actId="478"/>
          <ac:spMkLst>
            <pc:docMk/>
            <pc:sldMk cId="950719323" sldId="777"/>
            <ac:spMk id="15" creationId="{C7FE67AA-6DDB-4CB4-84C7-46DB48D590DA}"/>
          </ac:spMkLst>
        </pc:spChg>
        <pc:spChg chg="add mod topLvl">
          <ac:chgData name="Atanu Das" userId="e0d538d8-76f6-4687-864f-5fd640f40a52" providerId="ADAL" clId="{B64ACE9B-D3B6-472E-846B-AA8105E98644}" dt="2022-06-14T11:12:20.171" v="732" actId="1035"/>
          <ac:spMkLst>
            <pc:docMk/>
            <pc:sldMk cId="950719323" sldId="777"/>
            <ac:spMk id="19" creationId="{8D6F98D2-8E66-4776-BF42-3F8CC898A483}"/>
          </ac:spMkLst>
        </pc:spChg>
        <pc:spChg chg="add mod topLvl">
          <ac:chgData name="Atanu Das" userId="e0d538d8-76f6-4687-864f-5fd640f40a52" providerId="ADAL" clId="{B64ACE9B-D3B6-472E-846B-AA8105E98644}" dt="2022-06-14T11:12:20.171" v="732" actId="1035"/>
          <ac:spMkLst>
            <pc:docMk/>
            <pc:sldMk cId="950719323" sldId="777"/>
            <ac:spMk id="20" creationId="{51C81787-AE2F-468C-B0CA-6C3FC2816F3E}"/>
          </ac:spMkLst>
        </pc:spChg>
        <pc:spChg chg="add mod topLvl">
          <ac:chgData name="Atanu Das" userId="e0d538d8-76f6-4687-864f-5fd640f40a52" providerId="ADAL" clId="{B64ACE9B-D3B6-472E-846B-AA8105E98644}" dt="2022-06-14T11:12:20.171" v="732" actId="1035"/>
          <ac:spMkLst>
            <pc:docMk/>
            <pc:sldMk cId="950719323" sldId="777"/>
            <ac:spMk id="21" creationId="{5CD3DCCE-2661-40FF-901A-13B8DAFF3A2E}"/>
          </ac:spMkLst>
        </pc:spChg>
        <pc:spChg chg="add mod topLvl">
          <ac:chgData name="Atanu Das" userId="e0d538d8-76f6-4687-864f-5fd640f40a52" providerId="ADAL" clId="{B64ACE9B-D3B6-472E-846B-AA8105E98644}" dt="2022-06-14T19:42:02.284" v="957" actId="20577"/>
          <ac:spMkLst>
            <pc:docMk/>
            <pc:sldMk cId="950719323" sldId="777"/>
            <ac:spMk id="22" creationId="{3CF194C6-05FC-4634-A52A-CCE71B19B3E3}"/>
          </ac:spMkLst>
        </pc:spChg>
        <pc:spChg chg="add mod topLvl">
          <ac:chgData name="Atanu Das" userId="e0d538d8-76f6-4687-864f-5fd640f40a52" providerId="ADAL" clId="{B64ACE9B-D3B6-472E-846B-AA8105E98644}" dt="2022-06-14T11:12:20.171" v="732" actId="1035"/>
          <ac:spMkLst>
            <pc:docMk/>
            <pc:sldMk cId="950719323" sldId="777"/>
            <ac:spMk id="24" creationId="{D38AF6FF-C29E-4416-9463-C408DC9D2AA5}"/>
          </ac:spMkLst>
        </pc:spChg>
        <pc:spChg chg="add mod topLvl">
          <ac:chgData name="Atanu Das" userId="e0d538d8-76f6-4687-864f-5fd640f40a52" providerId="ADAL" clId="{B64ACE9B-D3B6-472E-846B-AA8105E98644}" dt="2022-06-14T19:41:48.214" v="956" actId="1076"/>
          <ac:spMkLst>
            <pc:docMk/>
            <pc:sldMk cId="950719323" sldId="777"/>
            <ac:spMk id="25" creationId="{F452BFC0-8A6B-43E8-8553-7406DEF02090}"/>
          </ac:spMkLst>
        </pc:spChg>
        <pc:spChg chg="add mod topLvl">
          <ac:chgData name="Atanu Das" userId="e0d538d8-76f6-4687-864f-5fd640f40a52" providerId="ADAL" clId="{B64ACE9B-D3B6-472E-846B-AA8105E98644}" dt="2022-06-14T19:41:39.550" v="954" actId="1076"/>
          <ac:spMkLst>
            <pc:docMk/>
            <pc:sldMk cId="950719323" sldId="777"/>
            <ac:spMk id="26" creationId="{AFBD1ECE-FF0E-4A68-B6BF-D020CB6CC843}"/>
          </ac:spMkLst>
        </pc:spChg>
        <pc:spChg chg="mod">
          <ac:chgData name="Atanu Das" userId="e0d538d8-76f6-4687-864f-5fd640f40a52" providerId="ADAL" clId="{B64ACE9B-D3B6-472E-846B-AA8105E98644}" dt="2022-06-13T10:05:09.481" v="427"/>
          <ac:spMkLst>
            <pc:docMk/>
            <pc:sldMk cId="950719323" sldId="777"/>
            <ac:spMk id="31" creationId="{D5FCB622-7BFF-49C7-9BD7-C01B57341E80}"/>
          </ac:spMkLst>
        </pc:spChg>
        <pc:spChg chg="mod">
          <ac:chgData name="Atanu Das" userId="e0d538d8-76f6-4687-864f-5fd640f40a52" providerId="ADAL" clId="{B64ACE9B-D3B6-472E-846B-AA8105E98644}" dt="2022-06-13T10:05:22.627" v="430"/>
          <ac:spMkLst>
            <pc:docMk/>
            <pc:sldMk cId="950719323" sldId="777"/>
            <ac:spMk id="34" creationId="{3145BDA6-1627-45E7-9DE0-7113EBEA2403}"/>
          </ac:spMkLst>
        </pc:spChg>
        <pc:spChg chg="add mod topLvl">
          <ac:chgData name="Atanu Das" userId="e0d538d8-76f6-4687-864f-5fd640f40a52" providerId="ADAL" clId="{B64ACE9B-D3B6-472E-846B-AA8105E98644}" dt="2022-06-14T11:12:20.171" v="732" actId="1035"/>
          <ac:spMkLst>
            <pc:docMk/>
            <pc:sldMk cId="950719323" sldId="777"/>
            <ac:spMk id="37" creationId="{8020401D-356D-4A9C-8D10-83C8171821E8}"/>
          </ac:spMkLst>
        </pc:spChg>
        <pc:spChg chg="add mod">
          <ac:chgData name="Atanu Das" userId="e0d538d8-76f6-4687-864f-5fd640f40a52" providerId="ADAL" clId="{B64ACE9B-D3B6-472E-846B-AA8105E98644}" dt="2022-06-14T11:12:20.171" v="732" actId="1035"/>
          <ac:spMkLst>
            <pc:docMk/>
            <pc:sldMk cId="950719323" sldId="777"/>
            <ac:spMk id="42" creationId="{59EF85D4-BF0A-49D4-8FFB-A721E88A43B2}"/>
          </ac:spMkLst>
        </pc:spChg>
        <pc:spChg chg="add mod topLvl">
          <ac:chgData name="Atanu Das" userId="e0d538d8-76f6-4687-864f-5fd640f40a52" providerId="ADAL" clId="{B64ACE9B-D3B6-472E-846B-AA8105E98644}" dt="2022-06-14T11:12:20.171" v="732" actId="1035"/>
          <ac:spMkLst>
            <pc:docMk/>
            <pc:sldMk cId="950719323" sldId="777"/>
            <ac:spMk id="54" creationId="{802F3EFE-4AAC-46D5-870D-664F9CC33DC0}"/>
          </ac:spMkLst>
        </pc:spChg>
        <pc:spChg chg="add mod">
          <ac:chgData name="Atanu Das" userId="e0d538d8-76f6-4687-864f-5fd640f40a52" providerId="ADAL" clId="{B64ACE9B-D3B6-472E-846B-AA8105E98644}" dt="2022-06-14T19:41:27.187" v="952" actId="164"/>
          <ac:spMkLst>
            <pc:docMk/>
            <pc:sldMk cId="950719323" sldId="777"/>
            <ac:spMk id="55" creationId="{C06012E6-9143-4059-9095-02B1F22E70E6}"/>
          </ac:spMkLst>
        </pc:spChg>
        <pc:spChg chg="add mod topLvl">
          <ac:chgData name="Atanu Das" userId="e0d538d8-76f6-4687-864f-5fd640f40a52" providerId="ADAL" clId="{B64ACE9B-D3B6-472E-846B-AA8105E98644}" dt="2022-06-14T11:12:20.171" v="732" actId="1035"/>
          <ac:spMkLst>
            <pc:docMk/>
            <pc:sldMk cId="950719323" sldId="777"/>
            <ac:spMk id="57" creationId="{7FDC3388-0556-4ABD-8B89-713CC192CBEB}"/>
          </ac:spMkLst>
        </pc:spChg>
        <pc:spChg chg="add mod ord">
          <ac:chgData name="Atanu Das" userId="e0d538d8-76f6-4687-864f-5fd640f40a52" providerId="ADAL" clId="{B64ACE9B-D3B6-472E-846B-AA8105E98644}" dt="2022-06-14T19:41:27.187" v="952" actId="164"/>
          <ac:spMkLst>
            <pc:docMk/>
            <pc:sldMk cId="950719323" sldId="777"/>
            <ac:spMk id="59" creationId="{479CEBD2-9918-40BF-AB4B-C3533CA3A849}"/>
          </ac:spMkLst>
        </pc:spChg>
        <pc:spChg chg="add del mod">
          <ac:chgData name="Atanu Das" userId="e0d538d8-76f6-4687-864f-5fd640f40a52" providerId="ADAL" clId="{B64ACE9B-D3B6-472E-846B-AA8105E98644}" dt="2022-06-14T11:10:45.078" v="686"/>
          <ac:spMkLst>
            <pc:docMk/>
            <pc:sldMk cId="950719323" sldId="777"/>
            <ac:spMk id="66" creationId="{96CD6763-583C-4636-91F8-86E90AEC67CE}"/>
          </ac:spMkLst>
        </pc:spChg>
        <pc:spChg chg="add mod">
          <ac:chgData name="Atanu Das" userId="e0d538d8-76f6-4687-864f-5fd640f40a52" providerId="ADAL" clId="{B64ACE9B-D3B6-472E-846B-AA8105E98644}" dt="2022-06-14T11:12:20.171" v="732" actId="1035"/>
          <ac:spMkLst>
            <pc:docMk/>
            <pc:sldMk cId="950719323" sldId="777"/>
            <ac:spMk id="67" creationId="{1F78A782-80CF-443A-8BC0-852BB9EE323D}"/>
          </ac:spMkLst>
        </pc:spChg>
        <pc:spChg chg="add mod">
          <ac:chgData name="Atanu Das" userId="e0d538d8-76f6-4687-864f-5fd640f40a52" providerId="ADAL" clId="{B64ACE9B-D3B6-472E-846B-AA8105E98644}" dt="2022-06-14T19:36:56.025" v="889" actId="208"/>
          <ac:spMkLst>
            <pc:docMk/>
            <pc:sldMk cId="950719323" sldId="777"/>
            <ac:spMk id="71" creationId="{B024FBC5-6A56-45E8-B365-3CE02DD3BFBB}"/>
          </ac:spMkLst>
        </pc:spChg>
        <pc:spChg chg="add mod topLvl">
          <ac:chgData name="Atanu Das" userId="e0d538d8-76f6-4687-864f-5fd640f40a52" providerId="ADAL" clId="{B64ACE9B-D3B6-472E-846B-AA8105E98644}" dt="2022-06-14T11:13:57.646" v="775" actId="14100"/>
          <ac:spMkLst>
            <pc:docMk/>
            <pc:sldMk cId="950719323" sldId="777"/>
            <ac:spMk id="73" creationId="{DE946581-0780-476B-B7A6-F68936F22876}"/>
          </ac:spMkLst>
        </pc:spChg>
        <pc:spChg chg="add mod">
          <ac:chgData name="Atanu Das" userId="e0d538d8-76f6-4687-864f-5fd640f40a52" providerId="ADAL" clId="{B64ACE9B-D3B6-472E-846B-AA8105E98644}" dt="2022-06-14T11:13:50.298" v="774" actId="207"/>
          <ac:spMkLst>
            <pc:docMk/>
            <pc:sldMk cId="950719323" sldId="777"/>
            <ac:spMk id="76" creationId="{212D6EF3-C31B-4158-B65E-A28B0B70972A}"/>
          </ac:spMkLst>
        </pc:spChg>
        <pc:grpChg chg="add del mod">
          <ac:chgData name="Atanu Das" userId="e0d538d8-76f6-4687-864f-5fd640f40a52" providerId="ADAL" clId="{B64ACE9B-D3B6-472E-846B-AA8105E98644}" dt="2022-06-14T11:02:15.502" v="613" actId="165"/>
          <ac:grpSpMkLst>
            <pc:docMk/>
            <pc:sldMk cId="950719323" sldId="777"/>
            <ac:grpSpMk id="5" creationId="{13C26D47-6F96-4746-A158-6A4C23CFFAA2}"/>
          </ac:grpSpMkLst>
        </pc:grpChg>
        <pc:grpChg chg="add mod">
          <ac:chgData name="Atanu Das" userId="e0d538d8-76f6-4687-864f-5fd640f40a52" providerId="ADAL" clId="{B64ACE9B-D3B6-472E-846B-AA8105E98644}" dt="2022-06-14T19:41:34.032" v="953" actId="1076"/>
          <ac:grpSpMkLst>
            <pc:docMk/>
            <pc:sldMk cId="950719323" sldId="777"/>
            <ac:grpSpMk id="8" creationId="{7C7E6DFB-4E37-4C15-90F0-E5CB33DC76D7}"/>
          </ac:grpSpMkLst>
        </pc:grpChg>
        <pc:grpChg chg="add del mod">
          <ac:chgData name="Atanu Das" userId="e0d538d8-76f6-4687-864f-5fd640f40a52" providerId="ADAL" clId="{B64ACE9B-D3B6-472E-846B-AA8105E98644}" dt="2022-06-14T11:09:32.123" v="678" actId="165"/>
          <ac:grpSpMkLst>
            <pc:docMk/>
            <pc:sldMk cId="950719323" sldId="777"/>
            <ac:grpSpMk id="28" creationId="{9F793F97-6364-47AA-B18A-2154113D8400}"/>
          </ac:grpSpMkLst>
        </pc:grpChg>
        <pc:grpChg chg="add del mod">
          <ac:chgData name="Atanu Das" userId="e0d538d8-76f6-4687-864f-5fd640f40a52" providerId="ADAL" clId="{B64ACE9B-D3B6-472E-846B-AA8105E98644}" dt="2022-06-14T11:12:22.908" v="733" actId="478"/>
          <ac:grpSpMkLst>
            <pc:docMk/>
            <pc:sldMk cId="950719323" sldId="777"/>
            <ac:grpSpMk id="29" creationId="{2C4B58D2-E382-4DB8-8F16-DE81321561DD}"/>
          </ac:grpSpMkLst>
        </pc:grpChg>
        <pc:grpChg chg="add del mod">
          <ac:chgData name="Atanu Das" userId="e0d538d8-76f6-4687-864f-5fd640f40a52" providerId="ADAL" clId="{B64ACE9B-D3B6-472E-846B-AA8105E98644}" dt="2022-06-14T11:12:25.137" v="734" actId="478"/>
          <ac:grpSpMkLst>
            <pc:docMk/>
            <pc:sldMk cId="950719323" sldId="777"/>
            <ac:grpSpMk id="32" creationId="{BDEDC6BD-2DAC-41A7-8FA7-620C55DA7C18}"/>
          </ac:grpSpMkLst>
        </pc:grpChg>
        <pc:grpChg chg="add del mod topLvl">
          <ac:chgData name="Atanu Das" userId="e0d538d8-76f6-4687-864f-5fd640f40a52" providerId="ADAL" clId="{B64ACE9B-D3B6-472E-846B-AA8105E98644}" dt="2022-06-14T11:05:25.791" v="631" actId="165"/>
          <ac:grpSpMkLst>
            <pc:docMk/>
            <pc:sldMk cId="950719323" sldId="777"/>
            <ac:grpSpMk id="72" creationId="{F66B1358-7AAD-44B1-84F1-E135C6C4B3B8}"/>
          </ac:grpSpMkLst>
        </pc:grpChg>
        <pc:graphicFrameChg chg="add del">
          <ac:chgData name="Atanu Das" userId="e0d538d8-76f6-4687-864f-5fd640f40a52" providerId="ADAL" clId="{B64ACE9B-D3B6-472E-846B-AA8105E98644}" dt="2022-06-13T09:08:24.647" v="274" actId="26606"/>
          <ac:graphicFrameMkLst>
            <pc:docMk/>
            <pc:sldMk cId="950719323" sldId="777"/>
            <ac:graphicFrameMk id="6" creationId="{21EAB3FB-D17C-9ECB-D431-EE169B648496}"/>
          </ac:graphicFrameMkLst>
        </pc:graphicFrameChg>
        <pc:graphicFrameChg chg="add del">
          <ac:chgData name="Atanu Das" userId="e0d538d8-76f6-4687-864f-5fd640f40a52" providerId="ADAL" clId="{B64ACE9B-D3B6-472E-846B-AA8105E98644}" dt="2022-06-13T09:08:37.514" v="276" actId="26606"/>
          <ac:graphicFrameMkLst>
            <pc:docMk/>
            <pc:sldMk cId="950719323" sldId="777"/>
            <ac:graphicFrameMk id="8" creationId="{B87511AE-37D1-0B55-EE94-61612B857F0E}"/>
          </ac:graphicFrameMkLst>
        </pc:graphicFrameChg>
        <pc:graphicFrameChg chg="add del">
          <ac:chgData name="Atanu Das" userId="e0d538d8-76f6-4687-864f-5fd640f40a52" providerId="ADAL" clId="{B64ACE9B-D3B6-472E-846B-AA8105E98644}" dt="2022-06-13T09:09:17.975" v="278" actId="26606"/>
          <ac:graphicFrameMkLst>
            <pc:docMk/>
            <pc:sldMk cId="950719323" sldId="777"/>
            <ac:graphicFrameMk id="10" creationId="{FD13CA61-D634-6E7B-3132-65FC31BAF7E2}"/>
          </ac:graphicFrameMkLst>
        </pc:graphicFrameChg>
        <pc:graphicFrameChg chg="add mod">
          <ac:chgData name="Atanu Das" userId="e0d538d8-76f6-4687-864f-5fd640f40a52" providerId="ADAL" clId="{B64ACE9B-D3B6-472E-846B-AA8105E98644}" dt="2022-06-14T11:02:05.988" v="612" actId="1076"/>
          <ac:graphicFrameMkLst>
            <pc:docMk/>
            <pc:sldMk cId="950719323" sldId="777"/>
            <ac:graphicFrameMk id="12" creationId="{21EAB3FB-D17C-9ECB-D431-EE169B648496}"/>
          </ac:graphicFrameMkLst>
        </pc:graphicFrameChg>
        <pc:picChg chg="add del mod">
          <ac:chgData name="Atanu Das" userId="e0d538d8-76f6-4687-864f-5fd640f40a52" providerId="ADAL" clId="{B64ACE9B-D3B6-472E-846B-AA8105E98644}" dt="2022-06-14T11:01:42.466" v="606" actId="478"/>
          <ac:picMkLst>
            <pc:docMk/>
            <pc:sldMk cId="950719323" sldId="777"/>
            <ac:picMk id="16" creationId="{AB49BA78-463D-46FC-8A9D-DC14A79ABDE4}"/>
          </ac:picMkLst>
        </pc:picChg>
        <pc:picChg chg="add del mod">
          <ac:chgData name="Atanu Das" userId="e0d538d8-76f6-4687-864f-5fd640f40a52" providerId="ADAL" clId="{B64ACE9B-D3B6-472E-846B-AA8105E98644}" dt="2022-06-14T11:01:43.993" v="607" actId="478"/>
          <ac:picMkLst>
            <pc:docMk/>
            <pc:sldMk cId="950719323" sldId="777"/>
            <ac:picMk id="36" creationId="{C05FF860-5B5F-4291-A420-E5520051B2FC}"/>
          </ac:picMkLst>
        </pc:picChg>
        <pc:cxnChg chg="add mod topLvl">
          <ac:chgData name="Atanu Das" userId="e0d538d8-76f6-4687-864f-5fd640f40a52" providerId="ADAL" clId="{B64ACE9B-D3B6-472E-846B-AA8105E98644}" dt="2022-06-14T11:12:20.171" v="732" actId="1035"/>
          <ac:cxnSpMkLst>
            <pc:docMk/>
            <pc:sldMk cId="950719323" sldId="777"/>
            <ac:cxnSpMk id="6" creationId="{FF671366-AEE8-4D51-AA36-A6D0052FCBAF}"/>
          </ac:cxnSpMkLst>
        </pc:cxnChg>
        <pc:cxnChg chg="add del mod topLvl">
          <ac:chgData name="Atanu Das" userId="e0d538d8-76f6-4687-864f-5fd640f40a52" providerId="ADAL" clId="{B64ACE9B-D3B6-472E-846B-AA8105E98644}" dt="2022-06-14T11:10:05.966" v="682" actId="478"/>
          <ac:cxnSpMkLst>
            <pc:docMk/>
            <pc:sldMk cId="950719323" sldId="777"/>
            <ac:cxnSpMk id="18" creationId="{415B0745-0169-43AB-BF59-91C34DBD1A32}"/>
          </ac:cxnSpMkLst>
        </pc:cxnChg>
        <pc:cxnChg chg="mod">
          <ac:chgData name="Atanu Das" userId="e0d538d8-76f6-4687-864f-5fd640f40a52" providerId="ADAL" clId="{B64ACE9B-D3B6-472E-846B-AA8105E98644}" dt="2022-06-13T10:05:09.481" v="427"/>
          <ac:cxnSpMkLst>
            <pc:docMk/>
            <pc:sldMk cId="950719323" sldId="777"/>
            <ac:cxnSpMk id="30" creationId="{061EA6BA-7238-4E59-8AD1-FB33C402C0A9}"/>
          </ac:cxnSpMkLst>
        </pc:cxnChg>
        <pc:cxnChg chg="mod">
          <ac:chgData name="Atanu Das" userId="e0d538d8-76f6-4687-864f-5fd640f40a52" providerId="ADAL" clId="{B64ACE9B-D3B6-472E-846B-AA8105E98644}" dt="2022-06-13T10:05:22.627" v="430"/>
          <ac:cxnSpMkLst>
            <pc:docMk/>
            <pc:sldMk cId="950719323" sldId="777"/>
            <ac:cxnSpMk id="33" creationId="{813CF1B1-C980-41DA-B0B1-1A81E541EAD7}"/>
          </ac:cxnSpMkLst>
        </pc:cxnChg>
        <pc:cxnChg chg="add mod topLvl">
          <ac:chgData name="Atanu Das" userId="e0d538d8-76f6-4687-864f-5fd640f40a52" providerId="ADAL" clId="{B64ACE9B-D3B6-472E-846B-AA8105E98644}" dt="2022-06-14T19:41:48.214" v="956" actId="1076"/>
          <ac:cxnSpMkLst>
            <pc:docMk/>
            <pc:sldMk cId="950719323" sldId="777"/>
            <ac:cxnSpMk id="35" creationId="{0EA422C2-402F-419F-8A7A-390A38638C10}"/>
          </ac:cxnSpMkLst>
        </pc:cxnChg>
        <pc:cxnChg chg="add mod topLvl">
          <ac:chgData name="Atanu Das" userId="e0d538d8-76f6-4687-864f-5fd640f40a52" providerId="ADAL" clId="{B64ACE9B-D3B6-472E-846B-AA8105E98644}" dt="2022-06-14T19:41:39.550" v="954" actId="1076"/>
          <ac:cxnSpMkLst>
            <pc:docMk/>
            <pc:sldMk cId="950719323" sldId="777"/>
            <ac:cxnSpMk id="38" creationId="{D18C59A6-BE7A-44E3-A101-823D86F8C6D5}"/>
          </ac:cxnSpMkLst>
        </pc:cxnChg>
        <pc:cxnChg chg="add mod topLvl">
          <ac:chgData name="Atanu Das" userId="e0d538d8-76f6-4687-864f-5fd640f40a52" providerId="ADAL" clId="{B64ACE9B-D3B6-472E-846B-AA8105E98644}" dt="2022-06-14T11:12:20.171" v="732" actId="1035"/>
          <ac:cxnSpMkLst>
            <pc:docMk/>
            <pc:sldMk cId="950719323" sldId="777"/>
            <ac:cxnSpMk id="39" creationId="{42156C0B-E553-400C-94CA-A335CD22E6EA}"/>
          </ac:cxnSpMkLst>
        </pc:cxnChg>
        <pc:cxnChg chg="add mod topLvl">
          <ac:chgData name="Atanu Das" userId="e0d538d8-76f6-4687-864f-5fd640f40a52" providerId="ADAL" clId="{B64ACE9B-D3B6-472E-846B-AA8105E98644}" dt="2022-06-14T11:12:20.171" v="732" actId="1035"/>
          <ac:cxnSpMkLst>
            <pc:docMk/>
            <pc:sldMk cId="950719323" sldId="777"/>
            <ac:cxnSpMk id="40" creationId="{23005F9E-414A-4B81-A254-2EF9AB051A64}"/>
          </ac:cxnSpMkLst>
        </pc:cxnChg>
        <pc:cxnChg chg="add mod topLvl">
          <ac:chgData name="Atanu Das" userId="e0d538d8-76f6-4687-864f-5fd640f40a52" providerId="ADAL" clId="{B64ACE9B-D3B6-472E-846B-AA8105E98644}" dt="2022-06-14T11:12:20.171" v="732" actId="1035"/>
          <ac:cxnSpMkLst>
            <pc:docMk/>
            <pc:sldMk cId="950719323" sldId="777"/>
            <ac:cxnSpMk id="41" creationId="{46B7732E-8FB6-4982-98B1-A273C72B70E6}"/>
          </ac:cxnSpMkLst>
        </pc:cxnChg>
        <pc:cxnChg chg="add mod">
          <ac:chgData name="Atanu Das" userId="e0d538d8-76f6-4687-864f-5fd640f40a52" providerId="ADAL" clId="{B64ACE9B-D3B6-472E-846B-AA8105E98644}" dt="2022-06-14T11:12:20.171" v="732" actId="1035"/>
          <ac:cxnSpMkLst>
            <pc:docMk/>
            <pc:sldMk cId="950719323" sldId="777"/>
            <ac:cxnSpMk id="43" creationId="{6B0365BA-4B5C-4A14-82CE-598286424ADA}"/>
          </ac:cxnSpMkLst>
        </pc:cxnChg>
        <pc:cxnChg chg="add del mod">
          <ac:chgData name="Atanu Das" userId="e0d538d8-76f6-4687-864f-5fd640f40a52" providerId="ADAL" clId="{B64ACE9B-D3B6-472E-846B-AA8105E98644}" dt="2022-06-13T20:10:09.601" v="495" actId="478"/>
          <ac:cxnSpMkLst>
            <pc:docMk/>
            <pc:sldMk cId="950719323" sldId="777"/>
            <ac:cxnSpMk id="48" creationId="{79FB7FD5-6ACC-48C2-9AB2-A95930C8ABB5}"/>
          </ac:cxnSpMkLst>
        </pc:cxnChg>
        <pc:cxnChg chg="add mod topLvl">
          <ac:chgData name="Atanu Das" userId="e0d538d8-76f6-4687-864f-5fd640f40a52" providerId="ADAL" clId="{B64ACE9B-D3B6-472E-846B-AA8105E98644}" dt="2022-06-14T11:12:20.171" v="732" actId="1035"/>
          <ac:cxnSpMkLst>
            <pc:docMk/>
            <pc:sldMk cId="950719323" sldId="777"/>
            <ac:cxnSpMk id="50" creationId="{B804F5B8-9DD0-445F-9064-67E6B8C66375}"/>
          </ac:cxnSpMkLst>
        </pc:cxnChg>
        <pc:cxnChg chg="add mod topLvl">
          <ac:chgData name="Atanu Das" userId="e0d538d8-76f6-4687-864f-5fd640f40a52" providerId="ADAL" clId="{B64ACE9B-D3B6-472E-846B-AA8105E98644}" dt="2022-06-14T11:12:20.171" v="732" actId="1035"/>
          <ac:cxnSpMkLst>
            <pc:docMk/>
            <pc:sldMk cId="950719323" sldId="777"/>
            <ac:cxnSpMk id="51" creationId="{ED7B992F-C865-4DFA-8421-7AD952462EEE}"/>
          </ac:cxnSpMkLst>
        </pc:cxnChg>
        <pc:cxnChg chg="add mod">
          <ac:chgData name="Atanu Das" userId="e0d538d8-76f6-4687-864f-5fd640f40a52" providerId="ADAL" clId="{B64ACE9B-D3B6-472E-846B-AA8105E98644}" dt="2022-06-14T19:41:43.233" v="955" actId="14100"/>
          <ac:cxnSpMkLst>
            <pc:docMk/>
            <pc:sldMk cId="950719323" sldId="777"/>
            <ac:cxnSpMk id="56" creationId="{ACF4B7C4-A3CB-4799-B680-AFDB52292D8C}"/>
          </ac:cxnSpMkLst>
        </pc:cxnChg>
        <pc:cxnChg chg="add mod">
          <ac:chgData name="Atanu Das" userId="e0d538d8-76f6-4687-864f-5fd640f40a52" providerId="ADAL" clId="{B64ACE9B-D3B6-472E-846B-AA8105E98644}" dt="2022-06-14T11:12:20.171" v="732" actId="1035"/>
          <ac:cxnSpMkLst>
            <pc:docMk/>
            <pc:sldMk cId="950719323" sldId="777"/>
            <ac:cxnSpMk id="63" creationId="{76F92CD6-F607-4DA7-B66E-D7804D0648BC}"/>
          </ac:cxnSpMkLst>
        </pc:cxnChg>
        <pc:cxnChg chg="add mod">
          <ac:chgData name="Atanu Das" userId="e0d538d8-76f6-4687-864f-5fd640f40a52" providerId="ADAL" clId="{B64ACE9B-D3B6-472E-846B-AA8105E98644}" dt="2022-06-14T19:41:34.032" v="953" actId="1076"/>
          <ac:cxnSpMkLst>
            <pc:docMk/>
            <pc:sldMk cId="950719323" sldId="777"/>
            <ac:cxnSpMk id="74" creationId="{7C75E274-E6E3-48E8-968C-289D651E939E}"/>
          </ac:cxnSpMkLst>
        </pc:cxnChg>
      </pc:sldChg>
      <pc:sldChg chg="addSp delSp modSp add mod setBg modClrScheme setClrOvrMap chgLayout">
        <pc:chgData name="Atanu Das" userId="e0d538d8-76f6-4687-864f-5fd640f40a52" providerId="ADAL" clId="{B64ACE9B-D3B6-472E-846B-AA8105E98644}" dt="2022-06-13T09:03:46.250" v="249" actId="11529"/>
        <pc:sldMkLst>
          <pc:docMk/>
          <pc:sldMk cId="19941369" sldId="778"/>
        </pc:sldMkLst>
        <pc:spChg chg="mod">
          <ac:chgData name="Atanu Das" userId="e0d538d8-76f6-4687-864f-5fd640f40a52" providerId="ADAL" clId="{B64ACE9B-D3B6-472E-846B-AA8105E98644}" dt="2022-06-13T09:00:14.288" v="209" actId="26606"/>
          <ac:spMkLst>
            <pc:docMk/>
            <pc:sldMk cId="19941369" sldId="778"/>
            <ac:spMk id="2" creationId="{8CC3719F-30B8-4358-BC7C-BFEE8A0E8848}"/>
          </ac:spMkLst>
        </pc:spChg>
        <pc:spChg chg="del">
          <ac:chgData name="Atanu Das" userId="e0d538d8-76f6-4687-864f-5fd640f40a52" providerId="ADAL" clId="{B64ACE9B-D3B6-472E-846B-AA8105E98644}" dt="2022-06-11T17:08:54.498" v="195" actId="478"/>
          <ac:spMkLst>
            <pc:docMk/>
            <pc:sldMk cId="19941369" sldId="778"/>
            <ac:spMk id="3" creationId="{11013CC5-8838-456E-B64A-C1935D49130A}"/>
          </ac:spMkLst>
        </pc:spChg>
        <pc:spChg chg="add del mod">
          <ac:chgData name="Atanu Das" userId="e0d538d8-76f6-4687-864f-5fd640f40a52" providerId="ADAL" clId="{B64ACE9B-D3B6-472E-846B-AA8105E98644}" dt="2022-06-13T08:59:49.051" v="206" actId="26606"/>
          <ac:spMkLst>
            <pc:docMk/>
            <pc:sldMk cId="19941369" sldId="778"/>
            <ac:spMk id="3" creationId="{F01C0D94-3695-4BFE-B55E-9082E3C4034A}"/>
          </ac:spMkLst>
        </pc:spChg>
        <pc:spChg chg="add del mod">
          <ac:chgData name="Atanu Das" userId="e0d538d8-76f6-4687-864f-5fd640f40a52" providerId="ADAL" clId="{B64ACE9B-D3B6-472E-846B-AA8105E98644}" dt="2022-06-11T17:08:57.326" v="196" actId="478"/>
          <ac:spMkLst>
            <pc:docMk/>
            <pc:sldMk cId="19941369" sldId="778"/>
            <ac:spMk id="5" creationId="{9411D835-2947-4207-8D16-DB8FE78D0E2E}"/>
          </ac:spMkLst>
        </pc:spChg>
        <pc:graphicFrameChg chg="add mod modGraphic">
          <ac:chgData name="Atanu Das" userId="e0d538d8-76f6-4687-864f-5fd640f40a52" providerId="ADAL" clId="{B64ACE9B-D3B6-472E-846B-AA8105E98644}" dt="2022-06-13T09:03:36.129" v="248" actId="1035"/>
          <ac:graphicFrameMkLst>
            <pc:docMk/>
            <pc:sldMk cId="19941369" sldId="778"/>
            <ac:graphicFrameMk id="6" creationId="{9A154E8F-C227-3435-F6D2-5A29B4C02F4B}"/>
          </ac:graphicFrameMkLst>
        </pc:graphicFrameChg>
        <pc:picChg chg="add del mod">
          <ac:chgData name="Atanu Das" userId="e0d538d8-76f6-4687-864f-5fd640f40a52" providerId="ADAL" clId="{B64ACE9B-D3B6-472E-846B-AA8105E98644}" dt="2022-06-13T09:01:41.049" v="220"/>
          <ac:picMkLst>
            <pc:docMk/>
            <pc:sldMk cId="19941369" sldId="778"/>
            <ac:picMk id="5" creationId="{6202748A-EDB5-487E-B516-E4708DB51BED}"/>
          </ac:picMkLst>
        </pc:picChg>
        <pc:picChg chg="add mod">
          <ac:chgData name="Atanu Das" userId="e0d538d8-76f6-4687-864f-5fd640f40a52" providerId="ADAL" clId="{B64ACE9B-D3B6-472E-846B-AA8105E98644}" dt="2022-06-13T09:03:21.272" v="243" actId="1038"/>
          <ac:picMkLst>
            <pc:docMk/>
            <pc:sldMk cId="19941369" sldId="778"/>
            <ac:picMk id="8" creationId="{B49478E1-69E1-4716-BABC-D0CB0AEE80CE}"/>
          </ac:picMkLst>
        </pc:picChg>
        <pc:cxnChg chg="add">
          <ac:chgData name="Atanu Das" userId="e0d538d8-76f6-4687-864f-5fd640f40a52" providerId="ADAL" clId="{B64ACE9B-D3B6-472E-846B-AA8105E98644}" dt="2022-06-13T09:03:46.250" v="249" actId="11529"/>
          <ac:cxnSpMkLst>
            <pc:docMk/>
            <pc:sldMk cId="19941369" sldId="778"/>
            <ac:cxnSpMk id="10" creationId="{3E783CBA-FDEA-473E-A592-4CC3FE24F564}"/>
          </ac:cxnSpMkLst>
        </pc:cxnChg>
      </pc:sldChg>
      <pc:sldChg chg="addSp delSp modSp add mod">
        <pc:chgData name="Atanu Das" userId="e0d538d8-76f6-4687-864f-5fd640f40a52" providerId="ADAL" clId="{B64ACE9B-D3B6-472E-846B-AA8105E98644}" dt="2022-06-13T09:57:40.348" v="378" actId="20577"/>
        <pc:sldMkLst>
          <pc:docMk/>
          <pc:sldMk cId="189315304" sldId="779"/>
        </pc:sldMkLst>
        <pc:spChg chg="mod">
          <ac:chgData name="Atanu Das" userId="e0d538d8-76f6-4687-864f-5fd640f40a52" providerId="ADAL" clId="{B64ACE9B-D3B6-472E-846B-AA8105E98644}" dt="2022-06-13T09:57:40.348" v="378" actId="20577"/>
          <ac:spMkLst>
            <pc:docMk/>
            <pc:sldMk cId="189315304" sldId="779"/>
            <ac:spMk id="2" creationId="{8CC3719F-30B8-4358-BC7C-BFEE8A0E8848}"/>
          </ac:spMkLst>
        </pc:spChg>
        <pc:spChg chg="del">
          <ac:chgData name="Atanu Das" userId="e0d538d8-76f6-4687-864f-5fd640f40a52" providerId="ADAL" clId="{B64ACE9B-D3B6-472E-846B-AA8105E98644}" dt="2022-06-13T09:55:49.854" v="336" actId="478"/>
          <ac:spMkLst>
            <pc:docMk/>
            <pc:sldMk cId="189315304" sldId="779"/>
            <ac:spMk id="11" creationId="{0E3038CE-D0C1-411E-8E81-9F60AADDCD8A}"/>
          </ac:spMkLst>
        </pc:spChg>
        <pc:spChg chg="del">
          <ac:chgData name="Atanu Das" userId="e0d538d8-76f6-4687-864f-5fd640f40a52" providerId="ADAL" clId="{B64ACE9B-D3B6-472E-846B-AA8105E98644}" dt="2022-06-13T09:55:49.854" v="336" actId="478"/>
          <ac:spMkLst>
            <pc:docMk/>
            <pc:sldMk cId="189315304" sldId="779"/>
            <ac:spMk id="13" creationId="{102C5B99-AA5F-43C9-8556-1ACEB549FF49}"/>
          </ac:spMkLst>
        </pc:spChg>
        <pc:spChg chg="del">
          <ac:chgData name="Atanu Das" userId="e0d538d8-76f6-4687-864f-5fd640f40a52" providerId="ADAL" clId="{B64ACE9B-D3B6-472E-846B-AA8105E98644}" dt="2022-06-13T09:55:49.854" v="336" actId="478"/>
          <ac:spMkLst>
            <pc:docMk/>
            <pc:sldMk cId="189315304" sldId="779"/>
            <ac:spMk id="14" creationId="{A748DC32-68FC-4655-BEF3-5E799F0FD4F1}"/>
          </ac:spMkLst>
        </pc:spChg>
        <pc:spChg chg="del">
          <ac:chgData name="Atanu Das" userId="e0d538d8-76f6-4687-864f-5fd640f40a52" providerId="ADAL" clId="{B64ACE9B-D3B6-472E-846B-AA8105E98644}" dt="2022-06-13T09:56:05.281" v="337" actId="26606"/>
          <ac:spMkLst>
            <pc:docMk/>
            <pc:sldMk cId="189315304" sldId="779"/>
            <ac:spMk id="15" creationId="{C7FE67AA-6DDB-4CB4-84C7-46DB48D590DA}"/>
          </ac:spMkLst>
        </pc:spChg>
        <pc:graphicFrameChg chg="del">
          <ac:chgData name="Atanu Das" userId="e0d538d8-76f6-4687-864f-5fd640f40a52" providerId="ADAL" clId="{B64ACE9B-D3B6-472E-846B-AA8105E98644}" dt="2022-06-13T09:55:40.212" v="335" actId="478"/>
          <ac:graphicFrameMkLst>
            <pc:docMk/>
            <pc:sldMk cId="189315304" sldId="779"/>
            <ac:graphicFrameMk id="12" creationId="{21EAB3FB-D17C-9ECB-D431-EE169B648496}"/>
          </ac:graphicFrameMkLst>
        </pc:graphicFrameChg>
        <pc:graphicFrameChg chg="add mod">
          <ac:chgData name="Atanu Das" userId="e0d538d8-76f6-4687-864f-5fd640f40a52" providerId="ADAL" clId="{B64ACE9B-D3B6-472E-846B-AA8105E98644}" dt="2022-06-13T09:57:00.516" v="363" actId="20577"/>
          <ac:graphicFrameMkLst>
            <pc:docMk/>
            <pc:sldMk cId="189315304" sldId="779"/>
            <ac:graphicFrameMk id="17" creationId="{D7B6188F-1AC9-876B-7270-AB003075D811}"/>
          </ac:graphicFrameMkLst>
        </pc:graphicFrameChg>
      </pc:sldChg>
      <pc:sldChg chg="addSp delSp modSp add del mod modClrScheme chgLayout">
        <pc:chgData name="Atanu Das" userId="e0d538d8-76f6-4687-864f-5fd640f40a52" providerId="ADAL" clId="{B64ACE9B-D3B6-472E-846B-AA8105E98644}" dt="2022-06-14T14:39:52.155" v="878" actId="47"/>
        <pc:sldMkLst>
          <pc:docMk/>
          <pc:sldMk cId="197497765" sldId="780"/>
        </pc:sldMkLst>
        <pc:spChg chg="mod">
          <ac:chgData name="Atanu Das" userId="e0d538d8-76f6-4687-864f-5fd640f40a52" providerId="ADAL" clId="{B64ACE9B-D3B6-472E-846B-AA8105E98644}" dt="2022-06-14T14:39:24.823" v="877" actId="26606"/>
          <ac:spMkLst>
            <pc:docMk/>
            <pc:sldMk cId="197497765" sldId="780"/>
            <ac:spMk id="2" creationId="{8CC3719F-30B8-4358-BC7C-BFEE8A0E8848}"/>
          </ac:spMkLst>
        </pc:spChg>
        <pc:spChg chg="add del mod">
          <ac:chgData name="Atanu Das" userId="e0d538d8-76f6-4687-864f-5fd640f40a52" providerId="ADAL" clId="{B64ACE9B-D3B6-472E-846B-AA8105E98644}" dt="2022-06-14T12:01:27.155" v="825" actId="478"/>
          <ac:spMkLst>
            <pc:docMk/>
            <pc:sldMk cId="197497765" sldId="780"/>
            <ac:spMk id="4" creationId="{19DF851F-8E13-4DAC-B290-61F992BFC940}"/>
          </ac:spMkLst>
        </pc:spChg>
        <pc:spChg chg="add del mod">
          <ac:chgData name="Atanu Das" userId="e0d538d8-76f6-4687-864f-5fd640f40a52" providerId="ADAL" clId="{B64ACE9B-D3B6-472E-846B-AA8105E98644}" dt="2022-06-14T12:01:27.155" v="825" actId="478"/>
          <ac:spMkLst>
            <pc:docMk/>
            <pc:sldMk cId="197497765" sldId="780"/>
            <ac:spMk id="5" creationId="{EA4BA59F-8F63-4D86-A1E1-4663AAA6ABF2}"/>
          </ac:spMkLst>
        </pc:spChg>
        <pc:spChg chg="add del mod">
          <ac:chgData name="Atanu Das" userId="e0d538d8-76f6-4687-864f-5fd640f40a52" providerId="ADAL" clId="{B64ACE9B-D3B6-472E-846B-AA8105E98644}" dt="2022-06-14T12:01:27.155" v="825" actId="478"/>
          <ac:spMkLst>
            <pc:docMk/>
            <pc:sldMk cId="197497765" sldId="780"/>
            <ac:spMk id="6" creationId="{7AD1F63A-F3A4-458D-98DE-32B9F8B73752}"/>
          </ac:spMkLst>
        </pc:spChg>
        <pc:spChg chg="add del mod">
          <ac:chgData name="Atanu Das" userId="e0d538d8-76f6-4687-864f-5fd640f40a52" providerId="ADAL" clId="{B64ACE9B-D3B6-472E-846B-AA8105E98644}" dt="2022-06-14T12:01:27.155" v="825" actId="478"/>
          <ac:spMkLst>
            <pc:docMk/>
            <pc:sldMk cId="197497765" sldId="780"/>
            <ac:spMk id="7" creationId="{0143151A-3447-4CD4-935D-441A393B1373}"/>
          </ac:spMkLst>
        </pc:spChg>
        <pc:spChg chg="add del mod">
          <ac:chgData name="Atanu Das" userId="e0d538d8-76f6-4687-864f-5fd640f40a52" providerId="ADAL" clId="{B64ACE9B-D3B6-472E-846B-AA8105E98644}" dt="2022-06-14T12:01:27.155" v="825" actId="478"/>
          <ac:spMkLst>
            <pc:docMk/>
            <pc:sldMk cId="197497765" sldId="780"/>
            <ac:spMk id="8" creationId="{31A93A7E-4A52-48C2-BF18-BEBB4675E60F}"/>
          </ac:spMkLst>
        </pc:spChg>
        <pc:spChg chg="add del mod">
          <ac:chgData name="Atanu Das" userId="e0d538d8-76f6-4687-864f-5fd640f40a52" providerId="ADAL" clId="{B64ACE9B-D3B6-472E-846B-AA8105E98644}" dt="2022-06-14T12:01:27.155" v="825" actId="478"/>
          <ac:spMkLst>
            <pc:docMk/>
            <pc:sldMk cId="197497765" sldId="780"/>
            <ac:spMk id="9" creationId="{9605321D-DE5C-4B8F-8CEC-CF8572D9D114}"/>
          </ac:spMkLst>
        </pc:spChg>
        <pc:spChg chg="add del mod">
          <ac:chgData name="Atanu Das" userId="e0d538d8-76f6-4687-864f-5fd640f40a52" providerId="ADAL" clId="{B64ACE9B-D3B6-472E-846B-AA8105E98644}" dt="2022-06-14T11:19:07.965" v="804" actId="478"/>
          <ac:spMkLst>
            <pc:docMk/>
            <pc:sldMk cId="197497765" sldId="780"/>
            <ac:spMk id="10" creationId="{64CF7B89-6846-4AC2-AB4E-B1EDD3FAD517}"/>
          </ac:spMkLst>
        </pc:spChg>
        <pc:spChg chg="add del mod">
          <ac:chgData name="Atanu Das" userId="e0d538d8-76f6-4687-864f-5fd640f40a52" providerId="ADAL" clId="{B64ACE9B-D3B6-472E-846B-AA8105E98644}" dt="2022-06-14T12:01:27.155" v="825" actId="478"/>
          <ac:spMkLst>
            <pc:docMk/>
            <pc:sldMk cId="197497765" sldId="780"/>
            <ac:spMk id="11" creationId="{6B88438B-17E3-4259-A7D9-0A151C0B7814}"/>
          </ac:spMkLst>
        </pc:spChg>
        <pc:spChg chg="add del mod">
          <ac:chgData name="Atanu Das" userId="e0d538d8-76f6-4687-864f-5fd640f40a52" providerId="ADAL" clId="{B64ACE9B-D3B6-472E-846B-AA8105E98644}" dt="2022-06-14T12:01:27.155" v="825" actId="478"/>
          <ac:spMkLst>
            <pc:docMk/>
            <pc:sldMk cId="197497765" sldId="780"/>
            <ac:spMk id="12" creationId="{E170F520-A3E9-46A7-A270-48F900618750}"/>
          </ac:spMkLst>
        </pc:spChg>
        <pc:spChg chg="add del mod">
          <ac:chgData name="Atanu Das" userId="e0d538d8-76f6-4687-864f-5fd640f40a52" providerId="ADAL" clId="{B64ACE9B-D3B6-472E-846B-AA8105E98644}" dt="2022-06-14T12:01:27.155" v="825" actId="478"/>
          <ac:spMkLst>
            <pc:docMk/>
            <pc:sldMk cId="197497765" sldId="780"/>
            <ac:spMk id="13" creationId="{CB1C8F77-A18B-43C9-A740-F95EA98CAAD5}"/>
          </ac:spMkLst>
        </pc:spChg>
        <pc:spChg chg="add del mod">
          <ac:chgData name="Atanu Das" userId="e0d538d8-76f6-4687-864f-5fd640f40a52" providerId="ADAL" clId="{B64ACE9B-D3B6-472E-846B-AA8105E98644}" dt="2022-06-14T12:01:27.155" v="825" actId="478"/>
          <ac:spMkLst>
            <pc:docMk/>
            <pc:sldMk cId="197497765" sldId="780"/>
            <ac:spMk id="23" creationId="{A1D475F1-EC64-4CCE-8787-A9522A525753}"/>
          </ac:spMkLst>
        </pc:spChg>
        <pc:spChg chg="add del mod">
          <ac:chgData name="Atanu Das" userId="e0d538d8-76f6-4687-864f-5fd640f40a52" providerId="ADAL" clId="{B64ACE9B-D3B6-472E-846B-AA8105E98644}" dt="2022-06-14T11:19:09.031" v="805" actId="478"/>
          <ac:spMkLst>
            <pc:docMk/>
            <pc:sldMk cId="197497765" sldId="780"/>
            <ac:spMk id="24" creationId="{41D6C919-E556-497A-9AB8-B8B317EB891B}"/>
          </ac:spMkLst>
        </pc:spChg>
        <pc:spChg chg="add del mod">
          <ac:chgData name="Atanu Das" userId="e0d538d8-76f6-4687-864f-5fd640f40a52" providerId="ADAL" clId="{B64ACE9B-D3B6-472E-846B-AA8105E98644}" dt="2022-06-14T12:01:27.155" v="825" actId="478"/>
          <ac:spMkLst>
            <pc:docMk/>
            <pc:sldMk cId="197497765" sldId="780"/>
            <ac:spMk id="25" creationId="{436396DB-9AA6-4244-8DB8-C1A363C247D2}"/>
          </ac:spMkLst>
        </pc:spChg>
        <pc:spChg chg="add del mod">
          <ac:chgData name="Atanu Das" userId="e0d538d8-76f6-4687-864f-5fd640f40a52" providerId="ADAL" clId="{B64ACE9B-D3B6-472E-846B-AA8105E98644}" dt="2022-06-14T11:18:22.653" v="782" actId="478"/>
          <ac:spMkLst>
            <pc:docMk/>
            <pc:sldMk cId="197497765" sldId="780"/>
            <ac:spMk id="27" creationId="{71CF5F0D-C2B1-4538-912E-E0E7CA6F7385}"/>
          </ac:spMkLst>
        </pc:spChg>
        <pc:spChg chg="add del mod">
          <ac:chgData name="Atanu Das" userId="e0d538d8-76f6-4687-864f-5fd640f40a52" providerId="ADAL" clId="{B64ACE9B-D3B6-472E-846B-AA8105E98644}" dt="2022-06-14T14:39:24.823" v="877" actId="26606"/>
          <ac:spMkLst>
            <pc:docMk/>
            <pc:sldMk cId="197497765" sldId="780"/>
            <ac:spMk id="35" creationId="{021BB605-63B0-47B0-8351-2BAA3873972D}"/>
          </ac:spMkLst>
        </pc:spChg>
        <pc:spChg chg="add">
          <ac:chgData name="Atanu Das" userId="e0d538d8-76f6-4687-864f-5fd640f40a52" providerId="ADAL" clId="{B64ACE9B-D3B6-472E-846B-AA8105E98644}" dt="2022-06-14T14:39:24.823" v="877" actId="26606"/>
          <ac:spMkLst>
            <pc:docMk/>
            <pc:sldMk cId="197497765" sldId="780"/>
            <ac:spMk id="39" creationId="{021BB605-63B0-47B0-8351-2BAA3873972D}"/>
          </ac:spMkLst>
        </pc:spChg>
        <pc:graphicFrameChg chg="del">
          <ac:chgData name="Atanu Das" userId="e0d538d8-76f6-4687-864f-5fd640f40a52" providerId="ADAL" clId="{B64ACE9B-D3B6-472E-846B-AA8105E98644}" dt="2022-06-14T11:03:24.631" v="617" actId="478"/>
          <ac:graphicFrameMkLst>
            <pc:docMk/>
            <pc:sldMk cId="197497765" sldId="780"/>
            <ac:graphicFrameMk id="17" creationId="{D7B6188F-1AC9-876B-7270-AB003075D811}"/>
          </ac:graphicFrameMkLst>
        </pc:graphicFrameChg>
        <pc:graphicFrameChg chg="add del">
          <ac:chgData name="Atanu Das" userId="e0d538d8-76f6-4687-864f-5fd640f40a52" providerId="ADAL" clId="{B64ACE9B-D3B6-472E-846B-AA8105E98644}" dt="2022-06-14T14:39:24.819" v="876" actId="26606"/>
          <ac:graphicFrameMkLst>
            <pc:docMk/>
            <pc:sldMk cId="197497765" sldId="780"/>
            <ac:graphicFrameMk id="37" creationId="{97D49FEB-B195-91FE-5912-27A135DAA51D}"/>
          </ac:graphicFrameMkLst>
        </pc:graphicFrameChg>
        <pc:picChg chg="add del mod">
          <ac:chgData name="Atanu Das" userId="e0d538d8-76f6-4687-864f-5fd640f40a52" providerId="ADAL" clId="{B64ACE9B-D3B6-472E-846B-AA8105E98644}" dt="2022-06-14T14:39:06.683" v="874" actId="478"/>
          <ac:picMkLst>
            <pc:docMk/>
            <pc:sldMk cId="197497765" sldId="780"/>
            <ac:picMk id="31" creationId="{AB6765C9-B4D1-4440-9E1C-58DFB46BBD05}"/>
          </ac:picMkLst>
        </pc:picChg>
        <pc:picChg chg="add del mod">
          <ac:chgData name="Atanu Das" userId="e0d538d8-76f6-4687-864f-5fd640f40a52" providerId="ADAL" clId="{B64ACE9B-D3B6-472E-846B-AA8105E98644}" dt="2022-06-14T12:03:03.645" v="837" actId="22"/>
          <ac:picMkLst>
            <pc:docMk/>
            <pc:sldMk cId="197497765" sldId="780"/>
            <ac:picMk id="33" creationId="{A75F2611-26D8-4EE9-9691-30A57A929634}"/>
          </ac:picMkLst>
        </pc:picChg>
        <pc:cxnChg chg="add del mod">
          <ac:chgData name="Atanu Das" userId="e0d538d8-76f6-4687-864f-5fd640f40a52" providerId="ADAL" clId="{B64ACE9B-D3B6-472E-846B-AA8105E98644}" dt="2022-06-14T12:01:27.155" v="825" actId="478"/>
          <ac:cxnSpMkLst>
            <pc:docMk/>
            <pc:sldMk cId="197497765" sldId="780"/>
            <ac:cxnSpMk id="14" creationId="{B10023DD-7F79-4968-A09A-58B0A5AED6A5}"/>
          </ac:cxnSpMkLst>
        </pc:cxnChg>
        <pc:cxnChg chg="add del mod">
          <ac:chgData name="Atanu Das" userId="e0d538d8-76f6-4687-864f-5fd640f40a52" providerId="ADAL" clId="{B64ACE9B-D3B6-472E-846B-AA8105E98644}" dt="2022-06-14T12:01:27.155" v="825" actId="478"/>
          <ac:cxnSpMkLst>
            <pc:docMk/>
            <pc:sldMk cId="197497765" sldId="780"/>
            <ac:cxnSpMk id="15" creationId="{B45C8359-E304-487C-89C4-E5A267917B40}"/>
          </ac:cxnSpMkLst>
        </pc:cxnChg>
        <pc:cxnChg chg="add del mod">
          <ac:chgData name="Atanu Das" userId="e0d538d8-76f6-4687-864f-5fd640f40a52" providerId="ADAL" clId="{B64ACE9B-D3B6-472E-846B-AA8105E98644}" dt="2022-06-14T12:01:27.155" v="825" actId="478"/>
          <ac:cxnSpMkLst>
            <pc:docMk/>
            <pc:sldMk cId="197497765" sldId="780"/>
            <ac:cxnSpMk id="16" creationId="{6884587F-497A-485D-AE2A-7D915DBFB51A}"/>
          </ac:cxnSpMkLst>
        </pc:cxnChg>
        <pc:cxnChg chg="add del mod">
          <ac:chgData name="Atanu Das" userId="e0d538d8-76f6-4687-864f-5fd640f40a52" providerId="ADAL" clId="{B64ACE9B-D3B6-472E-846B-AA8105E98644}" dt="2022-06-14T12:01:27.155" v="825" actId="478"/>
          <ac:cxnSpMkLst>
            <pc:docMk/>
            <pc:sldMk cId="197497765" sldId="780"/>
            <ac:cxnSpMk id="18" creationId="{648E5700-054E-487D-874B-B7AB76C3025C}"/>
          </ac:cxnSpMkLst>
        </pc:cxnChg>
        <pc:cxnChg chg="add del mod">
          <ac:chgData name="Atanu Das" userId="e0d538d8-76f6-4687-864f-5fd640f40a52" providerId="ADAL" clId="{B64ACE9B-D3B6-472E-846B-AA8105E98644}" dt="2022-06-14T12:01:27.155" v="825" actId="478"/>
          <ac:cxnSpMkLst>
            <pc:docMk/>
            <pc:sldMk cId="197497765" sldId="780"/>
            <ac:cxnSpMk id="19" creationId="{8AA1701A-D52A-49C5-83F8-D4FFE3CCB9BD}"/>
          </ac:cxnSpMkLst>
        </pc:cxnChg>
        <pc:cxnChg chg="add del mod">
          <ac:chgData name="Atanu Das" userId="e0d538d8-76f6-4687-864f-5fd640f40a52" providerId="ADAL" clId="{B64ACE9B-D3B6-472E-846B-AA8105E98644}" dt="2022-06-14T12:01:27.155" v="825" actId="478"/>
          <ac:cxnSpMkLst>
            <pc:docMk/>
            <pc:sldMk cId="197497765" sldId="780"/>
            <ac:cxnSpMk id="20" creationId="{B1EEBB0F-7FC3-4640-A619-73BA0BC11BCD}"/>
          </ac:cxnSpMkLst>
        </pc:cxnChg>
        <pc:cxnChg chg="add del mod">
          <ac:chgData name="Atanu Das" userId="e0d538d8-76f6-4687-864f-5fd640f40a52" providerId="ADAL" clId="{B64ACE9B-D3B6-472E-846B-AA8105E98644}" dt="2022-06-14T12:01:27.155" v="825" actId="478"/>
          <ac:cxnSpMkLst>
            <pc:docMk/>
            <pc:sldMk cId="197497765" sldId="780"/>
            <ac:cxnSpMk id="21" creationId="{E9079B9E-0097-4F49-8A19-A98BACC2D0DD}"/>
          </ac:cxnSpMkLst>
        </pc:cxnChg>
        <pc:cxnChg chg="add del mod">
          <ac:chgData name="Atanu Das" userId="e0d538d8-76f6-4687-864f-5fd640f40a52" providerId="ADAL" clId="{B64ACE9B-D3B6-472E-846B-AA8105E98644}" dt="2022-06-14T11:19:10.207" v="806" actId="478"/>
          <ac:cxnSpMkLst>
            <pc:docMk/>
            <pc:sldMk cId="197497765" sldId="780"/>
            <ac:cxnSpMk id="22" creationId="{6968F8F0-6A2F-422F-9D41-982BE66635E1}"/>
          </ac:cxnSpMkLst>
        </pc:cxnChg>
        <pc:cxnChg chg="add del mod">
          <ac:chgData name="Atanu Das" userId="e0d538d8-76f6-4687-864f-5fd640f40a52" providerId="ADAL" clId="{B64ACE9B-D3B6-472E-846B-AA8105E98644}" dt="2022-06-14T12:01:27.155" v="825" actId="478"/>
          <ac:cxnSpMkLst>
            <pc:docMk/>
            <pc:sldMk cId="197497765" sldId="780"/>
            <ac:cxnSpMk id="26" creationId="{A691C943-00A7-48DD-8802-E54D6F7A5C86}"/>
          </ac:cxnSpMkLst>
        </pc:cxnChg>
        <pc:cxnChg chg="add del mod">
          <ac:chgData name="Atanu Das" userId="e0d538d8-76f6-4687-864f-5fd640f40a52" providerId="ADAL" clId="{B64ACE9B-D3B6-472E-846B-AA8105E98644}" dt="2022-06-14T12:01:27.155" v="825" actId="478"/>
          <ac:cxnSpMkLst>
            <pc:docMk/>
            <pc:sldMk cId="197497765" sldId="780"/>
            <ac:cxnSpMk id="28" creationId="{0BB149F6-6426-411C-B6BA-DBC8EEA2514F}"/>
          </ac:cxnSpMkLst>
        </pc:cxnChg>
      </pc:sldChg>
      <pc:sldChg chg="modSp add del mod">
        <pc:chgData name="Atanu Das" userId="e0d538d8-76f6-4687-864f-5fd640f40a52" providerId="ADAL" clId="{B64ACE9B-D3B6-472E-846B-AA8105E98644}" dt="2022-06-13T10:00:39.800" v="389" actId="47"/>
        <pc:sldMkLst>
          <pc:docMk/>
          <pc:sldMk cId="1809673632" sldId="780"/>
        </pc:sldMkLst>
        <pc:spChg chg="mod">
          <ac:chgData name="Atanu Das" userId="e0d538d8-76f6-4687-864f-5fd640f40a52" providerId="ADAL" clId="{B64ACE9B-D3B6-472E-846B-AA8105E98644}" dt="2022-06-13T10:00:22.915" v="388" actId="20577"/>
          <ac:spMkLst>
            <pc:docMk/>
            <pc:sldMk cId="1809673632" sldId="780"/>
            <ac:spMk id="2" creationId="{8CC3719F-30B8-4358-BC7C-BFEE8A0E8848}"/>
          </ac:spMkLst>
        </pc:spChg>
      </pc:sldChg>
      <pc:sldChg chg="modSp add mod">
        <pc:chgData name="Atanu Das" userId="e0d538d8-76f6-4687-864f-5fd640f40a52" providerId="ADAL" clId="{B64ACE9B-D3B6-472E-846B-AA8105E98644}" dt="2022-06-14T14:40:27.929" v="885" actId="1076"/>
        <pc:sldMkLst>
          <pc:docMk/>
          <pc:sldMk cId="2896520648" sldId="781"/>
        </pc:sldMkLst>
        <pc:spChg chg="mod">
          <ac:chgData name="Atanu Das" userId="e0d538d8-76f6-4687-864f-5fd640f40a52" providerId="ADAL" clId="{B64ACE9B-D3B6-472E-846B-AA8105E98644}" dt="2022-06-14T14:40:24.400" v="884" actId="1076"/>
          <ac:spMkLst>
            <pc:docMk/>
            <pc:sldMk cId="2896520648" sldId="781"/>
            <ac:spMk id="35" creationId="{021BB605-63B0-47B0-8351-2BAA3873972D}"/>
          </ac:spMkLst>
        </pc:spChg>
        <pc:picChg chg="mod">
          <ac:chgData name="Atanu Das" userId="e0d538d8-76f6-4687-864f-5fd640f40a52" providerId="ADAL" clId="{B64ACE9B-D3B6-472E-846B-AA8105E98644}" dt="2022-06-14T14:40:27.929" v="885" actId="1076"/>
          <ac:picMkLst>
            <pc:docMk/>
            <pc:sldMk cId="2896520648" sldId="781"/>
            <ac:picMk id="31" creationId="{AB6765C9-B4D1-4440-9E1C-58DFB46BBD05}"/>
          </ac:picMkLst>
        </pc:picChg>
      </pc:sldChg>
      <pc:sldChg chg="add">
        <pc:chgData name="Atanu Das" userId="e0d538d8-76f6-4687-864f-5fd640f40a52" providerId="ADAL" clId="{B64ACE9B-D3B6-472E-846B-AA8105E98644}" dt="2022-06-14T14:40:53.278" v="886" actId="2890"/>
        <pc:sldMkLst>
          <pc:docMk/>
          <pc:sldMk cId="2041582299" sldId="782"/>
        </pc:sldMkLst>
      </pc:sldChg>
      <pc:sldChg chg="modSp add mod ord">
        <pc:chgData name="Atanu Das" userId="e0d538d8-76f6-4687-864f-5fd640f40a52" providerId="ADAL" clId="{B64ACE9B-D3B6-472E-846B-AA8105E98644}" dt="2022-06-14T19:40:32.373" v="949" actId="1076"/>
        <pc:sldMkLst>
          <pc:docMk/>
          <pc:sldMk cId="357188228" sldId="783"/>
        </pc:sldMkLst>
        <pc:spChg chg="mod">
          <ac:chgData name="Atanu Das" userId="e0d538d8-76f6-4687-864f-5fd640f40a52" providerId="ADAL" clId="{B64ACE9B-D3B6-472E-846B-AA8105E98644}" dt="2022-06-14T19:40:32.373" v="949" actId="1076"/>
          <ac:spMkLst>
            <pc:docMk/>
            <pc:sldMk cId="357188228" sldId="783"/>
            <ac:spMk id="3" creationId="{11013CC5-8838-456E-B64A-C1935D49130A}"/>
          </ac:spMkLst>
        </pc:spChg>
      </pc:sldChg>
      <pc:sldChg chg="modSp add mod ord">
        <pc:chgData name="Atanu Das" userId="e0d538d8-76f6-4687-864f-5fd640f40a52" providerId="ADAL" clId="{B64ACE9B-D3B6-472E-846B-AA8105E98644}" dt="2022-06-14T19:42:50.274" v="973" actId="1076"/>
        <pc:sldMkLst>
          <pc:docMk/>
          <pc:sldMk cId="3809122906" sldId="784"/>
        </pc:sldMkLst>
        <pc:spChg chg="mod">
          <ac:chgData name="Atanu Das" userId="e0d538d8-76f6-4687-864f-5fd640f40a52" providerId="ADAL" clId="{B64ACE9B-D3B6-472E-846B-AA8105E98644}" dt="2022-06-14T19:42:50.274" v="973" actId="1076"/>
          <ac:spMkLst>
            <pc:docMk/>
            <pc:sldMk cId="3809122906" sldId="784"/>
            <ac:spMk id="3" creationId="{11013CC5-8838-456E-B64A-C1935D49130A}"/>
          </ac:spMkLst>
        </pc:spChg>
      </pc:sldChg>
    </pc:docChg>
  </pc:docChgLst>
  <pc:docChgLst>
    <pc:chgData name="Atanu Das" userId="e0d538d8-76f6-4687-864f-5fd640f40a52" providerId="ADAL" clId="{FB1A8228-A7CD-48C1-B707-198F73FF8969}"/>
    <pc:docChg chg="modSld">
      <pc:chgData name="Atanu Das" userId="e0d538d8-76f6-4687-864f-5fd640f40a52" providerId="ADAL" clId="{FB1A8228-A7CD-48C1-B707-198F73FF8969}" dt="2022-06-18T17:22:22.693" v="19" actId="115"/>
      <pc:docMkLst>
        <pc:docMk/>
      </pc:docMkLst>
      <pc:sldChg chg="addSp modSp mod">
        <pc:chgData name="Atanu Das" userId="e0d538d8-76f6-4687-864f-5fd640f40a52" providerId="ADAL" clId="{FB1A8228-A7CD-48C1-B707-198F73FF8969}" dt="2022-06-18T17:22:22.693" v="19" actId="115"/>
        <pc:sldMkLst>
          <pc:docMk/>
          <pc:sldMk cId="950719323" sldId="777"/>
        </pc:sldMkLst>
        <pc:spChg chg="add mod">
          <ac:chgData name="Atanu Das" userId="e0d538d8-76f6-4687-864f-5fd640f40a52" providerId="ADAL" clId="{FB1A8228-A7CD-48C1-B707-198F73FF8969}" dt="2022-06-18T17:21:51.208" v="10" actId="115"/>
          <ac:spMkLst>
            <pc:docMk/>
            <pc:sldMk cId="950719323" sldId="777"/>
            <ac:spMk id="44" creationId="{5F6AA904-AD72-49B1-9D50-3EF5737879D0}"/>
          </ac:spMkLst>
        </pc:spChg>
        <pc:spChg chg="add mod">
          <ac:chgData name="Atanu Das" userId="e0d538d8-76f6-4687-864f-5fd640f40a52" providerId="ADAL" clId="{FB1A8228-A7CD-48C1-B707-198F73FF8969}" dt="2022-06-18T17:22:22.693" v="19" actId="115"/>
          <ac:spMkLst>
            <pc:docMk/>
            <pc:sldMk cId="950719323" sldId="777"/>
            <ac:spMk id="46" creationId="{6CD33E58-61CB-48D3-A45A-E106EAB1EFA3}"/>
          </ac:spMkLst>
        </pc:spChg>
        <pc:spChg chg="mod">
          <ac:chgData name="Atanu Das" userId="e0d538d8-76f6-4687-864f-5fd640f40a52" providerId="ADAL" clId="{FB1A8228-A7CD-48C1-B707-198F73FF8969}" dt="2022-06-18T17:22:00.237" v="11" actId="14100"/>
          <ac:spMkLst>
            <pc:docMk/>
            <pc:sldMk cId="950719323" sldId="777"/>
            <ac:spMk id="73" creationId="{DE946581-0780-476B-B7A6-F68936F22876}"/>
          </ac:spMkLst>
        </pc:spChg>
        <pc:cxnChg chg="add mod">
          <ac:chgData name="Atanu Das" userId="e0d538d8-76f6-4687-864f-5fd640f40a52" providerId="ADAL" clId="{FB1A8228-A7CD-48C1-B707-198F73FF8969}" dt="2022-06-18T17:21:45.505" v="7" actId="14100"/>
          <ac:cxnSpMkLst>
            <pc:docMk/>
            <pc:sldMk cId="950719323" sldId="777"/>
            <ac:cxnSpMk id="45" creationId="{0AF11561-0111-4C84-A1EF-61A1F607F7DC}"/>
          </ac:cxnSpMkLst>
        </pc:cxnChg>
        <pc:cxnChg chg="add mod">
          <ac:chgData name="Atanu Das" userId="e0d538d8-76f6-4687-864f-5fd640f40a52" providerId="ADAL" clId="{FB1A8228-A7CD-48C1-B707-198F73FF8969}" dt="2022-06-18T17:22:19.433" v="16" actId="14100"/>
          <ac:cxnSpMkLst>
            <pc:docMk/>
            <pc:sldMk cId="950719323" sldId="777"/>
            <ac:cxnSpMk id="47" creationId="{DA01FBD7-3B93-4314-95F5-35926716C5CC}"/>
          </ac:cxnSpMkLst>
        </pc:cxnChg>
      </pc:sldChg>
    </pc:docChg>
  </pc:docChgLst>
  <pc:docChgLst>
    <pc:chgData name="Atanu Das" userId="e0d538d8-76f6-4687-864f-5fd640f40a52" providerId="ADAL" clId="{B7BC1EEB-9E7C-4799-AD76-A09EB896D33C}"/>
    <pc:docChg chg="undo custSel addSld delSld modSld">
      <pc:chgData name="Atanu Das" userId="e0d538d8-76f6-4687-864f-5fd640f40a52" providerId="ADAL" clId="{B7BC1EEB-9E7C-4799-AD76-A09EB896D33C}" dt="2022-06-27T11:00:03.158" v="856" actId="20577"/>
      <pc:docMkLst>
        <pc:docMk/>
      </pc:docMkLst>
      <pc:sldChg chg="add">
        <pc:chgData name="Atanu Das" userId="e0d538d8-76f6-4687-864f-5fd640f40a52" providerId="ADAL" clId="{B7BC1EEB-9E7C-4799-AD76-A09EB896D33C}" dt="2022-06-27T10:55:36.094" v="855"/>
        <pc:sldMkLst>
          <pc:docMk/>
          <pc:sldMk cId="3604791357" sldId="256"/>
        </pc:sldMkLst>
      </pc:sldChg>
      <pc:sldChg chg="del">
        <pc:chgData name="Atanu Das" userId="e0d538d8-76f6-4687-864f-5fd640f40a52" providerId="ADAL" clId="{B7BC1EEB-9E7C-4799-AD76-A09EB896D33C}" dt="2022-06-26T17:26:57.516" v="465" actId="47"/>
        <pc:sldMkLst>
          <pc:docMk/>
          <pc:sldMk cId="439228779" sldId="257"/>
        </pc:sldMkLst>
      </pc:sldChg>
      <pc:sldChg chg="modSp mod">
        <pc:chgData name="Atanu Das" userId="e0d538d8-76f6-4687-864f-5fd640f40a52" providerId="ADAL" clId="{B7BC1EEB-9E7C-4799-AD76-A09EB896D33C}" dt="2022-06-27T11:00:03.158" v="856" actId="20577"/>
        <pc:sldMkLst>
          <pc:docMk/>
          <pc:sldMk cId="136667702" sldId="774"/>
        </pc:sldMkLst>
        <pc:spChg chg="mod">
          <ac:chgData name="Atanu Das" userId="e0d538d8-76f6-4687-864f-5fd640f40a52" providerId="ADAL" clId="{B7BC1EEB-9E7C-4799-AD76-A09EB896D33C}" dt="2022-06-27T11:00:03.158" v="856" actId="20577"/>
          <ac:spMkLst>
            <pc:docMk/>
            <pc:sldMk cId="136667702" sldId="774"/>
            <ac:spMk id="7171" creationId="{00000000-0000-0000-0000-000000000000}"/>
          </ac:spMkLst>
        </pc:spChg>
      </pc:sldChg>
      <pc:sldChg chg="modSp">
        <pc:chgData name="Atanu Das" userId="e0d538d8-76f6-4687-864f-5fd640f40a52" providerId="ADAL" clId="{B7BC1EEB-9E7C-4799-AD76-A09EB896D33C}" dt="2022-06-26T18:44:34.610" v="490" actId="20577"/>
        <pc:sldMkLst>
          <pc:docMk/>
          <pc:sldMk cId="19941369" sldId="778"/>
        </pc:sldMkLst>
        <pc:graphicFrameChg chg="mod">
          <ac:chgData name="Atanu Das" userId="e0d538d8-76f6-4687-864f-5fd640f40a52" providerId="ADAL" clId="{B7BC1EEB-9E7C-4799-AD76-A09EB896D33C}" dt="2022-06-26T18:44:34.610" v="490" actId="20577"/>
          <ac:graphicFrameMkLst>
            <pc:docMk/>
            <pc:sldMk cId="19941369" sldId="778"/>
            <ac:graphicFrameMk id="6" creationId="{9A154E8F-C227-3435-F6D2-5A29B4C02F4B}"/>
          </ac:graphicFrameMkLst>
        </pc:graphicFrameChg>
      </pc:sldChg>
      <pc:sldChg chg="addSp modSp mod">
        <pc:chgData name="Atanu Das" userId="e0d538d8-76f6-4687-864f-5fd640f40a52" providerId="ADAL" clId="{B7BC1EEB-9E7C-4799-AD76-A09EB896D33C}" dt="2022-06-27T06:24:06.836" v="853" actId="20577"/>
        <pc:sldMkLst>
          <pc:docMk/>
          <pc:sldMk cId="189315304" sldId="779"/>
        </pc:sldMkLst>
        <pc:spChg chg="mod">
          <ac:chgData name="Atanu Das" userId="e0d538d8-76f6-4687-864f-5fd640f40a52" providerId="ADAL" clId="{B7BC1EEB-9E7C-4799-AD76-A09EB896D33C}" dt="2022-06-27T06:24:06.836" v="853" actId="20577"/>
          <ac:spMkLst>
            <pc:docMk/>
            <pc:sldMk cId="189315304" sldId="779"/>
            <ac:spMk id="2" creationId="{8CC3719F-30B8-4358-BC7C-BFEE8A0E8848}"/>
          </ac:spMkLst>
        </pc:spChg>
        <pc:graphicFrameChg chg="mod">
          <ac:chgData name="Atanu Das" userId="e0d538d8-76f6-4687-864f-5fd640f40a52" providerId="ADAL" clId="{B7BC1EEB-9E7C-4799-AD76-A09EB896D33C}" dt="2022-06-27T05:12:46.893" v="809" actId="14100"/>
          <ac:graphicFrameMkLst>
            <pc:docMk/>
            <pc:sldMk cId="189315304" sldId="779"/>
            <ac:graphicFrameMk id="17" creationId="{D7B6188F-1AC9-876B-7270-AB003075D811}"/>
          </ac:graphicFrameMkLst>
        </pc:graphicFrameChg>
        <pc:picChg chg="add mod">
          <ac:chgData name="Atanu Das" userId="e0d538d8-76f6-4687-864f-5fd640f40a52" providerId="ADAL" clId="{B7BC1EEB-9E7C-4799-AD76-A09EB896D33C}" dt="2022-06-27T05:19:12.421" v="821" actId="1076"/>
          <ac:picMkLst>
            <pc:docMk/>
            <pc:sldMk cId="189315304" sldId="779"/>
            <ac:picMk id="4" creationId="{AEE8E965-70F0-498A-B670-2CDB492BA2F5}"/>
          </ac:picMkLst>
        </pc:picChg>
        <pc:picChg chg="add mod">
          <ac:chgData name="Atanu Das" userId="e0d538d8-76f6-4687-864f-5fd640f40a52" providerId="ADAL" clId="{B7BC1EEB-9E7C-4799-AD76-A09EB896D33C}" dt="2022-06-27T05:14:55.011" v="818" actId="1076"/>
          <ac:picMkLst>
            <pc:docMk/>
            <pc:sldMk cId="189315304" sldId="779"/>
            <ac:picMk id="6" creationId="{FECA84B8-BAF2-432C-8C47-DF0BCC2AF472}"/>
          </ac:picMkLst>
        </pc:picChg>
      </pc:sldChg>
      <pc:sldChg chg="modSp add del mod">
        <pc:chgData name="Atanu Das" userId="e0d538d8-76f6-4687-864f-5fd640f40a52" providerId="ADAL" clId="{B7BC1EEB-9E7C-4799-AD76-A09EB896D33C}" dt="2022-06-24T17:07:34.975" v="49" actId="47"/>
        <pc:sldMkLst>
          <pc:docMk/>
          <pc:sldMk cId="1033232074" sldId="781"/>
        </pc:sldMkLst>
        <pc:spChg chg="mod">
          <ac:chgData name="Atanu Das" userId="e0d538d8-76f6-4687-864f-5fd640f40a52" providerId="ADAL" clId="{B7BC1EEB-9E7C-4799-AD76-A09EB896D33C}" dt="2022-06-24T17:07:01.258" v="45"/>
          <ac:spMkLst>
            <pc:docMk/>
            <pc:sldMk cId="1033232074" sldId="781"/>
            <ac:spMk id="2" creationId="{21B527D9-FD7F-4872-8214-4C3C75F0E8B1}"/>
          </ac:spMkLst>
        </pc:spChg>
      </pc:sldChg>
      <pc:sldChg chg="modSp mod">
        <pc:chgData name="Atanu Das" userId="e0d538d8-76f6-4687-864f-5fd640f40a52" providerId="ADAL" clId="{B7BC1EEB-9E7C-4799-AD76-A09EB896D33C}" dt="2022-06-26T19:11:21.587" v="806" actId="20577"/>
        <pc:sldMkLst>
          <pc:docMk/>
          <pc:sldMk cId="357188228" sldId="783"/>
        </pc:sldMkLst>
        <pc:spChg chg="mod">
          <ac:chgData name="Atanu Das" userId="e0d538d8-76f6-4687-864f-5fd640f40a52" providerId="ADAL" clId="{B7BC1EEB-9E7C-4799-AD76-A09EB896D33C}" dt="2022-06-26T18:44:53.682" v="498" actId="20577"/>
          <ac:spMkLst>
            <pc:docMk/>
            <pc:sldMk cId="357188228" sldId="783"/>
            <ac:spMk id="56" creationId="{32190071-5DC6-435C-9B0C-046ADBF1031B}"/>
          </ac:spMkLst>
        </pc:spChg>
        <pc:spChg chg="mod">
          <ac:chgData name="Atanu Das" userId="e0d538d8-76f6-4687-864f-5fd640f40a52" providerId="ADAL" clId="{B7BC1EEB-9E7C-4799-AD76-A09EB896D33C}" dt="2022-06-26T18:45:00.419" v="508" actId="20577"/>
          <ac:spMkLst>
            <pc:docMk/>
            <pc:sldMk cId="357188228" sldId="783"/>
            <ac:spMk id="60" creationId="{6CE2F6FC-1879-4EC5-BAA2-3400FFD7D98A}"/>
          </ac:spMkLst>
        </pc:spChg>
        <pc:spChg chg="mod">
          <ac:chgData name="Atanu Das" userId="e0d538d8-76f6-4687-864f-5fd640f40a52" providerId="ADAL" clId="{B7BC1EEB-9E7C-4799-AD76-A09EB896D33C}" dt="2022-06-26T19:10:56.924" v="770" actId="20577"/>
          <ac:spMkLst>
            <pc:docMk/>
            <pc:sldMk cId="357188228" sldId="783"/>
            <ac:spMk id="109" creationId="{B187B8EB-3273-433A-B110-473C6D24322D}"/>
          </ac:spMkLst>
        </pc:spChg>
        <pc:spChg chg="mod">
          <ac:chgData name="Atanu Das" userId="e0d538d8-76f6-4687-864f-5fd640f40a52" providerId="ADAL" clId="{B7BC1EEB-9E7C-4799-AD76-A09EB896D33C}" dt="2022-06-26T19:11:21.587" v="806" actId="20577"/>
          <ac:spMkLst>
            <pc:docMk/>
            <pc:sldMk cId="357188228" sldId="783"/>
            <ac:spMk id="112" creationId="{6C8545A2-1C58-490A-8969-12EAC2491F4B}"/>
          </ac:spMkLst>
        </pc:spChg>
        <pc:spChg chg="mod">
          <ac:chgData name="Atanu Das" userId="e0d538d8-76f6-4687-864f-5fd640f40a52" providerId="ADAL" clId="{B7BC1EEB-9E7C-4799-AD76-A09EB896D33C}" dt="2022-06-26T18:55:59.499" v="719" actId="1076"/>
          <ac:spMkLst>
            <pc:docMk/>
            <pc:sldMk cId="357188228" sldId="783"/>
            <ac:spMk id="114" creationId="{CAB74D85-8F56-47EC-81BB-4EA7858C6CA6}"/>
          </ac:spMkLst>
        </pc:spChg>
        <pc:grpChg chg="mod">
          <ac:chgData name="Atanu Das" userId="e0d538d8-76f6-4687-864f-5fd640f40a52" providerId="ADAL" clId="{B7BC1EEB-9E7C-4799-AD76-A09EB896D33C}" dt="2022-06-26T18:52:53.134" v="664" actId="14100"/>
          <ac:grpSpMkLst>
            <pc:docMk/>
            <pc:sldMk cId="357188228" sldId="783"/>
            <ac:grpSpMk id="107" creationId="{B005796D-2C64-45D4-B1CF-261AEE2646C3}"/>
          </ac:grpSpMkLst>
        </pc:grpChg>
        <pc:grpChg chg="mod">
          <ac:chgData name="Atanu Das" userId="e0d538d8-76f6-4687-864f-5fd640f40a52" providerId="ADAL" clId="{B7BC1EEB-9E7C-4799-AD76-A09EB896D33C}" dt="2022-06-26T18:55:23.428" v="717" actId="14100"/>
          <ac:grpSpMkLst>
            <pc:docMk/>
            <pc:sldMk cId="357188228" sldId="783"/>
            <ac:grpSpMk id="110" creationId="{F00C782A-058D-49E6-A449-24FE0E34A19C}"/>
          </ac:grpSpMkLst>
        </pc:grpChg>
        <pc:cxnChg chg="mod">
          <ac:chgData name="Atanu Das" userId="e0d538d8-76f6-4687-864f-5fd640f40a52" providerId="ADAL" clId="{B7BC1EEB-9E7C-4799-AD76-A09EB896D33C}" dt="2022-06-26T18:55:23.428" v="717" actId="14100"/>
          <ac:cxnSpMkLst>
            <pc:docMk/>
            <pc:sldMk cId="357188228" sldId="783"/>
            <ac:cxnSpMk id="113" creationId="{2A524B4D-0552-4BEF-91EA-FFE88B6F1EF1}"/>
          </ac:cxnSpMkLst>
        </pc:cxnChg>
      </pc:sldChg>
      <pc:sldChg chg="addSp modSp mod">
        <pc:chgData name="Atanu Das" userId="e0d538d8-76f6-4687-864f-5fd640f40a52" providerId="ADAL" clId="{B7BC1EEB-9E7C-4799-AD76-A09EB896D33C}" dt="2022-06-24T17:46:50.851" v="464" actId="1076"/>
        <pc:sldMkLst>
          <pc:docMk/>
          <pc:sldMk cId="3941135391" sldId="789"/>
        </pc:sldMkLst>
        <pc:spChg chg="mod">
          <ac:chgData name="Atanu Das" userId="e0d538d8-76f6-4687-864f-5fd640f40a52" providerId="ADAL" clId="{B7BC1EEB-9E7C-4799-AD76-A09EB896D33C}" dt="2022-06-24T17:43:04.793" v="133" actId="20577"/>
          <ac:spMkLst>
            <pc:docMk/>
            <pc:sldMk cId="3941135391" sldId="789"/>
            <ac:spMk id="3" creationId="{11013CC5-8838-456E-B64A-C1935D49130A}"/>
          </ac:spMkLst>
        </pc:spChg>
        <pc:spChg chg="add mod">
          <ac:chgData name="Atanu Das" userId="e0d538d8-76f6-4687-864f-5fd640f40a52" providerId="ADAL" clId="{B7BC1EEB-9E7C-4799-AD76-A09EB896D33C}" dt="2022-06-24T17:46:50.851" v="464" actId="1076"/>
          <ac:spMkLst>
            <pc:docMk/>
            <pc:sldMk cId="3941135391" sldId="789"/>
            <ac:spMk id="4" creationId="{D9E91BA6-5F51-45B1-A8D6-D6AB03797923}"/>
          </ac:spMkLst>
        </pc:spChg>
      </pc:sldChg>
      <pc:sldChg chg="modSp mod">
        <pc:chgData name="Atanu Das" userId="e0d538d8-76f6-4687-864f-5fd640f40a52" providerId="ADAL" clId="{B7BC1EEB-9E7C-4799-AD76-A09EB896D33C}" dt="2022-06-24T17:39:04.638" v="109" actId="1036"/>
        <pc:sldMkLst>
          <pc:docMk/>
          <pc:sldMk cId="546244148" sldId="790"/>
        </pc:sldMkLst>
        <pc:picChg chg="mod">
          <ac:chgData name="Atanu Das" userId="e0d538d8-76f6-4687-864f-5fd640f40a52" providerId="ADAL" clId="{B7BC1EEB-9E7C-4799-AD76-A09EB896D33C}" dt="2022-06-24T17:39:04.638" v="109" actId="1036"/>
          <ac:picMkLst>
            <pc:docMk/>
            <pc:sldMk cId="546244148" sldId="790"/>
            <ac:picMk id="5" creationId="{5627980F-9689-49F7-B912-B32AECB5A15C}"/>
          </ac:picMkLst>
        </pc:picChg>
      </pc:sldChg>
      <pc:sldChg chg="addSp delSp modSp mod">
        <pc:chgData name="Atanu Das" userId="e0d538d8-76f6-4687-864f-5fd640f40a52" providerId="ADAL" clId="{B7BC1EEB-9E7C-4799-AD76-A09EB896D33C}" dt="2022-06-27T05:19:36.761" v="827" actId="20577"/>
        <pc:sldMkLst>
          <pc:docMk/>
          <pc:sldMk cId="1895891533" sldId="792"/>
        </pc:sldMkLst>
        <pc:spChg chg="mod">
          <ac:chgData name="Atanu Das" userId="e0d538d8-76f6-4687-864f-5fd640f40a52" providerId="ADAL" clId="{B7BC1EEB-9E7C-4799-AD76-A09EB896D33C}" dt="2022-06-27T05:19:36.761" v="827" actId="20577"/>
          <ac:spMkLst>
            <pc:docMk/>
            <pc:sldMk cId="1895891533" sldId="792"/>
            <ac:spMk id="2" creationId="{8CC3719F-30B8-4358-BC7C-BFEE8A0E8848}"/>
          </ac:spMkLst>
        </pc:spChg>
        <pc:spChg chg="mod">
          <ac:chgData name="Atanu Das" userId="e0d538d8-76f6-4687-864f-5fd640f40a52" providerId="ADAL" clId="{B7BC1EEB-9E7C-4799-AD76-A09EB896D33C}" dt="2022-06-24T17:42:16.787" v="127" actId="207"/>
          <ac:spMkLst>
            <pc:docMk/>
            <pc:sldMk cId="1895891533" sldId="792"/>
            <ac:spMk id="35" creationId="{021BB605-63B0-47B0-8351-2BAA3873972D}"/>
          </ac:spMkLst>
        </pc:spChg>
        <pc:picChg chg="del">
          <ac:chgData name="Atanu Das" userId="e0d538d8-76f6-4687-864f-5fd640f40a52" providerId="ADAL" clId="{B7BC1EEB-9E7C-4799-AD76-A09EB896D33C}" dt="2022-06-24T17:40:53.714" v="110" actId="478"/>
          <ac:picMkLst>
            <pc:docMk/>
            <pc:sldMk cId="1895891533" sldId="792"/>
            <ac:picMk id="4" creationId="{B3CDA22A-0C67-40BE-82BD-CE84601347DC}"/>
          </ac:picMkLst>
        </pc:picChg>
        <pc:picChg chg="add mod">
          <ac:chgData name="Atanu Das" userId="e0d538d8-76f6-4687-864f-5fd640f40a52" providerId="ADAL" clId="{B7BC1EEB-9E7C-4799-AD76-A09EB896D33C}" dt="2022-06-24T17:41:30.399" v="112" actId="1076"/>
          <ac:picMkLst>
            <pc:docMk/>
            <pc:sldMk cId="1895891533" sldId="792"/>
            <ac:picMk id="5" creationId="{11AD7AC6-F47B-4FEF-B276-C01CDE0FEB69}"/>
          </ac:picMkLst>
        </pc:picChg>
      </pc:sldChg>
      <pc:sldChg chg="addSp delSp modSp add mod">
        <pc:chgData name="Atanu Das" userId="e0d538d8-76f6-4687-864f-5fd640f40a52" providerId="ADAL" clId="{B7BC1EEB-9E7C-4799-AD76-A09EB896D33C}" dt="2022-06-27T05:19:44.833" v="838" actId="20577"/>
        <pc:sldMkLst>
          <pc:docMk/>
          <pc:sldMk cId="451673169" sldId="793"/>
        </pc:sldMkLst>
        <pc:spChg chg="mod">
          <ac:chgData name="Atanu Das" userId="e0d538d8-76f6-4687-864f-5fd640f40a52" providerId="ADAL" clId="{B7BC1EEB-9E7C-4799-AD76-A09EB896D33C}" dt="2022-06-27T05:19:44.833" v="838" actId="20577"/>
          <ac:spMkLst>
            <pc:docMk/>
            <pc:sldMk cId="451673169" sldId="793"/>
            <ac:spMk id="2" creationId="{8CC3719F-30B8-4358-BC7C-BFEE8A0E8848}"/>
          </ac:spMkLst>
        </pc:spChg>
        <pc:spChg chg="add mod">
          <ac:chgData name="Atanu Das" userId="e0d538d8-76f6-4687-864f-5fd640f40a52" providerId="ADAL" clId="{B7BC1EEB-9E7C-4799-AD76-A09EB896D33C}" dt="2022-06-24T17:42:38.907" v="131" actId="1076"/>
          <ac:spMkLst>
            <pc:docMk/>
            <pc:sldMk cId="451673169" sldId="793"/>
            <ac:spMk id="11" creationId="{2A6086F5-A723-40CB-9367-09F7B96AC1DD}"/>
          </ac:spMkLst>
        </pc:spChg>
        <pc:spChg chg="add mod">
          <ac:chgData name="Atanu Das" userId="e0d538d8-76f6-4687-864f-5fd640f40a52" providerId="ADAL" clId="{B7BC1EEB-9E7C-4799-AD76-A09EB896D33C}" dt="2022-06-24T17:42:36.316" v="130" actId="1076"/>
          <ac:spMkLst>
            <pc:docMk/>
            <pc:sldMk cId="451673169" sldId="793"/>
            <ac:spMk id="12" creationId="{0D9C3B39-4B6B-4AE1-A5F4-905EC04B164C}"/>
          </ac:spMkLst>
        </pc:spChg>
        <pc:spChg chg="del mod">
          <ac:chgData name="Atanu Das" userId="e0d538d8-76f6-4687-864f-5fd640f40a52" providerId="ADAL" clId="{B7BC1EEB-9E7C-4799-AD76-A09EB896D33C}" dt="2022-06-24T17:34:49.455" v="81" actId="478"/>
          <ac:spMkLst>
            <pc:docMk/>
            <pc:sldMk cId="451673169" sldId="793"/>
            <ac:spMk id="35" creationId="{021BB605-63B0-47B0-8351-2BAA3873972D}"/>
          </ac:spMkLst>
        </pc:spChg>
        <pc:picChg chg="del">
          <ac:chgData name="Atanu Das" userId="e0d538d8-76f6-4687-864f-5fd640f40a52" providerId="ADAL" clId="{B7BC1EEB-9E7C-4799-AD76-A09EB896D33C}" dt="2022-06-24T17:05:57.734" v="43" actId="478"/>
          <ac:picMkLst>
            <pc:docMk/>
            <pc:sldMk cId="451673169" sldId="793"/>
            <ac:picMk id="4" creationId="{B3CDA22A-0C67-40BE-82BD-CE84601347DC}"/>
          </ac:picMkLst>
        </pc:picChg>
        <pc:picChg chg="add del mod">
          <ac:chgData name="Atanu Das" userId="e0d538d8-76f6-4687-864f-5fd640f40a52" providerId="ADAL" clId="{B7BC1EEB-9E7C-4799-AD76-A09EB896D33C}" dt="2022-06-24T17:36:00.691" v="85" actId="478"/>
          <ac:picMkLst>
            <pc:docMk/>
            <pc:sldMk cId="451673169" sldId="793"/>
            <ac:picMk id="5" creationId="{F9D8EE88-6B7A-4963-8DE9-C9427129B7BC}"/>
          </ac:picMkLst>
        </pc:picChg>
        <pc:picChg chg="add del mod">
          <ac:chgData name="Atanu Das" userId="e0d538d8-76f6-4687-864f-5fd640f40a52" providerId="ADAL" clId="{B7BC1EEB-9E7C-4799-AD76-A09EB896D33C}" dt="2022-06-24T17:36:16.902" v="92" actId="478"/>
          <ac:picMkLst>
            <pc:docMk/>
            <pc:sldMk cId="451673169" sldId="793"/>
            <ac:picMk id="7" creationId="{2C8037C8-4B43-40AD-BD7A-701D2CAD8950}"/>
          </ac:picMkLst>
        </pc:picChg>
        <pc:picChg chg="add mod">
          <ac:chgData name="Atanu Das" userId="e0d538d8-76f6-4687-864f-5fd640f40a52" providerId="ADAL" clId="{B7BC1EEB-9E7C-4799-AD76-A09EB896D33C}" dt="2022-06-24T17:36:14.840" v="91" actId="14100"/>
          <ac:picMkLst>
            <pc:docMk/>
            <pc:sldMk cId="451673169" sldId="793"/>
            <ac:picMk id="13" creationId="{CAA52225-0E60-4C28-A099-851C0A4F8726}"/>
          </ac:picMkLst>
        </pc:picChg>
        <pc:picChg chg="add mod">
          <ac:chgData name="Atanu Das" userId="e0d538d8-76f6-4687-864f-5fd640f40a52" providerId="ADAL" clId="{B7BC1EEB-9E7C-4799-AD76-A09EB896D33C}" dt="2022-06-24T17:37:09.258" v="108" actId="1037"/>
          <ac:picMkLst>
            <pc:docMk/>
            <pc:sldMk cId="451673169" sldId="793"/>
            <ac:picMk id="15" creationId="{BE0ADE83-01F3-4B01-B184-98AEAB4B1ACA}"/>
          </ac:picMkLst>
        </pc:picChg>
        <pc:cxnChg chg="add mod">
          <ac:chgData name="Atanu Das" userId="e0d538d8-76f6-4687-864f-5fd640f40a52" providerId="ADAL" clId="{B7BC1EEB-9E7C-4799-AD76-A09EB896D33C}" dt="2022-06-24T17:34:04.724" v="61" actId="1582"/>
          <ac:cxnSpMkLst>
            <pc:docMk/>
            <pc:sldMk cId="451673169" sldId="793"/>
            <ac:cxnSpMk id="9" creationId="{04C59602-A4D4-43E3-BB74-6486BE0077B7}"/>
          </ac:cxnSpMkLst>
        </pc:cxnChg>
      </pc:sldChg>
      <pc:sldChg chg="addSp delSp modSp add mod">
        <pc:chgData name="Atanu Das" userId="e0d538d8-76f6-4687-864f-5fd640f40a52" providerId="ADAL" clId="{B7BC1EEB-9E7C-4799-AD76-A09EB896D33C}" dt="2022-06-27T05:19:55.890" v="849" actId="20577"/>
        <pc:sldMkLst>
          <pc:docMk/>
          <pc:sldMk cId="2300474568" sldId="794"/>
        </pc:sldMkLst>
        <pc:spChg chg="mod">
          <ac:chgData name="Atanu Das" userId="e0d538d8-76f6-4687-864f-5fd640f40a52" providerId="ADAL" clId="{B7BC1EEB-9E7C-4799-AD76-A09EB896D33C}" dt="2022-06-27T05:19:55.890" v="849" actId="20577"/>
          <ac:spMkLst>
            <pc:docMk/>
            <pc:sldMk cId="2300474568" sldId="794"/>
            <ac:spMk id="2" creationId="{8CC3719F-30B8-4358-BC7C-BFEE8A0E8848}"/>
          </ac:spMkLst>
        </pc:spChg>
        <pc:spChg chg="add mod">
          <ac:chgData name="Atanu Das" userId="e0d538d8-76f6-4687-864f-5fd640f40a52" providerId="ADAL" clId="{B7BC1EEB-9E7C-4799-AD76-A09EB896D33C}" dt="2022-06-24T17:07:28.929" v="47"/>
          <ac:spMkLst>
            <pc:docMk/>
            <pc:sldMk cId="2300474568" sldId="794"/>
            <ac:spMk id="4" creationId="{51A8CADE-E7CF-4298-84B5-85B1F11577AC}"/>
          </ac:spMkLst>
        </pc:spChg>
        <pc:spChg chg="del">
          <ac:chgData name="Atanu Das" userId="e0d538d8-76f6-4687-864f-5fd640f40a52" providerId="ADAL" clId="{B7BC1EEB-9E7C-4799-AD76-A09EB896D33C}" dt="2022-06-24T17:07:32.253" v="48" actId="478"/>
          <ac:spMkLst>
            <pc:docMk/>
            <pc:sldMk cId="2300474568" sldId="794"/>
            <ac:spMk id="35" creationId="{021BB605-63B0-47B0-8351-2BAA3873972D}"/>
          </ac:spMkLst>
        </pc:spChg>
        <pc:graphicFrameChg chg="add mod">
          <ac:chgData name="Atanu Das" userId="e0d538d8-76f6-4687-864f-5fd640f40a52" providerId="ADAL" clId="{B7BC1EEB-9E7C-4799-AD76-A09EB896D33C}" dt="2022-06-24T17:07:28.929" v="47"/>
          <ac:graphicFrameMkLst>
            <pc:docMk/>
            <pc:sldMk cId="2300474568" sldId="794"/>
            <ac:graphicFrameMk id="5" creationId="{D9816DC1-74A7-4E17-91ED-DDF8A6490DB5}"/>
          </ac:graphicFrameMkLst>
        </pc:graphicFrameChg>
      </pc:sldChg>
      <pc:sldChg chg="addSp delSp modSp add mod">
        <pc:chgData name="Atanu Das" userId="e0d538d8-76f6-4687-864f-5fd640f40a52" providerId="ADAL" clId="{B7BC1EEB-9E7C-4799-AD76-A09EB896D33C}" dt="2022-06-26T18:50:35.427" v="624" actId="1076"/>
        <pc:sldMkLst>
          <pc:docMk/>
          <pc:sldMk cId="3985625805" sldId="795"/>
        </pc:sldMkLst>
        <pc:spChg chg="mod">
          <ac:chgData name="Atanu Das" userId="e0d538d8-76f6-4687-864f-5fd640f40a52" providerId="ADAL" clId="{B7BC1EEB-9E7C-4799-AD76-A09EB896D33C}" dt="2022-06-26T18:45:54.413" v="544" actId="20577"/>
          <ac:spMkLst>
            <pc:docMk/>
            <pc:sldMk cId="3985625805" sldId="795"/>
            <ac:spMk id="2" creationId="{8CC3719F-30B8-4358-BC7C-BFEE8A0E8848}"/>
          </ac:spMkLst>
        </pc:spChg>
        <pc:spChg chg="add del mod">
          <ac:chgData name="Atanu Das" userId="e0d538d8-76f6-4687-864f-5fd640f40a52" providerId="ADAL" clId="{B7BC1EEB-9E7C-4799-AD76-A09EB896D33C}" dt="2022-06-26T18:45:32.488" v="513" actId="478"/>
          <ac:spMkLst>
            <pc:docMk/>
            <pc:sldMk cId="3985625805" sldId="795"/>
            <ac:spMk id="4" creationId="{B85178A5-F6E3-48AE-966F-361B598E5917}"/>
          </ac:spMkLst>
        </pc:spChg>
        <pc:spChg chg="add mod">
          <ac:chgData name="Atanu Das" userId="e0d538d8-76f6-4687-864f-5fd640f40a52" providerId="ADAL" clId="{B7BC1EEB-9E7C-4799-AD76-A09EB896D33C}" dt="2022-06-26T18:47:34.294" v="565" actId="1036"/>
          <ac:spMkLst>
            <pc:docMk/>
            <pc:sldMk cId="3985625805" sldId="795"/>
            <ac:spMk id="5" creationId="{3918EE47-9C26-43C4-B95B-23CEF18622D3}"/>
          </ac:spMkLst>
        </pc:spChg>
        <pc:spChg chg="add mod">
          <ac:chgData name="Atanu Das" userId="e0d538d8-76f6-4687-864f-5fd640f40a52" providerId="ADAL" clId="{B7BC1EEB-9E7C-4799-AD76-A09EB896D33C}" dt="2022-06-26T18:48:45.834" v="590" actId="1076"/>
          <ac:spMkLst>
            <pc:docMk/>
            <pc:sldMk cId="3985625805" sldId="795"/>
            <ac:spMk id="7" creationId="{BEECC889-F584-4BE7-8D50-C3E03D0254EF}"/>
          </ac:spMkLst>
        </pc:spChg>
        <pc:spChg chg="add mod">
          <ac:chgData name="Atanu Das" userId="e0d538d8-76f6-4687-864f-5fd640f40a52" providerId="ADAL" clId="{B7BC1EEB-9E7C-4799-AD76-A09EB896D33C}" dt="2022-06-26T18:50:23.144" v="621" actId="208"/>
          <ac:spMkLst>
            <pc:docMk/>
            <pc:sldMk cId="3985625805" sldId="795"/>
            <ac:spMk id="9" creationId="{11995E95-D921-4476-8B38-F95BB2BE5862}"/>
          </ac:spMkLst>
        </pc:spChg>
        <pc:spChg chg="add mod">
          <ac:chgData name="Atanu Das" userId="e0d538d8-76f6-4687-864f-5fd640f40a52" providerId="ADAL" clId="{B7BC1EEB-9E7C-4799-AD76-A09EB896D33C}" dt="2022-06-26T18:50:23.144" v="621" actId="208"/>
          <ac:spMkLst>
            <pc:docMk/>
            <pc:sldMk cId="3985625805" sldId="795"/>
            <ac:spMk id="11" creationId="{66F05510-5240-45C1-867F-194833F71634}"/>
          </ac:spMkLst>
        </pc:spChg>
        <pc:spChg chg="add mod">
          <ac:chgData name="Atanu Das" userId="e0d538d8-76f6-4687-864f-5fd640f40a52" providerId="ADAL" clId="{B7BC1EEB-9E7C-4799-AD76-A09EB896D33C}" dt="2022-06-26T18:48:57.687" v="596" actId="1076"/>
          <ac:spMkLst>
            <pc:docMk/>
            <pc:sldMk cId="3985625805" sldId="795"/>
            <ac:spMk id="12" creationId="{52CF6CD5-C460-40AD-9F1A-CF9B1F20B320}"/>
          </ac:spMkLst>
        </pc:spChg>
        <pc:spChg chg="add mod">
          <ac:chgData name="Atanu Das" userId="e0d538d8-76f6-4687-864f-5fd640f40a52" providerId="ADAL" clId="{B7BC1EEB-9E7C-4799-AD76-A09EB896D33C}" dt="2022-06-26T18:48:52.458" v="595" actId="20577"/>
          <ac:spMkLst>
            <pc:docMk/>
            <pc:sldMk cId="3985625805" sldId="795"/>
            <ac:spMk id="13" creationId="{9A6CC648-91FA-4963-90A1-098C6B96D23F}"/>
          </ac:spMkLst>
        </pc:spChg>
        <pc:spChg chg="add mod">
          <ac:chgData name="Atanu Das" userId="e0d538d8-76f6-4687-864f-5fd640f40a52" providerId="ADAL" clId="{B7BC1EEB-9E7C-4799-AD76-A09EB896D33C}" dt="2022-06-26T18:49:09.407" v="598" actId="1076"/>
          <ac:spMkLst>
            <pc:docMk/>
            <pc:sldMk cId="3985625805" sldId="795"/>
            <ac:spMk id="14" creationId="{7626FEF8-A2AA-4C3D-AEDD-8E92917A21F8}"/>
          </ac:spMkLst>
        </pc:spChg>
        <pc:spChg chg="add mod">
          <ac:chgData name="Atanu Das" userId="e0d538d8-76f6-4687-864f-5fd640f40a52" providerId="ADAL" clId="{B7BC1EEB-9E7C-4799-AD76-A09EB896D33C}" dt="2022-06-26T18:49:09.407" v="598" actId="1076"/>
          <ac:spMkLst>
            <pc:docMk/>
            <pc:sldMk cId="3985625805" sldId="795"/>
            <ac:spMk id="15" creationId="{0868E3C3-7C79-4B65-96B1-F585E5B1EF95}"/>
          </ac:spMkLst>
        </pc:spChg>
        <pc:spChg chg="add mod">
          <ac:chgData name="Atanu Das" userId="e0d538d8-76f6-4687-864f-5fd640f40a52" providerId="ADAL" clId="{B7BC1EEB-9E7C-4799-AD76-A09EB896D33C}" dt="2022-06-26T18:49:09.407" v="598" actId="1076"/>
          <ac:spMkLst>
            <pc:docMk/>
            <pc:sldMk cId="3985625805" sldId="795"/>
            <ac:spMk id="16" creationId="{4A2A2A0D-40AB-4855-AEB7-562609251E9A}"/>
          </ac:spMkLst>
        </pc:spChg>
        <pc:spChg chg="add mod">
          <ac:chgData name="Atanu Das" userId="e0d538d8-76f6-4687-864f-5fd640f40a52" providerId="ADAL" clId="{B7BC1EEB-9E7C-4799-AD76-A09EB896D33C}" dt="2022-06-26T18:49:37.766" v="611" actId="403"/>
          <ac:spMkLst>
            <pc:docMk/>
            <pc:sldMk cId="3985625805" sldId="795"/>
            <ac:spMk id="17" creationId="{2AF3EB10-E518-43E3-867E-A5A4054CA98A}"/>
          </ac:spMkLst>
        </pc:spChg>
        <pc:spChg chg="add mod">
          <ac:chgData name="Atanu Das" userId="e0d538d8-76f6-4687-864f-5fd640f40a52" providerId="ADAL" clId="{B7BC1EEB-9E7C-4799-AD76-A09EB896D33C}" dt="2022-06-26T18:50:35.427" v="624" actId="1076"/>
          <ac:spMkLst>
            <pc:docMk/>
            <pc:sldMk cId="3985625805" sldId="795"/>
            <ac:spMk id="18" creationId="{1C8D8B28-E75A-4814-8558-4A7FC573FD86}"/>
          </ac:spMkLst>
        </pc:spChg>
        <pc:spChg chg="add mod">
          <ac:chgData name="Atanu Das" userId="e0d538d8-76f6-4687-864f-5fd640f40a52" providerId="ADAL" clId="{B7BC1EEB-9E7C-4799-AD76-A09EB896D33C}" dt="2022-06-26T18:50:31.225" v="623" actId="1076"/>
          <ac:spMkLst>
            <pc:docMk/>
            <pc:sldMk cId="3985625805" sldId="795"/>
            <ac:spMk id="19" creationId="{849CCB7C-A246-4865-B84E-7A79BEF4E2E3}"/>
          </ac:spMkLst>
        </pc:spChg>
        <pc:graphicFrameChg chg="del">
          <ac:chgData name="Atanu Das" userId="e0d538d8-76f6-4687-864f-5fd640f40a52" providerId="ADAL" clId="{B7BC1EEB-9E7C-4799-AD76-A09EB896D33C}" dt="2022-06-26T18:45:29.909" v="512" actId="478"/>
          <ac:graphicFrameMkLst>
            <pc:docMk/>
            <pc:sldMk cId="3985625805" sldId="795"/>
            <ac:graphicFrameMk id="6" creationId="{9A154E8F-C227-3435-F6D2-5A29B4C02F4B}"/>
          </ac:graphicFrameMkLst>
        </pc:graphicFrameChg>
        <pc:picChg chg="del">
          <ac:chgData name="Atanu Das" userId="e0d538d8-76f6-4687-864f-5fd640f40a52" providerId="ADAL" clId="{B7BC1EEB-9E7C-4799-AD76-A09EB896D33C}" dt="2022-06-26T18:45:26.772" v="510" actId="478"/>
          <ac:picMkLst>
            <pc:docMk/>
            <pc:sldMk cId="3985625805" sldId="795"/>
            <ac:picMk id="8" creationId="{B49478E1-69E1-4716-BABC-D0CB0AEE80CE}"/>
          </ac:picMkLst>
        </pc:picChg>
        <pc:cxnChg chg="del">
          <ac:chgData name="Atanu Das" userId="e0d538d8-76f6-4687-864f-5fd640f40a52" providerId="ADAL" clId="{B7BC1EEB-9E7C-4799-AD76-A09EB896D33C}" dt="2022-06-26T18:45:28.142" v="511" actId="478"/>
          <ac:cxnSpMkLst>
            <pc:docMk/>
            <pc:sldMk cId="3985625805" sldId="795"/>
            <ac:cxnSpMk id="10" creationId="{3E783CBA-FDEA-473E-A592-4CC3FE24F564}"/>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41084C-9FD1-41E0-ABAD-E842740A93D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D0A435-9C8A-4F96-ACBC-F086BF4A14CE}">
      <dgm:prSet custT="1"/>
      <dgm:spPr/>
      <dgm:t>
        <a:bodyPr/>
        <a:lstStyle/>
        <a:p>
          <a:r>
            <a:rPr lang="en-IN" sz="1000" dirty="0">
              <a:latin typeface="Calibri" panose="020F0502020204030204" pitchFamily="34" charset="0"/>
              <a:cs typeface="Calibri" panose="020F0502020204030204" pitchFamily="34" charset="0"/>
            </a:rPr>
            <a:t>What data an organization collects, </a:t>
          </a:r>
          <a:endParaRPr lang="en-US" sz="1000" dirty="0">
            <a:latin typeface="Calibri" panose="020F0502020204030204" pitchFamily="34" charset="0"/>
            <a:cs typeface="Calibri" panose="020F0502020204030204" pitchFamily="34" charset="0"/>
          </a:endParaRPr>
        </a:p>
      </dgm:t>
    </dgm:pt>
    <dgm:pt modelId="{09ED8EBE-3E2A-4A04-8295-90EB58DA9A21}" type="parTrans" cxnId="{AC006915-6BBE-4693-9723-33007CF75774}">
      <dgm:prSet/>
      <dgm:spPr/>
      <dgm:t>
        <a:bodyPr/>
        <a:lstStyle/>
        <a:p>
          <a:endParaRPr lang="en-US" sz="1400">
            <a:latin typeface="Calibri" panose="020F0502020204030204" pitchFamily="34" charset="0"/>
            <a:cs typeface="Calibri" panose="020F0502020204030204" pitchFamily="34" charset="0"/>
          </a:endParaRPr>
        </a:p>
      </dgm:t>
    </dgm:pt>
    <dgm:pt modelId="{FF456C41-330A-4E4B-BDB6-7BC4B9C85A4A}" type="sibTrans" cxnId="{AC006915-6BBE-4693-9723-33007CF75774}">
      <dgm:prSet/>
      <dgm:spPr/>
      <dgm:t>
        <a:bodyPr/>
        <a:lstStyle/>
        <a:p>
          <a:endParaRPr lang="en-US" sz="1400">
            <a:latin typeface="Calibri" panose="020F0502020204030204" pitchFamily="34" charset="0"/>
            <a:cs typeface="Calibri" panose="020F0502020204030204" pitchFamily="34" charset="0"/>
          </a:endParaRPr>
        </a:p>
      </dgm:t>
    </dgm:pt>
    <dgm:pt modelId="{FD6C9C44-A194-43E4-B946-FC39517486F1}">
      <dgm:prSet custT="1"/>
      <dgm:spPr/>
      <dgm:t>
        <a:bodyPr/>
        <a:lstStyle/>
        <a:p>
          <a:r>
            <a:rPr lang="en-IN" sz="1000" dirty="0">
              <a:latin typeface="Calibri" panose="020F0502020204030204" pitchFamily="34" charset="0"/>
              <a:cs typeface="Calibri" panose="020F0502020204030204" pitchFamily="34" charset="0"/>
            </a:rPr>
            <a:t>In which section of the organization, it is collected and stored</a:t>
          </a:r>
          <a:endParaRPr lang="en-US" sz="1000" dirty="0">
            <a:latin typeface="Calibri" panose="020F0502020204030204" pitchFamily="34" charset="0"/>
            <a:cs typeface="Calibri" panose="020F0502020204030204" pitchFamily="34" charset="0"/>
          </a:endParaRPr>
        </a:p>
      </dgm:t>
    </dgm:pt>
    <dgm:pt modelId="{A7A4D77E-2904-4814-B18D-61318696BC7D}" type="parTrans" cxnId="{6960124B-4BF3-4225-B896-8395B775CB19}">
      <dgm:prSet/>
      <dgm:spPr/>
      <dgm:t>
        <a:bodyPr/>
        <a:lstStyle/>
        <a:p>
          <a:endParaRPr lang="en-US" sz="1400">
            <a:latin typeface="Calibri" panose="020F0502020204030204" pitchFamily="34" charset="0"/>
            <a:cs typeface="Calibri" panose="020F0502020204030204" pitchFamily="34" charset="0"/>
          </a:endParaRPr>
        </a:p>
      </dgm:t>
    </dgm:pt>
    <dgm:pt modelId="{37E525B0-A850-4396-8177-01AED42FF42D}" type="sibTrans" cxnId="{6960124B-4BF3-4225-B896-8395B775CB19}">
      <dgm:prSet/>
      <dgm:spPr/>
      <dgm:t>
        <a:bodyPr/>
        <a:lstStyle/>
        <a:p>
          <a:endParaRPr lang="en-US" sz="1400">
            <a:latin typeface="Calibri" panose="020F0502020204030204" pitchFamily="34" charset="0"/>
            <a:cs typeface="Calibri" panose="020F0502020204030204" pitchFamily="34" charset="0"/>
          </a:endParaRPr>
        </a:p>
      </dgm:t>
    </dgm:pt>
    <dgm:pt modelId="{0AC618B4-1369-4FA3-80AA-6009B7BE9B30}">
      <dgm:prSet custT="1"/>
      <dgm:spPr/>
      <dgm:t>
        <a:bodyPr/>
        <a:lstStyle/>
        <a:p>
          <a:r>
            <a:rPr lang="en-IN" sz="1000" dirty="0">
              <a:latin typeface="Calibri" panose="020F0502020204030204" pitchFamily="34" charset="0"/>
              <a:cs typeface="Calibri" panose="020F0502020204030204" pitchFamily="34" charset="0"/>
            </a:rPr>
            <a:t>How we store data, and how each data relate to others. </a:t>
          </a:r>
          <a:endParaRPr lang="en-US" sz="1000" dirty="0">
            <a:latin typeface="Calibri" panose="020F0502020204030204" pitchFamily="34" charset="0"/>
            <a:cs typeface="Calibri" panose="020F0502020204030204" pitchFamily="34" charset="0"/>
          </a:endParaRPr>
        </a:p>
      </dgm:t>
    </dgm:pt>
    <dgm:pt modelId="{38C4B49A-8F87-4BD7-B4AD-B17AC13EB1F3}" type="parTrans" cxnId="{11652A16-E78C-42CD-8BB3-7BD16E3BFB8F}">
      <dgm:prSet/>
      <dgm:spPr/>
      <dgm:t>
        <a:bodyPr/>
        <a:lstStyle/>
        <a:p>
          <a:endParaRPr lang="en-US" sz="1400">
            <a:latin typeface="Calibri" panose="020F0502020204030204" pitchFamily="34" charset="0"/>
            <a:cs typeface="Calibri" panose="020F0502020204030204" pitchFamily="34" charset="0"/>
          </a:endParaRPr>
        </a:p>
      </dgm:t>
    </dgm:pt>
    <dgm:pt modelId="{E5033CBA-2760-4F52-82CE-31597FD77454}" type="sibTrans" cxnId="{11652A16-E78C-42CD-8BB3-7BD16E3BFB8F}">
      <dgm:prSet/>
      <dgm:spPr/>
      <dgm:t>
        <a:bodyPr/>
        <a:lstStyle/>
        <a:p>
          <a:endParaRPr lang="en-US" sz="1400">
            <a:latin typeface="Calibri" panose="020F0502020204030204" pitchFamily="34" charset="0"/>
            <a:cs typeface="Calibri" panose="020F0502020204030204" pitchFamily="34" charset="0"/>
          </a:endParaRPr>
        </a:p>
      </dgm:t>
    </dgm:pt>
    <dgm:pt modelId="{0E303BE1-7930-4D27-A91A-AD42940E060C}" type="pres">
      <dgm:prSet presAssocID="{8841084C-9FD1-41E0-ABAD-E842740A93DB}" presName="root" presStyleCnt="0">
        <dgm:presLayoutVars>
          <dgm:dir/>
          <dgm:resizeHandles val="exact"/>
        </dgm:presLayoutVars>
      </dgm:prSet>
      <dgm:spPr/>
    </dgm:pt>
    <dgm:pt modelId="{2E14E195-A32D-469D-A559-B82B112CB33F}" type="pres">
      <dgm:prSet presAssocID="{BBD0A435-9C8A-4F96-ACBC-F086BF4A14CE}" presName="compNode" presStyleCnt="0"/>
      <dgm:spPr/>
    </dgm:pt>
    <dgm:pt modelId="{36C82118-6595-45F9-A7D0-2D60B9BB138B}" type="pres">
      <dgm:prSet presAssocID="{BBD0A435-9C8A-4F96-ACBC-F086BF4A14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1488F00F-D436-4682-84A8-C31BF180C9FB}" type="pres">
      <dgm:prSet presAssocID="{BBD0A435-9C8A-4F96-ACBC-F086BF4A14CE}" presName="spaceRect" presStyleCnt="0"/>
      <dgm:spPr/>
    </dgm:pt>
    <dgm:pt modelId="{6E0DCD51-B99B-47F2-B229-B8D1863DDC24}" type="pres">
      <dgm:prSet presAssocID="{BBD0A435-9C8A-4F96-ACBC-F086BF4A14CE}" presName="textRect" presStyleLbl="revTx" presStyleIdx="0" presStyleCnt="3">
        <dgm:presLayoutVars>
          <dgm:chMax val="1"/>
          <dgm:chPref val="1"/>
        </dgm:presLayoutVars>
      </dgm:prSet>
      <dgm:spPr/>
    </dgm:pt>
    <dgm:pt modelId="{41F142F1-6F85-4CF8-9FB3-752E9FC607B7}" type="pres">
      <dgm:prSet presAssocID="{FF456C41-330A-4E4B-BDB6-7BC4B9C85A4A}" presName="sibTrans" presStyleCnt="0"/>
      <dgm:spPr/>
    </dgm:pt>
    <dgm:pt modelId="{B1DC135A-D540-40A8-9774-724B44149795}" type="pres">
      <dgm:prSet presAssocID="{FD6C9C44-A194-43E4-B946-FC39517486F1}" presName="compNode" presStyleCnt="0"/>
      <dgm:spPr/>
    </dgm:pt>
    <dgm:pt modelId="{C42AB663-FF06-4BF3-ABBA-27E564424F25}" type="pres">
      <dgm:prSet presAssocID="{FD6C9C44-A194-43E4-B946-FC39517486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92FC2232-0942-4C48-8340-0C7066958077}" type="pres">
      <dgm:prSet presAssocID="{FD6C9C44-A194-43E4-B946-FC39517486F1}" presName="spaceRect" presStyleCnt="0"/>
      <dgm:spPr/>
    </dgm:pt>
    <dgm:pt modelId="{E009975B-8988-43A9-8B10-71739DF24D7C}" type="pres">
      <dgm:prSet presAssocID="{FD6C9C44-A194-43E4-B946-FC39517486F1}" presName="textRect" presStyleLbl="revTx" presStyleIdx="1" presStyleCnt="3">
        <dgm:presLayoutVars>
          <dgm:chMax val="1"/>
          <dgm:chPref val="1"/>
        </dgm:presLayoutVars>
      </dgm:prSet>
      <dgm:spPr/>
    </dgm:pt>
    <dgm:pt modelId="{5FD80E7A-9048-42FD-A139-071E72A3C6E1}" type="pres">
      <dgm:prSet presAssocID="{37E525B0-A850-4396-8177-01AED42FF42D}" presName="sibTrans" presStyleCnt="0"/>
      <dgm:spPr/>
    </dgm:pt>
    <dgm:pt modelId="{38B0D2B9-F05A-4972-91A1-FDF56F1E5E15}" type="pres">
      <dgm:prSet presAssocID="{0AC618B4-1369-4FA3-80AA-6009B7BE9B30}" presName="compNode" presStyleCnt="0"/>
      <dgm:spPr/>
    </dgm:pt>
    <dgm:pt modelId="{1F172961-223C-4EEF-899D-EEC6C2F3B25E}" type="pres">
      <dgm:prSet presAssocID="{0AC618B4-1369-4FA3-80AA-6009B7BE9B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BC74E85-B8FF-43E6-901E-A328B46D6B3F}" type="pres">
      <dgm:prSet presAssocID="{0AC618B4-1369-4FA3-80AA-6009B7BE9B30}" presName="spaceRect" presStyleCnt="0"/>
      <dgm:spPr/>
    </dgm:pt>
    <dgm:pt modelId="{4AFAE2DD-A8E2-44E5-A2C7-2D1F5BF6F109}" type="pres">
      <dgm:prSet presAssocID="{0AC618B4-1369-4FA3-80AA-6009B7BE9B30}" presName="textRect" presStyleLbl="revTx" presStyleIdx="2" presStyleCnt="3">
        <dgm:presLayoutVars>
          <dgm:chMax val="1"/>
          <dgm:chPref val="1"/>
        </dgm:presLayoutVars>
      </dgm:prSet>
      <dgm:spPr/>
    </dgm:pt>
  </dgm:ptLst>
  <dgm:cxnLst>
    <dgm:cxn modelId="{4FE89601-3EF8-460E-AB01-A5F1FCA4EDD8}" type="presOf" srcId="{BBD0A435-9C8A-4F96-ACBC-F086BF4A14CE}" destId="{6E0DCD51-B99B-47F2-B229-B8D1863DDC24}" srcOrd="0" destOrd="0" presId="urn:microsoft.com/office/officeart/2018/2/layout/IconLabelList"/>
    <dgm:cxn modelId="{AC006915-6BBE-4693-9723-33007CF75774}" srcId="{8841084C-9FD1-41E0-ABAD-E842740A93DB}" destId="{BBD0A435-9C8A-4F96-ACBC-F086BF4A14CE}" srcOrd="0" destOrd="0" parTransId="{09ED8EBE-3E2A-4A04-8295-90EB58DA9A21}" sibTransId="{FF456C41-330A-4E4B-BDB6-7BC4B9C85A4A}"/>
    <dgm:cxn modelId="{11652A16-E78C-42CD-8BB3-7BD16E3BFB8F}" srcId="{8841084C-9FD1-41E0-ABAD-E842740A93DB}" destId="{0AC618B4-1369-4FA3-80AA-6009B7BE9B30}" srcOrd="2" destOrd="0" parTransId="{38C4B49A-8F87-4BD7-B4AD-B17AC13EB1F3}" sibTransId="{E5033CBA-2760-4F52-82CE-31597FD77454}"/>
    <dgm:cxn modelId="{FF38D32F-AA73-4DCB-BD96-5EAAA606650B}" type="presOf" srcId="{8841084C-9FD1-41E0-ABAD-E842740A93DB}" destId="{0E303BE1-7930-4D27-A91A-AD42940E060C}" srcOrd="0" destOrd="0" presId="urn:microsoft.com/office/officeart/2018/2/layout/IconLabelList"/>
    <dgm:cxn modelId="{6960124B-4BF3-4225-B896-8395B775CB19}" srcId="{8841084C-9FD1-41E0-ABAD-E842740A93DB}" destId="{FD6C9C44-A194-43E4-B946-FC39517486F1}" srcOrd="1" destOrd="0" parTransId="{A7A4D77E-2904-4814-B18D-61318696BC7D}" sibTransId="{37E525B0-A850-4396-8177-01AED42FF42D}"/>
    <dgm:cxn modelId="{C84A3A8B-BF52-408A-AB5E-4D761C00EAE4}" type="presOf" srcId="{FD6C9C44-A194-43E4-B946-FC39517486F1}" destId="{E009975B-8988-43A9-8B10-71739DF24D7C}" srcOrd="0" destOrd="0" presId="urn:microsoft.com/office/officeart/2018/2/layout/IconLabelList"/>
    <dgm:cxn modelId="{5A0501D7-171B-400A-B2A9-53EC5CBCB9F2}" type="presOf" srcId="{0AC618B4-1369-4FA3-80AA-6009B7BE9B30}" destId="{4AFAE2DD-A8E2-44E5-A2C7-2D1F5BF6F109}" srcOrd="0" destOrd="0" presId="urn:microsoft.com/office/officeart/2018/2/layout/IconLabelList"/>
    <dgm:cxn modelId="{7F535208-F0D1-4420-B009-3BCB19D020C1}" type="presParOf" srcId="{0E303BE1-7930-4D27-A91A-AD42940E060C}" destId="{2E14E195-A32D-469D-A559-B82B112CB33F}" srcOrd="0" destOrd="0" presId="urn:microsoft.com/office/officeart/2018/2/layout/IconLabelList"/>
    <dgm:cxn modelId="{E6ABE896-6325-4035-9757-C4EE55893341}" type="presParOf" srcId="{2E14E195-A32D-469D-A559-B82B112CB33F}" destId="{36C82118-6595-45F9-A7D0-2D60B9BB138B}" srcOrd="0" destOrd="0" presId="urn:microsoft.com/office/officeart/2018/2/layout/IconLabelList"/>
    <dgm:cxn modelId="{E2C510EB-7317-4035-9B7E-E79BD6E659EB}" type="presParOf" srcId="{2E14E195-A32D-469D-A559-B82B112CB33F}" destId="{1488F00F-D436-4682-84A8-C31BF180C9FB}" srcOrd="1" destOrd="0" presId="urn:microsoft.com/office/officeart/2018/2/layout/IconLabelList"/>
    <dgm:cxn modelId="{09F615DB-9A3B-4C14-877E-0C3FE8246A18}" type="presParOf" srcId="{2E14E195-A32D-469D-A559-B82B112CB33F}" destId="{6E0DCD51-B99B-47F2-B229-B8D1863DDC24}" srcOrd="2" destOrd="0" presId="urn:microsoft.com/office/officeart/2018/2/layout/IconLabelList"/>
    <dgm:cxn modelId="{B40C8F5E-52FD-448C-9023-0EF02E3A3CDD}" type="presParOf" srcId="{0E303BE1-7930-4D27-A91A-AD42940E060C}" destId="{41F142F1-6F85-4CF8-9FB3-752E9FC607B7}" srcOrd="1" destOrd="0" presId="urn:microsoft.com/office/officeart/2018/2/layout/IconLabelList"/>
    <dgm:cxn modelId="{A9E5269D-AA49-4FC5-ADEF-15D95957F179}" type="presParOf" srcId="{0E303BE1-7930-4D27-A91A-AD42940E060C}" destId="{B1DC135A-D540-40A8-9774-724B44149795}" srcOrd="2" destOrd="0" presId="urn:microsoft.com/office/officeart/2018/2/layout/IconLabelList"/>
    <dgm:cxn modelId="{263BB6F7-FCC6-4698-BAD1-3C8F6C83FF6B}" type="presParOf" srcId="{B1DC135A-D540-40A8-9774-724B44149795}" destId="{C42AB663-FF06-4BF3-ABBA-27E564424F25}" srcOrd="0" destOrd="0" presId="urn:microsoft.com/office/officeart/2018/2/layout/IconLabelList"/>
    <dgm:cxn modelId="{5DA26351-9222-4C2A-93C9-7F528DD024EE}" type="presParOf" srcId="{B1DC135A-D540-40A8-9774-724B44149795}" destId="{92FC2232-0942-4C48-8340-0C7066958077}" srcOrd="1" destOrd="0" presId="urn:microsoft.com/office/officeart/2018/2/layout/IconLabelList"/>
    <dgm:cxn modelId="{10B8E5D5-68F5-408F-B3DE-245C6AA45EA2}" type="presParOf" srcId="{B1DC135A-D540-40A8-9774-724B44149795}" destId="{E009975B-8988-43A9-8B10-71739DF24D7C}" srcOrd="2" destOrd="0" presId="urn:microsoft.com/office/officeart/2018/2/layout/IconLabelList"/>
    <dgm:cxn modelId="{6BDD520D-DAEA-4ADB-B465-2FA6B12642DC}" type="presParOf" srcId="{0E303BE1-7930-4D27-A91A-AD42940E060C}" destId="{5FD80E7A-9048-42FD-A139-071E72A3C6E1}" srcOrd="3" destOrd="0" presId="urn:microsoft.com/office/officeart/2018/2/layout/IconLabelList"/>
    <dgm:cxn modelId="{51DF4578-880E-4C28-907A-98D71B37C41A}" type="presParOf" srcId="{0E303BE1-7930-4D27-A91A-AD42940E060C}" destId="{38B0D2B9-F05A-4972-91A1-FDF56F1E5E15}" srcOrd="4" destOrd="0" presId="urn:microsoft.com/office/officeart/2018/2/layout/IconLabelList"/>
    <dgm:cxn modelId="{BCD3D02E-F878-4D7F-9D64-92C7FA2E8B2E}" type="presParOf" srcId="{38B0D2B9-F05A-4972-91A1-FDF56F1E5E15}" destId="{1F172961-223C-4EEF-899D-EEC6C2F3B25E}" srcOrd="0" destOrd="0" presId="urn:microsoft.com/office/officeart/2018/2/layout/IconLabelList"/>
    <dgm:cxn modelId="{9B4858DA-25BD-4508-A0CB-632465AE3379}" type="presParOf" srcId="{38B0D2B9-F05A-4972-91A1-FDF56F1E5E15}" destId="{9BC74E85-B8FF-43E6-901E-A328B46D6B3F}" srcOrd="1" destOrd="0" presId="urn:microsoft.com/office/officeart/2018/2/layout/IconLabelList"/>
    <dgm:cxn modelId="{2973DB21-E872-4C81-88CA-12014AF78062}" type="presParOf" srcId="{38B0D2B9-F05A-4972-91A1-FDF56F1E5E15}" destId="{4AFAE2DD-A8E2-44E5-A2C7-2D1F5BF6F1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3D42B-291E-4F90-9C8D-3873039863DC}" type="doc">
      <dgm:prSet loTypeId="urn:microsoft.com/office/officeart/2018/2/layout/IconCircleList" loCatId="icon" qsTypeId="urn:microsoft.com/office/officeart/2005/8/quickstyle/simple1" qsCatId="simple" csTypeId="urn:microsoft.com/office/officeart/2005/8/colors/accent3_2" csCatId="accent3" phldr="1"/>
      <dgm:spPr/>
      <dgm:t>
        <a:bodyPr/>
        <a:lstStyle/>
        <a:p>
          <a:endParaRPr lang="en-US"/>
        </a:p>
      </dgm:t>
    </dgm:pt>
    <dgm:pt modelId="{98866A71-AA16-4472-AD9A-D0B444DC202E}">
      <dgm:prSet/>
      <dgm:spPr/>
      <dgm:t>
        <a:bodyPr/>
        <a:lstStyle/>
        <a:p>
          <a:r>
            <a:rPr lang="en-IN" dirty="0">
              <a:latin typeface="Calibri" panose="020F0502020204030204" pitchFamily="34" charset="0"/>
              <a:cs typeface="Calibri" panose="020F0502020204030204" pitchFamily="34" charset="0"/>
            </a:rPr>
            <a:t>Entities represent data tables (or more generally, data objects) that contain data relevant for comparison.</a:t>
          </a:r>
          <a:endParaRPr lang="en-US" dirty="0">
            <a:latin typeface="Calibri" panose="020F0502020204030204" pitchFamily="34" charset="0"/>
            <a:cs typeface="Calibri" panose="020F0502020204030204" pitchFamily="34" charset="0"/>
          </a:endParaRPr>
        </a:p>
      </dgm:t>
    </dgm:pt>
    <dgm:pt modelId="{B76F22DD-EE64-4B84-A9AA-F66A8CC42CBF}" type="parTrans" cxnId="{F2917726-FCE2-4E1B-B6D4-B42F2F391F69}">
      <dgm:prSet/>
      <dgm:spPr/>
      <dgm:t>
        <a:bodyPr/>
        <a:lstStyle/>
        <a:p>
          <a:endParaRPr lang="en-US">
            <a:latin typeface="Calibri" panose="020F0502020204030204" pitchFamily="34" charset="0"/>
            <a:cs typeface="Calibri" panose="020F0502020204030204" pitchFamily="34" charset="0"/>
          </a:endParaRPr>
        </a:p>
      </dgm:t>
    </dgm:pt>
    <dgm:pt modelId="{9FF0673D-B65E-423D-A67A-6FCE58757055}" type="sibTrans" cxnId="{F2917726-FCE2-4E1B-B6D4-B42F2F391F69}">
      <dgm:prSet/>
      <dgm:spPr/>
      <dgm:t>
        <a:bodyPr/>
        <a:lstStyle/>
        <a:p>
          <a:endParaRPr lang="en-US">
            <a:latin typeface="Calibri" panose="020F0502020204030204" pitchFamily="34" charset="0"/>
            <a:cs typeface="Calibri" panose="020F0502020204030204" pitchFamily="34" charset="0"/>
          </a:endParaRPr>
        </a:p>
      </dgm:t>
    </dgm:pt>
    <dgm:pt modelId="{A8303DFA-4751-47B0-ABF6-F1AF6BA3B5D4}">
      <dgm:prSet/>
      <dgm:spPr/>
      <dgm:t>
        <a:bodyPr/>
        <a:lstStyle/>
        <a:p>
          <a:r>
            <a:rPr lang="en-IN" dirty="0">
              <a:latin typeface="Calibri" panose="020F0502020204030204" pitchFamily="34" charset="0"/>
              <a:cs typeface="Calibri" panose="020F0502020204030204" pitchFamily="34" charset="0"/>
            </a:rPr>
            <a:t>Attributes show additional information stored under each unique ID in an entity.</a:t>
          </a:r>
          <a:endParaRPr lang="en-US" dirty="0">
            <a:latin typeface="Calibri" panose="020F0502020204030204" pitchFamily="34" charset="0"/>
            <a:cs typeface="Calibri" panose="020F0502020204030204" pitchFamily="34" charset="0"/>
          </a:endParaRPr>
        </a:p>
      </dgm:t>
    </dgm:pt>
    <dgm:pt modelId="{881A9F6D-2540-48B5-AEA5-EB1FE735EBBF}" type="parTrans" cxnId="{D1B31B8A-17C0-4EF5-8302-D30A08E639B1}">
      <dgm:prSet/>
      <dgm:spPr/>
      <dgm:t>
        <a:bodyPr/>
        <a:lstStyle/>
        <a:p>
          <a:endParaRPr lang="en-US">
            <a:latin typeface="Calibri" panose="020F0502020204030204" pitchFamily="34" charset="0"/>
            <a:cs typeface="Calibri" panose="020F0502020204030204" pitchFamily="34" charset="0"/>
          </a:endParaRPr>
        </a:p>
      </dgm:t>
    </dgm:pt>
    <dgm:pt modelId="{77049F6B-76FA-472E-834A-D94B8A698C9E}" type="sibTrans" cxnId="{D1B31B8A-17C0-4EF5-8302-D30A08E639B1}">
      <dgm:prSet/>
      <dgm:spPr/>
      <dgm:t>
        <a:bodyPr/>
        <a:lstStyle/>
        <a:p>
          <a:endParaRPr lang="en-US">
            <a:latin typeface="Calibri" panose="020F0502020204030204" pitchFamily="34" charset="0"/>
            <a:cs typeface="Calibri" panose="020F0502020204030204" pitchFamily="34" charset="0"/>
          </a:endParaRPr>
        </a:p>
      </dgm:t>
    </dgm:pt>
    <dgm:pt modelId="{9418046D-5265-4A0F-84D1-A9EB146FA4D6}">
      <dgm:prSet/>
      <dgm:spPr/>
      <dgm:t>
        <a:bodyPr/>
        <a:lstStyle/>
        <a:p>
          <a:r>
            <a:rPr lang="en-IN" dirty="0">
              <a:latin typeface="Calibri" panose="020F0502020204030204" pitchFamily="34" charset="0"/>
              <a:cs typeface="Calibri" panose="020F0502020204030204" pitchFamily="34" charset="0"/>
            </a:rPr>
            <a:t>Relationships are shown by lines and symbols and explain how entities interact. </a:t>
          </a:r>
          <a:endParaRPr lang="en-US" dirty="0">
            <a:latin typeface="Calibri" panose="020F0502020204030204" pitchFamily="34" charset="0"/>
            <a:cs typeface="Calibri" panose="020F0502020204030204" pitchFamily="34" charset="0"/>
          </a:endParaRPr>
        </a:p>
      </dgm:t>
    </dgm:pt>
    <dgm:pt modelId="{F62DBA65-637E-4723-8FC4-DB0B0579077E}" type="parTrans" cxnId="{0E08FF2F-5913-47AC-A299-5EAECEA5BCDA}">
      <dgm:prSet/>
      <dgm:spPr/>
      <dgm:t>
        <a:bodyPr/>
        <a:lstStyle/>
        <a:p>
          <a:endParaRPr lang="en-US">
            <a:latin typeface="Calibri" panose="020F0502020204030204" pitchFamily="34" charset="0"/>
            <a:cs typeface="Calibri" panose="020F0502020204030204" pitchFamily="34" charset="0"/>
          </a:endParaRPr>
        </a:p>
      </dgm:t>
    </dgm:pt>
    <dgm:pt modelId="{1725EAD5-0B55-4F40-92C4-BA5784816D6E}" type="sibTrans" cxnId="{0E08FF2F-5913-47AC-A299-5EAECEA5BCDA}">
      <dgm:prSet/>
      <dgm:spPr/>
      <dgm:t>
        <a:bodyPr/>
        <a:lstStyle/>
        <a:p>
          <a:endParaRPr lang="en-US">
            <a:latin typeface="Calibri" panose="020F0502020204030204" pitchFamily="34" charset="0"/>
            <a:cs typeface="Calibri" panose="020F0502020204030204" pitchFamily="34" charset="0"/>
          </a:endParaRPr>
        </a:p>
      </dgm:t>
    </dgm:pt>
    <dgm:pt modelId="{5DC81D12-62E0-494B-B76E-E5710E30D31C}" type="pres">
      <dgm:prSet presAssocID="{03B3D42B-291E-4F90-9C8D-3873039863DC}" presName="root" presStyleCnt="0">
        <dgm:presLayoutVars>
          <dgm:dir/>
          <dgm:resizeHandles val="exact"/>
        </dgm:presLayoutVars>
      </dgm:prSet>
      <dgm:spPr/>
    </dgm:pt>
    <dgm:pt modelId="{562C3498-65BD-47AC-B82D-51964B8648FB}" type="pres">
      <dgm:prSet presAssocID="{03B3D42B-291E-4F90-9C8D-3873039863DC}" presName="container" presStyleCnt="0">
        <dgm:presLayoutVars>
          <dgm:dir/>
          <dgm:resizeHandles val="exact"/>
        </dgm:presLayoutVars>
      </dgm:prSet>
      <dgm:spPr/>
    </dgm:pt>
    <dgm:pt modelId="{91140ADA-1716-434D-8140-3676C4B96884}" type="pres">
      <dgm:prSet presAssocID="{98866A71-AA16-4472-AD9A-D0B444DC202E}" presName="compNode" presStyleCnt="0"/>
      <dgm:spPr/>
    </dgm:pt>
    <dgm:pt modelId="{D53953AD-4234-4413-8D74-22B2B6A6A6EC}" type="pres">
      <dgm:prSet presAssocID="{98866A71-AA16-4472-AD9A-D0B444DC202E}" presName="iconBgRect" presStyleLbl="bgShp" presStyleIdx="0" presStyleCnt="3"/>
      <dgm:spPr/>
    </dgm:pt>
    <dgm:pt modelId="{8B656D00-2051-4302-BA0E-1DCDB48D4B3F}" type="pres">
      <dgm:prSet presAssocID="{98866A71-AA16-4472-AD9A-D0B444DC20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EEE85AC-CD67-4242-8293-EF80711A50C2}" type="pres">
      <dgm:prSet presAssocID="{98866A71-AA16-4472-AD9A-D0B444DC202E}" presName="spaceRect" presStyleCnt="0"/>
      <dgm:spPr/>
    </dgm:pt>
    <dgm:pt modelId="{6C03559E-F7B2-4F1E-B9F2-A3DE75C7963B}" type="pres">
      <dgm:prSet presAssocID="{98866A71-AA16-4472-AD9A-D0B444DC202E}" presName="textRect" presStyleLbl="revTx" presStyleIdx="0" presStyleCnt="3">
        <dgm:presLayoutVars>
          <dgm:chMax val="1"/>
          <dgm:chPref val="1"/>
        </dgm:presLayoutVars>
      </dgm:prSet>
      <dgm:spPr/>
    </dgm:pt>
    <dgm:pt modelId="{43AF247D-3E89-4266-9A2E-9E8FAD99A883}" type="pres">
      <dgm:prSet presAssocID="{9FF0673D-B65E-423D-A67A-6FCE58757055}" presName="sibTrans" presStyleLbl="sibTrans2D1" presStyleIdx="0" presStyleCnt="0"/>
      <dgm:spPr/>
    </dgm:pt>
    <dgm:pt modelId="{1DC3E0C7-AFCA-4CC6-BE2C-566226D298F8}" type="pres">
      <dgm:prSet presAssocID="{A8303DFA-4751-47B0-ABF6-F1AF6BA3B5D4}" presName="compNode" presStyleCnt="0"/>
      <dgm:spPr/>
    </dgm:pt>
    <dgm:pt modelId="{5B7FF9FA-CA3A-46BD-927D-27E63FBDEA0E}" type="pres">
      <dgm:prSet presAssocID="{A8303DFA-4751-47B0-ABF6-F1AF6BA3B5D4}" presName="iconBgRect" presStyleLbl="bgShp" presStyleIdx="1" presStyleCnt="3"/>
      <dgm:spPr/>
    </dgm:pt>
    <dgm:pt modelId="{948B7EC5-0FB1-43B7-8D13-A8D9450616F2}" type="pres">
      <dgm:prSet presAssocID="{A8303DFA-4751-47B0-ABF6-F1AF6BA3B5D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A23D980C-E089-426E-A72E-94F0966DA2F1}" type="pres">
      <dgm:prSet presAssocID="{A8303DFA-4751-47B0-ABF6-F1AF6BA3B5D4}" presName="spaceRect" presStyleCnt="0"/>
      <dgm:spPr/>
    </dgm:pt>
    <dgm:pt modelId="{4F9DE84F-C192-4BD9-916E-D00CB47EDCEE}" type="pres">
      <dgm:prSet presAssocID="{A8303DFA-4751-47B0-ABF6-F1AF6BA3B5D4}" presName="textRect" presStyleLbl="revTx" presStyleIdx="1" presStyleCnt="3">
        <dgm:presLayoutVars>
          <dgm:chMax val="1"/>
          <dgm:chPref val="1"/>
        </dgm:presLayoutVars>
      </dgm:prSet>
      <dgm:spPr/>
    </dgm:pt>
    <dgm:pt modelId="{6528CE3B-6E1B-4075-8E32-8D6FA73303DC}" type="pres">
      <dgm:prSet presAssocID="{77049F6B-76FA-472E-834A-D94B8A698C9E}" presName="sibTrans" presStyleLbl="sibTrans2D1" presStyleIdx="0" presStyleCnt="0"/>
      <dgm:spPr/>
    </dgm:pt>
    <dgm:pt modelId="{DC3BED01-2056-41AF-9254-E89D4796FBE3}" type="pres">
      <dgm:prSet presAssocID="{9418046D-5265-4A0F-84D1-A9EB146FA4D6}" presName="compNode" presStyleCnt="0"/>
      <dgm:spPr/>
    </dgm:pt>
    <dgm:pt modelId="{7A0E3AD9-F636-4E2B-9E6B-6BF29F096ACB}" type="pres">
      <dgm:prSet presAssocID="{9418046D-5265-4A0F-84D1-A9EB146FA4D6}" presName="iconBgRect" presStyleLbl="bgShp" presStyleIdx="2" presStyleCnt="3"/>
      <dgm:spPr/>
    </dgm:pt>
    <dgm:pt modelId="{A73BB055-6E0C-447F-9782-736796436E8E}" type="pres">
      <dgm:prSet presAssocID="{9418046D-5265-4A0F-84D1-A9EB146FA4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cial Network"/>
        </a:ext>
      </dgm:extLst>
    </dgm:pt>
    <dgm:pt modelId="{88CDAE4B-1B68-4CC9-8731-013C5FFFB297}" type="pres">
      <dgm:prSet presAssocID="{9418046D-5265-4A0F-84D1-A9EB146FA4D6}" presName="spaceRect" presStyleCnt="0"/>
      <dgm:spPr/>
    </dgm:pt>
    <dgm:pt modelId="{D2F9E673-CD37-48B4-8407-A9D5269F3BD9}" type="pres">
      <dgm:prSet presAssocID="{9418046D-5265-4A0F-84D1-A9EB146FA4D6}" presName="textRect" presStyleLbl="revTx" presStyleIdx="2" presStyleCnt="3">
        <dgm:presLayoutVars>
          <dgm:chMax val="1"/>
          <dgm:chPref val="1"/>
        </dgm:presLayoutVars>
      </dgm:prSet>
      <dgm:spPr/>
    </dgm:pt>
  </dgm:ptLst>
  <dgm:cxnLst>
    <dgm:cxn modelId="{57A8130E-C842-4C2A-AAA8-0D76FC9A7540}" type="presOf" srcId="{9FF0673D-B65E-423D-A67A-6FCE58757055}" destId="{43AF247D-3E89-4266-9A2E-9E8FAD99A883}" srcOrd="0" destOrd="0" presId="urn:microsoft.com/office/officeart/2018/2/layout/IconCircleList"/>
    <dgm:cxn modelId="{F2917726-FCE2-4E1B-B6D4-B42F2F391F69}" srcId="{03B3D42B-291E-4F90-9C8D-3873039863DC}" destId="{98866A71-AA16-4472-AD9A-D0B444DC202E}" srcOrd="0" destOrd="0" parTransId="{B76F22DD-EE64-4B84-A9AA-F66A8CC42CBF}" sibTransId="{9FF0673D-B65E-423D-A67A-6FCE58757055}"/>
    <dgm:cxn modelId="{0E08FF2F-5913-47AC-A299-5EAECEA5BCDA}" srcId="{03B3D42B-291E-4F90-9C8D-3873039863DC}" destId="{9418046D-5265-4A0F-84D1-A9EB146FA4D6}" srcOrd="2" destOrd="0" parTransId="{F62DBA65-637E-4723-8FC4-DB0B0579077E}" sibTransId="{1725EAD5-0B55-4F40-92C4-BA5784816D6E}"/>
    <dgm:cxn modelId="{40468F6D-ED00-4563-9BCA-84683C30C0F9}" type="presOf" srcId="{03B3D42B-291E-4F90-9C8D-3873039863DC}" destId="{5DC81D12-62E0-494B-B76E-E5710E30D31C}" srcOrd="0" destOrd="0" presId="urn:microsoft.com/office/officeart/2018/2/layout/IconCircleList"/>
    <dgm:cxn modelId="{639EEA57-15AF-4A56-9497-BB128FD2A830}" type="presOf" srcId="{77049F6B-76FA-472E-834A-D94B8A698C9E}" destId="{6528CE3B-6E1B-4075-8E32-8D6FA73303DC}" srcOrd="0" destOrd="0" presId="urn:microsoft.com/office/officeart/2018/2/layout/IconCircleList"/>
    <dgm:cxn modelId="{D1B31B8A-17C0-4EF5-8302-D30A08E639B1}" srcId="{03B3D42B-291E-4F90-9C8D-3873039863DC}" destId="{A8303DFA-4751-47B0-ABF6-F1AF6BA3B5D4}" srcOrd="1" destOrd="0" parTransId="{881A9F6D-2540-48B5-AEA5-EB1FE735EBBF}" sibTransId="{77049F6B-76FA-472E-834A-D94B8A698C9E}"/>
    <dgm:cxn modelId="{99038290-E01F-48F2-B99C-33572264A735}" type="presOf" srcId="{9418046D-5265-4A0F-84D1-A9EB146FA4D6}" destId="{D2F9E673-CD37-48B4-8407-A9D5269F3BD9}" srcOrd="0" destOrd="0" presId="urn:microsoft.com/office/officeart/2018/2/layout/IconCircleList"/>
    <dgm:cxn modelId="{7266D6A9-D8F2-4731-97C7-7E35184E8FFE}" type="presOf" srcId="{A8303DFA-4751-47B0-ABF6-F1AF6BA3B5D4}" destId="{4F9DE84F-C192-4BD9-916E-D00CB47EDCEE}" srcOrd="0" destOrd="0" presId="urn:microsoft.com/office/officeart/2018/2/layout/IconCircleList"/>
    <dgm:cxn modelId="{AEB9D0C2-2ED2-49E7-8201-61F411448967}" type="presOf" srcId="{98866A71-AA16-4472-AD9A-D0B444DC202E}" destId="{6C03559E-F7B2-4F1E-B9F2-A3DE75C7963B}" srcOrd="0" destOrd="0" presId="urn:microsoft.com/office/officeart/2018/2/layout/IconCircleList"/>
    <dgm:cxn modelId="{56B3FF44-7744-4A78-B163-7D4F7DF4EF6A}" type="presParOf" srcId="{5DC81D12-62E0-494B-B76E-E5710E30D31C}" destId="{562C3498-65BD-47AC-B82D-51964B8648FB}" srcOrd="0" destOrd="0" presId="urn:microsoft.com/office/officeart/2018/2/layout/IconCircleList"/>
    <dgm:cxn modelId="{F7AF2A38-06AF-479E-9E03-72B57423BD6D}" type="presParOf" srcId="{562C3498-65BD-47AC-B82D-51964B8648FB}" destId="{91140ADA-1716-434D-8140-3676C4B96884}" srcOrd="0" destOrd="0" presId="urn:microsoft.com/office/officeart/2018/2/layout/IconCircleList"/>
    <dgm:cxn modelId="{54C35BE2-C883-4731-A04B-830D1BB1DB80}" type="presParOf" srcId="{91140ADA-1716-434D-8140-3676C4B96884}" destId="{D53953AD-4234-4413-8D74-22B2B6A6A6EC}" srcOrd="0" destOrd="0" presId="urn:microsoft.com/office/officeart/2018/2/layout/IconCircleList"/>
    <dgm:cxn modelId="{6DAAAB76-79C6-4420-9673-2728AB561D1B}" type="presParOf" srcId="{91140ADA-1716-434D-8140-3676C4B96884}" destId="{8B656D00-2051-4302-BA0E-1DCDB48D4B3F}" srcOrd="1" destOrd="0" presId="urn:microsoft.com/office/officeart/2018/2/layout/IconCircleList"/>
    <dgm:cxn modelId="{23BB8918-F1CF-4027-B523-1172D654AABF}" type="presParOf" srcId="{91140ADA-1716-434D-8140-3676C4B96884}" destId="{DEEE85AC-CD67-4242-8293-EF80711A50C2}" srcOrd="2" destOrd="0" presId="urn:microsoft.com/office/officeart/2018/2/layout/IconCircleList"/>
    <dgm:cxn modelId="{6E0D8B05-8A49-4AFA-96C0-CDFC378156FA}" type="presParOf" srcId="{91140ADA-1716-434D-8140-3676C4B96884}" destId="{6C03559E-F7B2-4F1E-B9F2-A3DE75C7963B}" srcOrd="3" destOrd="0" presId="urn:microsoft.com/office/officeart/2018/2/layout/IconCircleList"/>
    <dgm:cxn modelId="{3710FCAE-3AB2-4B6B-A09C-CD4BE8F91849}" type="presParOf" srcId="{562C3498-65BD-47AC-B82D-51964B8648FB}" destId="{43AF247D-3E89-4266-9A2E-9E8FAD99A883}" srcOrd="1" destOrd="0" presId="urn:microsoft.com/office/officeart/2018/2/layout/IconCircleList"/>
    <dgm:cxn modelId="{6E869CA9-D3B7-4056-B0AA-F81928219964}" type="presParOf" srcId="{562C3498-65BD-47AC-B82D-51964B8648FB}" destId="{1DC3E0C7-AFCA-4CC6-BE2C-566226D298F8}" srcOrd="2" destOrd="0" presId="urn:microsoft.com/office/officeart/2018/2/layout/IconCircleList"/>
    <dgm:cxn modelId="{9A095083-19A3-4F6E-AAA2-02F59E30E451}" type="presParOf" srcId="{1DC3E0C7-AFCA-4CC6-BE2C-566226D298F8}" destId="{5B7FF9FA-CA3A-46BD-927D-27E63FBDEA0E}" srcOrd="0" destOrd="0" presId="urn:microsoft.com/office/officeart/2018/2/layout/IconCircleList"/>
    <dgm:cxn modelId="{8901EF39-19AC-4311-AE13-9772C37E862C}" type="presParOf" srcId="{1DC3E0C7-AFCA-4CC6-BE2C-566226D298F8}" destId="{948B7EC5-0FB1-43B7-8D13-A8D9450616F2}" srcOrd="1" destOrd="0" presId="urn:microsoft.com/office/officeart/2018/2/layout/IconCircleList"/>
    <dgm:cxn modelId="{28C05DD5-EBB7-4B3F-9F80-EC86606CC5A8}" type="presParOf" srcId="{1DC3E0C7-AFCA-4CC6-BE2C-566226D298F8}" destId="{A23D980C-E089-426E-A72E-94F0966DA2F1}" srcOrd="2" destOrd="0" presId="urn:microsoft.com/office/officeart/2018/2/layout/IconCircleList"/>
    <dgm:cxn modelId="{8490C54E-6AF3-466E-A1D5-76C12C62D044}" type="presParOf" srcId="{1DC3E0C7-AFCA-4CC6-BE2C-566226D298F8}" destId="{4F9DE84F-C192-4BD9-916E-D00CB47EDCEE}" srcOrd="3" destOrd="0" presId="urn:microsoft.com/office/officeart/2018/2/layout/IconCircleList"/>
    <dgm:cxn modelId="{0F4561AB-C0E4-4CCA-814A-D5F193AE501B}" type="presParOf" srcId="{562C3498-65BD-47AC-B82D-51964B8648FB}" destId="{6528CE3B-6E1B-4075-8E32-8D6FA73303DC}" srcOrd="3" destOrd="0" presId="urn:microsoft.com/office/officeart/2018/2/layout/IconCircleList"/>
    <dgm:cxn modelId="{DBF908B8-8696-4371-A717-FB91E29BCC30}" type="presParOf" srcId="{562C3498-65BD-47AC-B82D-51964B8648FB}" destId="{DC3BED01-2056-41AF-9254-E89D4796FBE3}" srcOrd="4" destOrd="0" presId="urn:microsoft.com/office/officeart/2018/2/layout/IconCircleList"/>
    <dgm:cxn modelId="{151956F4-AAFC-4CC2-83AB-F86CAB5BDB97}" type="presParOf" srcId="{DC3BED01-2056-41AF-9254-E89D4796FBE3}" destId="{7A0E3AD9-F636-4E2B-9E6B-6BF29F096ACB}" srcOrd="0" destOrd="0" presId="urn:microsoft.com/office/officeart/2018/2/layout/IconCircleList"/>
    <dgm:cxn modelId="{F9124FA5-FAB2-4913-8CA4-B5722FC7A9DE}" type="presParOf" srcId="{DC3BED01-2056-41AF-9254-E89D4796FBE3}" destId="{A73BB055-6E0C-447F-9782-736796436E8E}" srcOrd="1" destOrd="0" presId="urn:microsoft.com/office/officeart/2018/2/layout/IconCircleList"/>
    <dgm:cxn modelId="{C523B111-AB36-4D0E-8555-A1DE370ECD4B}" type="presParOf" srcId="{DC3BED01-2056-41AF-9254-E89D4796FBE3}" destId="{88CDAE4B-1B68-4CC9-8731-013C5FFFB297}" srcOrd="2" destOrd="0" presId="urn:microsoft.com/office/officeart/2018/2/layout/IconCircleList"/>
    <dgm:cxn modelId="{924F7176-E95B-42E5-8572-876443702A39}" type="presParOf" srcId="{DC3BED01-2056-41AF-9254-E89D4796FBE3}" destId="{D2F9E673-CD37-48B4-8407-A9D5269F3BD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FE1F08-EE65-431B-9894-0E83EC44BDFF}"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D757A34-36D8-449D-9B46-2BD837250003}">
      <dgm:prSet/>
      <dgm:spPr/>
      <dgm:t>
        <a:bodyPr/>
        <a:lstStyle/>
        <a:p>
          <a:r>
            <a:rPr lang="en-IN" dirty="0"/>
            <a:t>Super Key – A super key is a group of single or multiple keys that identifies rows in a table.</a:t>
          </a:r>
          <a:endParaRPr lang="en-US" dirty="0"/>
        </a:p>
      </dgm:t>
    </dgm:pt>
    <dgm:pt modelId="{CABD2FA7-7C37-481B-8E5E-0928587A7628}" type="parTrans" cxnId="{A0595FEB-6112-40E8-89EB-A00AF0BFCA2C}">
      <dgm:prSet/>
      <dgm:spPr/>
      <dgm:t>
        <a:bodyPr/>
        <a:lstStyle/>
        <a:p>
          <a:endParaRPr lang="en-US"/>
        </a:p>
      </dgm:t>
    </dgm:pt>
    <dgm:pt modelId="{8579B03E-58A0-46C3-8E94-13B19AD2A704}" type="sibTrans" cxnId="{A0595FEB-6112-40E8-89EB-A00AF0BFCA2C}">
      <dgm:prSet/>
      <dgm:spPr/>
      <dgm:t>
        <a:bodyPr/>
        <a:lstStyle/>
        <a:p>
          <a:endParaRPr lang="en-US"/>
        </a:p>
      </dgm:t>
    </dgm:pt>
    <dgm:pt modelId="{AC52A157-CA11-489D-999F-CE524C3F7B6A}">
      <dgm:prSet/>
      <dgm:spPr/>
      <dgm:t>
        <a:bodyPr/>
        <a:lstStyle/>
        <a:p>
          <a:r>
            <a:rPr lang="en-IN" dirty="0"/>
            <a:t>Primary Key –  is a column or group of columns in a table that uniquely identify every row in that table.</a:t>
          </a:r>
          <a:endParaRPr lang="en-US" dirty="0"/>
        </a:p>
      </dgm:t>
    </dgm:pt>
    <dgm:pt modelId="{8A262063-15EC-4EC0-B8E5-7DF50FB03DFB}" type="parTrans" cxnId="{5A050A82-2484-4FA6-A791-7D87A8ACCF60}">
      <dgm:prSet/>
      <dgm:spPr/>
      <dgm:t>
        <a:bodyPr/>
        <a:lstStyle/>
        <a:p>
          <a:endParaRPr lang="en-US"/>
        </a:p>
      </dgm:t>
    </dgm:pt>
    <dgm:pt modelId="{9B4E54B8-735F-4695-A83C-4EAB54F87B39}" type="sibTrans" cxnId="{5A050A82-2484-4FA6-A791-7D87A8ACCF60}">
      <dgm:prSet/>
      <dgm:spPr/>
      <dgm:t>
        <a:bodyPr/>
        <a:lstStyle/>
        <a:p>
          <a:endParaRPr lang="en-US"/>
        </a:p>
      </dgm:t>
    </dgm:pt>
    <dgm:pt modelId="{73289C99-A731-4114-8805-426CF2A1B899}">
      <dgm:prSet/>
      <dgm:spPr/>
      <dgm:t>
        <a:bodyPr/>
        <a:lstStyle/>
        <a:p>
          <a:r>
            <a:rPr lang="en-IN" dirty="0"/>
            <a:t>Candidate Key – is a set of attributes that uniquely identify tuples in a table. Candidate Key is a super key with no repeated attributes.</a:t>
          </a:r>
          <a:endParaRPr lang="en-US" dirty="0"/>
        </a:p>
      </dgm:t>
    </dgm:pt>
    <dgm:pt modelId="{87570C26-E2AA-4B66-AB72-04478A2C443A}" type="parTrans" cxnId="{7343066D-D658-4712-952D-E6806612CEEB}">
      <dgm:prSet/>
      <dgm:spPr/>
      <dgm:t>
        <a:bodyPr/>
        <a:lstStyle/>
        <a:p>
          <a:endParaRPr lang="en-US"/>
        </a:p>
      </dgm:t>
    </dgm:pt>
    <dgm:pt modelId="{B0E967BC-9281-4D10-B468-2F83271381FD}" type="sibTrans" cxnId="{7343066D-D658-4712-952D-E6806612CEEB}">
      <dgm:prSet/>
      <dgm:spPr/>
      <dgm:t>
        <a:bodyPr/>
        <a:lstStyle/>
        <a:p>
          <a:endParaRPr lang="en-US"/>
        </a:p>
      </dgm:t>
    </dgm:pt>
    <dgm:pt modelId="{7813A1A5-4F75-4E8D-9029-2DDD8543B596}">
      <dgm:prSet/>
      <dgm:spPr/>
      <dgm:t>
        <a:bodyPr/>
        <a:lstStyle/>
        <a:p>
          <a:r>
            <a:rPr lang="en-IN" dirty="0"/>
            <a:t>Alternate Key – is a column or group of columns in a table that uniquely identify every row in that table.</a:t>
          </a:r>
          <a:endParaRPr lang="en-US" dirty="0"/>
        </a:p>
      </dgm:t>
    </dgm:pt>
    <dgm:pt modelId="{81D7FCC7-3CA2-4736-B4D2-F205B8044307}" type="parTrans" cxnId="{E88FB9AE-3F20-4AE4-98C1-AF091469F005}">
      <dgm:prSet/>
      <dgm:spPr/>
      <dgm:t>
        <a:bodyPr/>
        <a:lstStyle/>
        <a:p>
          <a:endParaRPr lang="en-US"/>
        </a:p>
      </dgm:t>
    </dgm:pt>
    <dgm:pt modelId="{E2EABCA2-FB03-46BA-A5E3-FE2C496EC6C9}" type="sibTrans" cxnId="{E88FB9AE-3F20-4AE4-98C1-AF091469F005}">
      <dgm:prSet/>
      <dgm:spPr/>
      <dgm:t>
        <a:bodyPr/>
        <a:lstStyle/>
        <a:p>
          <a:endParaRPr lang="en-US"/>
        </a:p>
      </dgm:t>
    </dgm:pt>
    <dgm:pt modelId="{C652078D-89B6-4703-829A-163476E06EBF}">
      <dgm:prSet/>
      <dgm:spPr/>
      <dgm:t>
        <a:bodyPr/>
        <a:lstStyle/>
        <a:p>
          <a:r>
            <a:rPr lang="en-IN" dirty="0"/>
            <a:t>Foreign Key – is a column that creates a relationship between two tables. The purpose of Foreign keys is to maintain data integrity and allow navigation between two different instances of an entity.</a:t>
          </a:r>
          <a:endParaRPr lang="en-US" dirty="0"/>
        </a:p>
      </dgm:t>
    </dgm:pt>
    <dgm:pt modelId="{73F516DA-019C-4178-AECA-9E26E1011338}" type="parTrans" cxnId="{AF959DCD-0BD7-4B91-A2B5-F740F81FC704}">
      <dgm:prSet/>
      <dgm:spPr/>
      <dgm:t>
        <a:bodyPr/>
        <a:lstStyle/>
        <a:p>
          <a:endParaRPr lang="en-US"/>
        </a:p>
      </dgm:t>
    </dgm:pt>
    <dgm:pt modelId="{745D6510-E876-4E06-8E54-FE40077AFBBF}" type="sibTrans" cxnId="{AF959DCD-0BD7-4B91-A2B5-F740F81FC704}">
      <dgm:prSet/>
      <dgm:spPr/>
      <dgm:t>
        <a:bodyPr/>
        <a:lstStyle/>
        <a:p>
          <a:endParaRPr lang="en-US"/>
        </a:p>
      </dgm:t>
    </dgm:pt>
    <dgm:pt modelId="{75FE3DDC-0A3B-4A40-9659-984A24C97CE7}">
      <dgm:prSet/>
      <dgm:spPr/>
      <dgm:t>
        <a:bodyPr/>
        <a:lstStyle/>
        <a:p>
          <a:r>
            <a:rPr lang="en-IN" dirty="0"/>
            <a:t>Compound Key – has two or more attributes that allow you to uniquely recognize a specific record. It is possible that each column may not be unique by itself within the database.</a:t>
          </a:r>
          <a:endParaRPr lang="en-US" dirty="0"/>
        </a:p>
      </dgm:t>
    </dgm:pt>
    <dgm:pt modelId="{D15DD681-B57B-4059-867B-CEE8E868CDE3}" type="parTrans" cxnId="{B0EECD52-53EB-4000-B6A5-3789869DDCF0}">
      <dgm:prSet/>
      <dgm:spPr/>
      <dgm:t>
        <a:bodyPr/>
        <a:lstStyle/>
        <a:p>
          <a:endParaRPr lang="en-US"/>
        </a:p>
      </dgm:t>
    </dgm:pt>
    <dgm:pt modelId="{9E17A8BD-6791-4563-973A-BC09A4ED15E8}" type="sibTrans" cxnId="{B0EECD52-53EB-4000-B6A5-3789869DDCF0}">
      <dgm:prSet/>
      <dgm:spPr/>
      <dgm:t>
        <a:bodyPr/>
        <a:lstStyle/>
        <a:p>
          <a:endParaRPr lang="en-US"/>
        </a:p>
      </dgm:t>
    </dgm:pt>
    <dgm:pt modelId="{A83E78DB-841B-4DE0-B145-8D99C57A6437}">
      <dgm:prSet/>
      <dgm:spPr/>
      <dgm:t>
        <a:bodyPr/>
        <a:lstStyle/>
        <a:p>
          <a:r>
            <a:rPr lang="en-IN" dirty="0"/>
            <a:t>Composite Key – is a combination of two or more columns that uniquely identify rows in a table. The combination of columns guarantees uniqueness, though individual uniqueness is not guaranteed.</a:t>
          </a:r>
          <a:endParaRPr lang="en-US" dirty="0"/>
        </a:p>
      </dgm:t>
    </dgm:pt>
    <dgm:pt modelId="{04E99499-17BB-4C64-9361-5F1D68426CDC}" type="parTrans" cxnId="{EA34CAEB-29C7-4BFE-BE39-6A6E2D9EFDCA}">
      <dgm:prSet/>
      <dgm:spPr/>
      <dgm:t>
        <a:bodyPr/>
        <a:lstStyle/>
        <a:p>
          <a:endParaRPr lang="en-US"/>
        </a:p>
      </dgm:t>
    </dgm:pt>
    <dgm:pt modelId="{B6ECFBD4-586E-4FE2-859D-EE042219DE06}" type="sibTrans" cxnId="{EA34CAEB-29C7-4BFE-BE39-6A6E2D9EFDCA}">
      <dgm:prSet/>
      <dgm:spPr/>
      <dgm:t>
        <a:bodyPr/>
        <a:lstStyle/>
        <a:p>
          <a:endParaRPr lang="en-US"/>
        </a:p>
      </dgm:t>
    </dgm:pt>
    <dgm:pt modelId="{70E0CBEC-C3F0-49F4-8012-B9F45D29E39C}">
      <dgm:prSet/>
      <dgm:spPr/>
      <dgm:t>
        <a:bodyPr/>
        <a:lstStyle/>
        <a:p>
          <a:r>
            <a:rPr lang="en-IN" dirty="0"/>
            <a:t>Surrogate Key – An artificial key which aims to uniquely identify each record is called a surrogate key. These kind of key are unique because they are created when you don’t have any natural primary key.</a:t>
          </a:r>
          <a:endParaRPr lang="en-US" dirty="0"/>
        </a:p>
      </dgm:t>
    </dgm:pt>
    <dgm:pt modelId="{85D1D291-8FD5-4850-9DE5-473AE8D42B01}" type="parTrans" cxnId="{B939EB62-837D-4E36-A5F7-3EBD9C5E74F1}">
      <dgm:prSet/>
      <dgm:spPr/>
      <dgm:t>
        <a:bodyPr/>
        <a:lstStyle/>
        <a:p>
          <a:endParaRPr lang="en-US"/>
        </a:p>
      </dgm:t>
    </dgm:pt>
    <dgm:pt modelId="{98F6816E-1DEB-4793-BE24-97C68220C548}" type="sibTrans" cxnId="{B939EB62-837D-4E36-A5F7-3EBD9C5E74F1}">
      <dgm:prSet/>
      <dgm:spPr/>
      <dgm:t>
        <a:bodyPr/>
        <a:lstStyle/>
        <a:p>
          <a:endParaRPr lang="en-US"/>
        </a:p>
      </dgm:t>
    </dgm:pt>
    <dgm:pt modelId="{6D1ABC56-62DA-4338-9150-D3B256C899A4}" type="pres">
      <dgm:prSet presAssocID="{63FE1F08-EE65-431B-9894-0E83EC44BDFF}" presName="diagram" presStyleCnt="0">
        <dgm:presLayoutVars>
          <dgm:dir/>
          <dgm:resizeHandles val="exact"/>
        </dgm:presLayoutVars>
      </dgm:prSet>
      <dgm:spPr/>
    </dgm:pt>
    <dgm:pt modelId="{1CF7CD49-3760-48AD-BA2A-1825F567563D}" type="pres">
      <dgm:prSet presAssocID="{3D757A34-36D8-449D-9B46-2BD837250003}" presName="node" presStyleLbl="node1" presStyleIdx="0" presStyleCnt="8">
        <dgm:presLayoutVars>
          <dgm:bulletEnabled val="1"/>
        </dgm:presLayoutVars>
      </dgm:prSet>
      <dgm:spPr/>
    </dgm:pt>
    <dgm:pt modelId="{6376E838-7FAE-4AE4-9250-AD033461A841}" type="pres">
      <dgm:prSet presAssocID="{8579B03E-58A0-46C3-8E94-13B19AD2A704}" presName="sibTrans" presStyleCnt="0"/>
      <dgm:spPr/>
    </dgm:pt>
    <dgm:pt modelId="{936EB6EA-B26A-4929-9B4A-24D59F832ED8}" type="pres">
      <dgm:prSet presAssocID="{AC52A157-CA11-489D-999F-CE524C3F7B6A}" presName="node" presStyleLbl="node1" presStyleIdx="1" presStyleCnt="8">
        <dgm:presLayoutVars>
          <dgm:bulletEnabled val="1"/>
        </dgm:presLayoutVars>
      </dgm:prSet>
      <dgm:spPr/>
    </dgm:pt>
    <dgm:pt modelId="{F9F848A5-18CB-4BA1-AC2B-36CBF6529E2C}" type="pres">
      <dgm:prSet presAssocID="{9B4E54B8-735F-4695-A83C-4EAB54F87B39}" presName="sibTrans" presStyleCnt="0"/>
      <dgm:spPr/>
    </dgm:pt>
    <dgm:pt modelId="{DC290ECA-08D3-42AD-846B-738C1B43B766}" type="pres">
      <dgm:prSet presAssocID="{73289C99-A731-4114-8805-426CF2A1B899}" presName="node" presStyleLbl="node1" presStyleIdx="2" presStyleCnt="8">
        <dgm:presLayoutVars>
          <dgm:bulletEnabled val="1"/>
        </dgm:presLayoutVars>
      </dgm:prSet>
      <dgm:spPr/>
    </dgm:pt>
    <dgm:pt modelId="{91904206-2719-4D9E-8A0F-8CAE3D906CF9}" type="pres">
      <dgm:prSet presAssocID="{B0E967BC-9281-4D10-B468-2F83271381FD}" presName="sibTrans" presStyleCnt="0"/>
      <dgm:spPr/>
    </dgm:pt>
    <dgm:pt modelId="{EC892733-DA1E-4D37-A770-CD2458B191CE}" type="pres">
      <dgm:prSet presAssocID="{7813A1A5-4F75-4E8D-9029-2DDD8543B596}" presName="node" presStyleLbl="node1" presStyleIdx="3" presStyleCnt="8">
        <dgm:presLayoutVars>
          <dgm:bulletEnabled val="1"/>
        </dgm:presLayoutVars>
      </dgm:prSet>
      <dgm:spPr/>
    </dgm:pt>
    <dgm:pt modelId="{AEB21442-6073-4818-A85E-171FBF1F6E60}" type="pres">
      <dgm:prSet presAssocID="{E2EABCA2-FB03-46BA-A5E3-FE2C496EC6C9}" presName="sibTrans" presStyleCnt="0"/>
      <dgm:spPr/>
    </dgm:pt>
    <dgm:pt modelId="{923114F3-8BAE-4C93-BB0E-3967447E20FA}" type="pres">
      <dgm:prSet presAssocID="{C652078D-89B6-4703-829A-163476E06EBF}" presName="node" presStyleLbl="node1" presStyleIdx="4" presStyleCnt="8">
        <dgm:presLayoutVars>
          <dgm:bulletEnabled val="1"/>
        </dgm:presLayoutVars>
      </dgm:prSet>
      <dgm:spPr/>
    </dgm:pt>
    <dgm:pt modelId="{5F5E1FF7-19F9-41D6-94E2-E12BEB7122EA}" type="pres">
      <dgm:prSet presAssocID="{745D6510-E876-4E06-8E54-FE40077AFBBF}" presName="sibTrans" presStyleCnt="0"/>
      <dgm:spPr/>
    </dgm:pt>
    <dgm:pt modelId="{C6781B42-DAD2-4315-94DA-924360BEF2F2}" type="pres">
      <dgm:prSet presAssocID="{75FE3DDC-0A3B-4A40-9659-984A24C97CE7}" presName="node" presStyleLbl="node1" presStyleIdx="5" presStyleCnt="8">
        <dgm:presLayoutVars>
          <dgm:bulletEnabled val="1"/>
        </dgm:presLayoutVars>
      </dgm:prSet>
      <dgm:spPr/>
    </dgm:pt>
    <dgm:pt modelId="{0A9FB722-35EB-4F74-B918-1AB514C68EF4}" type="pres">
      <dgm:prSet presAssocID="{9E17A8BD-6791-4563-973A-BC09A4ED15E8}" presName="sibTrans" presStyleCnt="0"/>
      <dgm:spPr/>
    </dgm:pt>
    <dgm:pt modelId="{44167B21-0DE4-41F8-B9DD-F4B663124F0D}" type="pres">
      <dgm:prSet presAssocID="{A83E78DB-841B-4DE0-B145-8D99C57A6437}" presName="node" presStyleLbl="node1" presStyleIdx="6" presStyleCnt="8">
        <dgm:presLayoutVars>
          <dgm:bulletEnabled val="1"/>
        </dgm:presLayoutVars>
      </dgm:prSet>
      <dgm:spPr/>
    </dgm:pt>
    <dgm:pt modelId="{B1E85EC8-DD7C-478D-8D18-0287655B7424}" type="pres">
      <dgm:prSet presAssocID="{B6ECFBD4-586E-4FE2-859D-EE042219DE06}" presName="sibTrans" presStyleCnt="0"/>
      <dgm:spPr/>
    </dgm:pt>
    <dgm:pt modelId="{3ED7D14B-A85B-4EE5-9EA7-2D90E6E548FB}" type="pres">
      <dgm:prSet presAssocID="{70E0CBEC-C3F0-49F4-8012-B9F45D29E39C}" presName="node" presStyleLbl="node1" presStyleIdx="7" presStyleCnt="8">
        <dgm:presLayoutVars>
          <dgm:bulletEnabled val="1"/>
        </dgm:presLayoutVars>
      </dgm:prSet>
      <dgm:spPr/>
    </dgm:pt>
  </dgm:ptLst>
  <dgm:cxnLst>
    <dgm:cxn modelId="{F1529E04-AD02-4DB1-A3D0-6DFAD00B77DE}" type="presOf" srcId="{70E0CBEC-C3F0-49F4-8012-B9F45D29E39C}" destId="{3ED7D14B-A85B-4EE5-9EA7-2D90E6E548FB}" srcOrd="0" destOrd="0" presId="urn:microsoft.com/office/officeart/2005/8/layout/default"/>
    <dgm:cxn modelId="{A296063D-744C-4A6E-A4A4-470800DDD084}" type="presOf" srcId="{C652078D-89B6-4703-829A-163476E06EBF}" destId="{923114F3-8BAE-4C93-BB0E-3967447E20FA}" srcOrd="0" destOrd="0" presId="urn:microsoft.com/office/officeart/2005/8/layout/default"/>
    <dgm:cxn modelId="{B939EB62-837D-4E36-A5F7-3EBD9C5E74F1}" srcId="{63FE1F08-EE65-431B-9894-0E83EC44BDFF}" destId="{70E0CBEC-C3F0-49F4-8012-B9F45D29E39C}" srcOrd="7" destOrd="0" parTransId="{85D1D291-8FD5-4850-9DE5-473AE8D42B01}" sibTransId="{98F6816E-1DEB-4793-BE24-97C68220C548}"/>
    <dgm:cxn modelId="{7343066D-D658-4712-952D-E6806612CEEB}" srcId="{63FE1F08-EE65-431B-9894-0E83EC44BDFF}" destId="{73289C99-A731-4114-8805-426CF2A1B899}" srcOrd="2" destOrd="0" parTransId="{87570C26-E2AA-4B66-AB72-04478A2C443A}" sibTransId="{B0E967BC-9281-4D10-B468-2F83271381FD}"/>
    <dgm:cxn modelId="{B0EECD52-53EB-4000-B6A5-3789869DDCF0}" srcId="{63FE1F08-EE65-431B-9894-0E83EC44BDFF}" destId="{75FE3DDC-0A3B-4A40-9659-984A24C97CE7}" srcOrd="5" destOrd="0" parTransId="{D15DD681-B57B-4059-867B-CEE8E868CDE3}" sibTransId="{9E17A8BD-6791-4563-973A-BC09A4ED15E8}"/>
    <dgm:cxn modelId="{5A050A82-2484-4FA6-A791-7D87A8ACCF60}" srcId="{63FE1F08-EE65-431B-9894-0E83EC44BDFF}" destId="{AC52A157-CA11-489D-999F-CE524C3F7B6A}" srcOrd="1" destOrd="0" parTransId="{8A262063-15EC-4EC0-B8E5-7DF50FB03DFB}" sibTransId="{9B4E54B8-735F-4695-A83C-4EAB54F87B39}"/>
    <dgm:cxn modelId="{63D03E83-F17A-4225-9D7C-757B2D973523}" type="presOf" srcId="{75FE3DDC-0A3B-4A40-9659-984A24C97CE7}" destId="{C6781B42-DAD2-4315-94DA-924360BEF2F2}" srcOrd="0" destOrd="0" presId="urn:microsoft.com/office/officeart/2005/8/layout/default"/>
    <dgm:cxn modelId="{BA46E596-5921-4909-A2FC-92FE43335856}" type="presOf" srcId="{7813A1A5-4F75-4E8D-9029-2DDD8543B596}" destId="{EC892733-DA1E-4D37-A770-CD2458B191CE}" srcOrd="0" destOrd="0" presId="urn:microsoft.com/office/officeart/2005/8/layout/default"/>
    <dgm:cxn modelId="{B5743EA2-A28A-4B5A-910E-6403379444CD}" type="presOf" srcId="{AC52A157-CA11-489D-999F-CE524C3F7B6A}" destId="{936EB6EA-B26A-4929-9B4A-24D59F832ED8}" srcOrd="0" destOrd="0" presId="urn:microsoft.com/office/officeart/2005/8/layout/default"/>
    <dgm:cxn modelId="{B7DD5EAE-8B5A-4DBD-BC44-613363E60B02}" type="presOf" srcId="{A83E78DB-841B-4DE0-B145-8D99C57A6437}" destId="{44167B21-0DE4-41F8-B9DD-F4B663124F0D}" srcOrd="0" destOrd="0" presId="urn:microsoft.com/office/officeart/2005/8/layout/default"/>
    <dgm:cxn modelId="{E88FB9AE-3F20-4AE4-98C1-AF091469F005}" srcId="{63FE1F08-EE65-431B-9894-0E83EC44BDFF}" destId="{7813A1A5-4F75-4E8D-9029-2DDD8543B596}" srcOrd="3" destOrd="0" parTransId="{81D7FCC7-3CA2-4736-B4D2-F205B8044307}" sibTransId="{E2EABCA2-FB03-46BA-A5E3-FE2C496EC6C9}"/>
    <dgm:cxn modelId="{7F4E18BC-4190-4129-9DFA-4473866D3D6F}" type="presOf" srcId="{63FE1F08-EE65-431B-9894-0E83EC44BDFF}" destId="{6D1ABC56-62DA-4338-9150-D3B256C899A4}" srcOrd="0" destOrd="0" presId="urn:microsoft.com/office/officeart/2005/8/layout/default"/>
    <dgm:cxn modelId="{378AF0BE-E4C3-428C-9D5D-1698A3615B73}" type="presOf" srcId="{73289C99-A731-4114-8805-426CF2A1B899}" destId="{DC290ECA-08D3-42AD-846B-738C1B43B766}" srcOrd="0" destOrd="0" presId="urn:microsoft.com/office/officeart/2005/8/layout/default"/>
    <dgm:cxn modelId="{AF959DCD-0BD7-4B91-A2B5-F740F81FC704}" srcId="{63FE1F08-EE65-431B-9894-0E83EC44BDFF}" destId="{C652078D-89B6-4703-829A-163476E06EBF}" srcOrd="4" destOrd="0" parTransId="{73F516DA-019C-4178-AECA-9E26E1011338}" sibTransId="{745D6510-E876-4E06-8E54-FE40077AFBBF}"/>
    <dgm:cxn modelId="{7A84A8D3-3471-49A8-BB93-76852B92F1D8}" type="presOf" srcId="{3D757A34-36D8-449D-9B46-2BD837250003}" destId="{1CF7CD49-3760-48AD-BA2A-1825F567563D}" srcOrd="0" destOrd="0" presId="urn:microsoft.com/office/officeart/2005/8/layout/default"/>
    <dgm:cxn modelId="{A0595FEB-6112-40E8-89EB-A00AF0BFCA2C}" srcId="{63FE1F08-EE65-431B-9894-0E83EC44BDFF}" destId="{3D757A34-36D8-449D-9B46-2BD837250003}" srcOrd="0" destOrd="0" parTransId="{CABD2FA7-7C37-481B-8E5E-0928587A7628}" sibTransId="{8579B03E-58A0-46C3-8E94-13B19AD2A704}"/>
    <dgm:cxn modelId="{EA34CAEB-29C7-4BFE-BE39-6A6E2D9EFDCA}" srcId="{63FE1F08-EE65-431B-9894-0E83EC44BDFF}" destId="{A83E78DB-841B-4DE0-B145-8D99C57A6437}" srcOrd="6" destOrd="0" parTransId="{04E99499-17BB-4C64-9361-5F1D68426CDC}" sibTransId="{B6ECFBD4-586E-4FE2-859D-EE042219DE06}"/>
    <dgm:cxn modelId="{22C73353-1B01-45FD-A1B6-B76EB66A2BAE}" type="presParOf" srcId="{6D1ABC56-62DA-4338-9150-D3B256C899A4}" destId="{1CF7CD49-3760-48AD-BA2A-1825F567563D}" srcOrd="0" destOrd="0" presId="urn:microsoft.com/office/officeart/2005/8/layout/default"/>
    <dgm:cxn modelId="{C00B1A20-4EB4-4F24-B964-E31D91DA3CB0}" type="presParOf" srcId="{6D1ABC56-62DA-4338-9150-D3B256C899A4}" destId="{6376E838-7FAE-4AE4-9250-AD033461A841}" srcOrd="1" destOrd="0" presId="urn:microsoft.com/office/officeart/2005/8/layout/default"/>
    <dgm:cxn modelId="{99C9DF7B-F38E-4787-BA70-FE9F4AA18685}" type="presParOf" srcId="{6D1ABC56-62DA-4338-9150-D3B256C899A4}" destId="{936EB6EA-B26A-4929-9B4A-24D59F832ED8}" srcOrd="2" destOrd="0" presId="urn:microsoft.com/office/officeart/2005/8/layout/default"/>
    <dgm:cxn modelId="{9844AFC7-AC69-4FBB-BC9F-8F269594EE78}" type="presParOf" srcId="{6D1ABC56-62DA-4338-9150-D3B256C899A4}" destId="{F9F848A5-18CB-4BA1-AC2B-36CBF6529E2C}" srcOrd="3" destOrd="0" presId="urn:microsoft.com/office/officeart/2005/8/layout/default"/>
    <dgm:cxn modelId="{D22659E2-1159-4DBE-9C1E-B2571144E4AE}" type="presParOf" srcId="{6D1ABC56-62DA-4338-9150-D3B256C899A4}" destId="{DC290ECA-08D3-42AD-846B-738C1B43B766}" srcOrd="4" destOrd="0" presId="urn:microsoft.com/office/officeart/2005/8/layout/default"/>
    <dgm:cxn modelId="{9E5B67A7-E5DA-42DE-BE54-3081261BB7CE}" type="presParOf" srcId="{6D1ABC56-62DA-4338-9150-D3B256C899A4}" destId="{91904206-2719-4D9E-8A0F-8CAE3D906CF9}" srcOrd="5" destOrd="0" presId="urn:microsoft.com/office/officeart/2005/8/layout/default"/>
    <dgm:cxn modelId="{3811DF8F-899B-4ACA-AD0D-18518B3A7E24}" type="presParOf" srcId="{6D1ABC56-62DA-4338-9150-D3B256C899A4}" destId="{EC892733-DA1E-4D37-A770-CD2458B191CE}" srcOrd="6" destOrd="0" presId="urn:microsoft.com/office/officeart/2005/8/layout/default"/>
    <dgm:cxn modelId="{A2F3C672-A7CE-4690-8D39-5D97269E3C83}" type="presParOf" srcId="{6D1ABC56-62DA-4338-9150-D3B256C899A4}" destId="{AEB21442-6073-4818-A85E-171FBF1F6E60}" srcOrd="7" destOrd="0" presId="urn:microsoft.com/office/officeart/2005/8/layout/default"/>
    <dgm:cxn modelId="{190E5BBF-894F-401F-9EEF-FB4FF1F40021}" type="presParOf" srcId="{6D1ABC56-62DA-4338-9150-D3B256C899A4}" destId="{923114F3-8BAE-4C93-BB0E-3967447E20FA}" srcOrd="8" destOrd="0" presId="urn:microsoft.com/office/officeart/2005/8/layout/default"/>
    <dgm:cxn modelId="{B03A1A1F-AA28-469D-8464-3BDC1C87FE1E}" type="presParOf" srcId="{6D1ABC56-62DA-4338-9150-D3B256C899A4}" destId="{5F5E1FF7-19F9-41D6-94E2-E12BEB7122EA}" srcOrd="9" destOrd="0" presId="urn:microsoft.com/office/officeart/2005/8/layout/default"/>
    <dgm:cxn modelId="{0757C6A3-4335-4DFD-AF59-5E7A029B0381}" type="presParOf" srcId="{6D1ABC56-62DA-4338-9150-D3B256C899A4}" destId="{C6781B42-DAD2-4315-94DA-924360BEF2F2}" srcOrd="10" destOrd="0" presId="urn:microsoft.com/office/officeart/2005/8/layout/default"/>
    <dgm:cxn modelId="{1752B4A4-0060-4FBC-B651-3C1A48636FC5}" type="presParOf" srcId="{6D1ABC56-62DA-4338-9150-D3B256C899A4}" destId="{0A9FB722-35EB-4F74-B918-1AB514C68EF4}" srcOrd="11" destOrd="0" presId="urn:microsoft.com/office/officeart/2005/8/layout/default"/>
    <dgm:cxn modelId="{3BE443C4-4C0D-4C19-BC08-69E392D17706}" type="presParOf" srcId="{6D1ABC56-62DA-4338-9150-D3B256C899A4}" destId="{44167B21-0DE4-41F8-B9DD-F4B663124F0D}" srcOrd="12" destOrd="0" presId="urn:microsoft.com/office/officeart/2005/8/layout/default"/>
    <dgm:cxn modelId="{4152D53B-09C2-4207-BA80-DDAC03FBAF1D}" type="presParOf" srcId="{6D1ABC56-62DA-4338-9150-D3B256C899A4}" destId="{B1E85EC8-DD7C-478D-8D18-0287655B7424}" srcOrd="13" destOrd="0" presId="urn:microsoft.com/office/officeart/2005/8/layout/default"/>
    <dgm:cxn modelId="{956D39D4-8E96-47E5-B11D-59FE004E9610}" type="presParOf" srcId="{6D1ABC56-62DA-4338-9150-D3B256C899A4}" destId="{3ED7D14B-A85B-4EE5-9EA7-2D90E6E548F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82118-6595-45F9-A7D0-2D60B9BB138B}">
      <dsp:nvSpPr>
        <dsp:cNvPr id="0" name=""/>
        <dsp:cNvSpPr/>
      </dsp:nvSpPr>
      <dsp:spPr>
        <a:xfrm>
          <a:off x="2516975" y="171811"/>
          <a:ext cx="533144" cy="533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0DCD51-B99B-47F2-B229-B8D1863DDC24}">
      <dsp:nvSpPr>
        <dsp:cNvPr id="0" name=""/>
        <dsp:cNvSpPr/>
      </dsp:nvSpPr>
      <dsp:spPr>
        <a:xfrm>
          <a:off x="2191165" y="882727"/>
          <a:ext cx="1184765" cy="47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r>
            <a:rPr lang="en-IN" sz="1000" kern="1200" dirty="0">
              <a:latin typeface="Calibri" panose="020F0502020204030204" pitchFamily="34" charset="0"/>
              <a:cs typeface="Calibri" panose="020F0502020204030204" pitchFamily="34" charset="0"/>
            </a:rPr>
            <a:t>What data an organization collects, </a:t>
          </a:r>
          <a:endParaRPr lang="en-US" sz="1000" kern="1200" dirty="0">
            <a:latin typeface="Calibri" panose="020F0502020204030204" pitchFamily="34" charset="0"/>
            <a:cs typeface="Calibri" panose="020F0502020204030204" pitchFamily="34" charset="0"/>
          </a:endParaRPr>
        </a:p>
      </dsp:txBody>
      <dsp:txXfrm>
        <a:off x="2191165" y="882727"/>
        <a:ext cx="1184765" cy="473906"/>
      </dsp:txXfrm>
    </dsp:sp>
    <dsp:sp modelId="{C42AB663-FF06-4BF3-ABBA-27E564424F25}">
      <dsp:nvSpPr>
        <dsp:cNvPr id="0" name=""/>
        <dsp:cNvSpPr/>
      </dsp:nvSpPr>
      <dsp:spPr>
        <a:xfrm>
          <a:off x="3909075" y="171811"/>
          <a:ext cx="533144" cy="533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09975B-8988-43A9-8B10-71739DF24D7C}">
      <dsp:nvSpPr>
        <dsp:cNvPr id="0" name=""/>
        <dsp:cNvSpPr/>
      </dsp:nvSpPr>
      <dsp:spPr>
        <a:xfrm>
          <a:off x="3583264" y="882727"/>
          <a:ext cx="1184765" cy="47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r>
            <a:rPr lang="en-IN" sz="1000" kern="1200" dirty="0">
              <a:latin typeface="Calibri" panose="020F0502020204030204" pitchFamily="34" charset="0"/>
              <a:cs typeface="Calibri" panose="020F0502020204030204" pitchFamily="34" charset="0"/>
            </a:rPr>
            <a:t>In which section of the organization, it is collected and stored</a:t>
          </a:r>
          <a:endParaRPr lang="en-US" sz="1000" kern="1200" dirty="0">
            <a:latin typeface="Calibri" panose="020F0502020204030204" pitchFamily="34" charset="0"/>
            <a:cs typeface="Calibri" panose="020F0502020204030204" pitchFamily="34" charset="0"/>
          </a:endParaRPr>
        </a:p>
      </dsp:txBody>
      <dsp:txXfrm>
        <a:off x="3583264" y="882727"/>
        <a:ext cx="1184765" cy="473906"/>
      </dsp:txXfrm>
    </dsp:sp>
    <dsp:sp modelId="{1F172961-223C-4EEF-899D-EEC6C2F3B25E}">
      <dsp:nvSpPr>
        <dsp:cNvPr id="0" name=""/>
        <dsp:cNvSpPr/>
      </dsp:nvSpPr>
      <dsp:spPr>
        <a:xfrm>
          <a:off x="5301174" y="171811"/>
          <a:ext cx="533144" cy="533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FAE2DD-A8E2-44E5-A2C7-2D1F5BF6F109}">
      <dsp:nvSpPr>
        <dsp:cNvPr id="0" name=""/>
        <dsp:cNvSpPr/>
      </dsp:nvSpPr>
      <dsp:spPr>
        <a:xfrm>
          <a:off x="4975364" y="882727"/>
          <a:ext cx="1184765" cy="47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44500">
            <a:lnSpc>
              <a:spcPct val="90000"/>
            </a:lnSpc>
            <a:spcBef>
              <a:spcPct val="0"/>
            </a:spcBef>
            <a:spcAft>
              <a:spcPct val="35000"/>
            </a:spcAft>
            <a:buNone/>
          </a:pPr>
          <a:r>
            <a:rPr lang="en-IN" sz="1000" kern="1200" dirty="0">
              <a:latin typeface="Calibri" panose="020F0502020204030204" pitchFamily="34" charset="0"/>
              <a:cs typeface="Calibri" panose="020F0502020204030204" pitchFamily="34" charset="0"/>
            </a:rPr>
            <a:t>How we store data, and how each data relate to others. </a:t>
          </a:r>
          <a:endParaRPr lang="en-US" sz="1000" kern="1200" dirty="0">
            <a:latin typeface="Calibri" panose="020F0502020204030204" pitchFamily="34" charset="0"/>
            <a:cs typeface="Calibri" panose="020F0502020204030204" pitchFamily="34" charset="0"/>
          </a:endParaRPr>
        </a:p>
      </dsp:txBody>
      <dsp:txXfrm>
        <a:off x="4975364" y="882727"/>
        <a:ext cx="1184765" cy="473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953AD-4234-4413-8D74-22B2B6A6A6EC}">
      <dsp:nvSpPr>
        <dsp:cNvPr id="0" name=""/>
        <dsp:cNvSpPr/>
      </dsp:nvSpPr>
      <dsp:spPr>
        <a:xfrm>
          <a:off x="663686" y="640227"/>
          <a:ext cx="836136" cy="8361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56D00-2051-4302-BA0E-1DCDB48D4B3F}">
      <dsp:nvSpPr>
        <dsp:cNvPr id="0" name=""/>
        <dsp:cNvSpPr/>
      </dsp:nvSpPr>
      <dsp:spPr>
        <a:xfrm>
          <a:off x="839275" y="815815"/>
          <a:ext cx="484958" cy="484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03559E-F7B2-4F1E-B9F2-A3DE75C7963B}">
      <dsp:nvSpPr>
        <dsp:cNvPr id="0" name=""/>
        <dsp:cNvSpPr/>
      </dsp:nvSpPr>
      <dsp:spPr>
        <a:xfrm>
          <a:off x="1678994" y="640227"/>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latin typeface="Calibri" panose="020F0502020204030204" pitchFamily="34" charset="0"/>
              <a:cs typeface="Calibri" panose="020F0502020204030204" pitchFamily="34" charset="0"/>
            </a:rPr>
            <a:t>Entities represent data tables (or more generally, data objects) that contain data relevant for comparison.</a:t>
          </a:r>
          <a:endParaRPr lang="en-US" sz="1300" kern="1200" dirty="0">
            <a:latin typeface="Calibri" panose="020F0502020204030204" pitchFamily="34" charset="0"/>
            <a:cs typeface="Calibri" panose="020F0502020204030204" pitchFamily="34" charset="0"/>
          </a:endParaRPr>
        </a:p>
      </dsp:txBody>
      <dsp:txXfrm>
        <a:off x="1678994" y="640227"/>
        <a:ext cx="1970892" cy="836136"/>
      </dsp:txXfrm>
    </dsp:sp>
    <dsp:sp modelId="{5B7FF9FA-CA3A-46BD-927D-27E63FBDEA0E}">
      <dsp:nvSpPr>
        <dsp:cNvPr id="0" name=""/>
        <dsp:cNvSpPr/>
      </dsp:nvSpPr>
      <dsp:spPr>
        <a:xfrm>
          <a:off x="3993299" y="640227"/>
          <a:ext cx="836136" cy="8361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B7EC5-0FB1-43B7-8D13-A8D9450616F2}">
      <dsp:nvSpPr>
        <dsp:cNvPr id="0" name=""/>
        <dsp:cNvSpPr/>
      </dsp:nvSpPr>
      <dsp:spPr>
        <a:xfrm>
          <a:off x="4168888" y="815815"/>
          <a:ext cx="484958" cy="484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9DE84F-C192-4BD9-916E-D00CB47EDCEE}">
      <dsp:nvSpPr>
        <dsp:cNvPr id="0" name=""/>
        <dsp:cNvSpPr/>
      </dsp:nvSpPr>
      <dsp:spPr>
        <a:xfrm>
          <a:off x="5008607" y="640227"/>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latin typeface="Calibri" panose="020F0502020204030204" pitchFamily="34" charset="0"/>
              <a:cs typeface="Calibri" panose="020F0502020204030204" pitchFamily="34" charset="0"/>
            </a:rPr>
            <a:t>Attributes show additional information stored under each unique ID in an entity.</a:t>
          </a:r>
          <a:endParaRPr lang="en-US" sz="1300" kern="1200" dirty="0">
            <a:latin typeface="Calibri" panose="020F0502020204030204" pitchFamily="34" charset="0"/>
            <a:cs typeface="Calibri" panose="020F0502020204030204" pitchFamily="34" charset="0"/>
          </a:endParaRPr>
        </a:p>
      </dsp:txBody>
      <dsp:txXfrm>
        <a:off x="5008607" y="640227"/>
        <a:ext cx="1970892" cy="836136"/>
      </dsp:txXfrm>
    </dsp:sp>
    <dsp:sp modelId="{7A0E3AD9-F636-4E2B-9E6B-6BF29F096ACB}">
      <dsp:nvSpPr>
        <dsp:cNvPr id="0" name=""/>
        <dsp:cNvSpPr/>
      </dsp:nvSpPr>
      <dsp:spPr>
        <a:xfrm>
          <a:off x="7322913" y="640227"/>
          <a:ext cx="836136" cy="836136"/>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BB055-6E0C-447F-9782-736796436E8E}">
      <dsp:nvSpPr>
        <dsp:cNvPr id="0" name=""/>
        <dsp:cNvSpPr/>
      </dsp:nvSpPr>
      <dsp:spPr>
        <a:xfrm>
          <a:off x="7498501" y="815815"/>
          <a:ext cx="484958" cy="484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F9E673-CD37-48B4-8407-A9D5269F3BD9}">
      <dsp:nvSpPr>
        <dsp:cNvPr id="0" name=""/>
        <dsp:cNvSpPr/>
      </dsp:nvSpPr>
      <dsp:spPr>
        <a:xfrm>
          <a:off x="8338221" y="640227"/>
          <a:ext cx="1970892" cy="836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latin typeface="Calibri" panose="020F0502020204030204" pitchFamily="34" charset="0"/>
              <a:cs typeface="Calibri" panose="020F0502020204030204" pitchFamily="34" charset="0"/>
            </a:rPr>
            <a:t>Relationships are shown by lines and symbols and explain how entities interact. </a:t>
          </a:r>
          <a:endParaRPr lang="en-US" sz="1300" kern="1200" dirty="0">
            <a:latin typeface="Calibri" panose="020F0502020204030204" pitchFamily="34" charset="0"/>
            <a:cs typeface="Calibri" panose="020F0502020204030204" pitchFamily="34" charset="0"/>
          </a:endParaRPr>
        </a:p>
      </dsp:txBody>
      <dsp:txXfrm>
        <a:off x="8338221" y="640227"/>
        <a:ext cx="1970892" cy="836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7CD49-3760-48AD-BA2A-1825F567563D}">
      <dsp:nvSpPr>
        <dsp:cNvPr id="0" name=""/>
        <dsp:cNvSpPr/>
      </dsp:nvSpPr>
      <dsp:spPr>
        <a:xfrm>
          <a:off x="672105" y="38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Super Key – A super key is a group of single or multiple keys that identifies rows in a table.</a:t>
          </a:r>
          <a:endParaRPr lang="en-US" sz="900" kern="1200" dirty="0"/>
        </a:p>
      </dsp:txBody>
      <dsp:txXfrm>
        <a:off x="672105" y="380"/>
        <a:ext cx="1776199" cy="1065719"/>
      </dsp:txXfrm>
    </dsp:sp>
    <dsp:sp modelId="{936EB6EA-B26A-4929-9B4A-24D59F832ED8}">
      <dsp:nvSpPr>
        <dsp:cNvPr id="0" name=""/>
        <dsp:cNvSpPr/>
      </dsp:nvSpPr>
      <dsp:spPr>
        <a:xfrm>
          <a:off x="2625925" y="38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Primary Key –  is a column or group of columns in a table that uniquely identify every row in that table.</a:t>
          </a:r>
          <a:endParaRPr lang="en-US" sz="900" kern="1200" dirty="0"/>
        </a:p>
      </dsp:txBody>
      <dsp:txXfrm>
        <a:off x="2625925" y="380"/>
        <a:ext cx="1776199" cy="1065719"/>
      </dsp:txXfrm>
    </dsp:sp>
    <dsp:sp modelId="{DC290ECA-08D3-42AD-846B-738C1B43B766}">
      <dsp:nvSpPr>
        <dsp:cNvPr id="0" name=""/>
        <dsp:cNvSpPr/>
      </dsp:nvSpPr>
      <dsp:spPr>
        <a:xfrm>
          <a:off x="4579744" y="38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Candidate Key – is a set of attributes that uniquely identify tuples in a table. Candidate Key is a super key with no repeated attributes.</a:t>
          </a:r>
          <a:endParaRPr lang="en-US" sz="900" kern="1200" dirty="0"/>
        </a:p>
      </dsp:txBody>
      <dsp:txXfrm>
        <a:off x="4579744" y="380"/>
        <a:ext cx="1776199" cy="1065719"/>
      </dsp:txXfrm>
    </dsp:sp>
    <dsp:sp modelId="{EC892733-DA1E-4D37-A770-CD2458B191CE}">
      <dsp:nvSpPr>
        <dsp:cNvPr id="0" name=""/>
        <dsp:cNvSpPr/>
      </dsp:nvSpPr>
      <dsp:spPr>
        <a:xfrm>
          <a:off x="6533564" y="38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Alternate Key – is a column or group of columns in a table that uniquely identify every row in that table.</a:t>
          </a:r>
          <a:endParaRPr lang="en-US" sz="900" kern="1200" dirty="0"/>
        </a:p>
      </dsp:txBody>
      <dsp:txXfrm>
        <a:off x="6533564" y="380"/>
        <a:ext cx="1776199" cy="1065719"/>
      </dsp:txXfrm>
    </dsp:sp>
    <dsp:sp modelId="{923114F3-8BAE-4C93-BB0E-3967447E20FA}">
      <dsp:nvSpPr>
        <dsp:cNvPr id="0" name=""/>
        <dsp:cNvSpPr/>
      </dsp:nvSpPr>
      <dsp:spPr>
        <a:xfrm>
          <a:off x="672105" y="124372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Foreign Key – is a column that creates a relationship between two tables. The purpose of Foreign keys is to maintain data integrity and allow navigation between two different instances of an entity.</a:t>
          </a:r>
          <a:endParaRPr lang="en-US" sz="900" kern="1200" dirty="0"/>
        </a:p>
      </dsp:txBody>
      <dsp:txXfrm>
        <a:off x="672105" y="1243720"/>
        <a:ext cx="1776199" cy="1065719"/>
      </dsp:txXfrm>
    </dsp:sp>
    <dsp:sp modelId="{C6781B42-DAD2-4315-94DA-924360BEF2F2}">
      <dsp:nvSpPr>
        <dsp:cNvPr id="0" name=""/>
        <dsp:cNvSpPr/>
      </dsp:nvSpPr>
      <dsp:spPr>
        <a:xfrm>
          <a:off x="2625925" y="124372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Compound Key – has two or more attributes that allow you to uniquely recognize a specific record. It is possible that each column may not be unique by itself within the database.</a:t>
          </a:r>
          <a:endParaRPr lang="en-US" sz="900" kern="1200" dirty="0"/>
        </a:p>
      </dsp:txBody>
      <dsp:txXfrm>
        <a:off x="2625925" y="1243720"/>
        <a:ext cx="1776199" cy="1065719"/>
      </dsp:txXfrm>
    </dsp:sp>
    <dsp:sp modelId="{44167B21-0DE4-41F8-B9DD-F4B663124F0D}">
      <dsp:nvSpPr>
        <dsp:cNvPr id="0" name=""/>
        <dsp:cNvSpPr/>
      </dsp:nvSpPr>
      <dsp:spPr>
        <a:xfrm>
          <a:off x="4579744" y="124372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Composite Key – is a combination of two or more columns that uniquely identify rows in a table. The combination of columns guarantees uniqueness, though individual uniqueness is not guaranteed.</a:t>
          </a:r>
          <a:endParaRPr lang="en-US" sz="900" kern="1200" dirty="0"/>
        </a:p>
      </dsp:txBody>
      <dsp:txXfrm>
        <a:off x="4579744" y="1243720"/>
        <a:ext cx="1776199" cy="1065719"/>
      </dsp:txXfrm>
    </dsp:sp>
    <dsp:sp modelId="{3ED7D14B-A85B-4EE5-9EA7-2D90E6E548FB}">
      <dsp:nvSpPr>
        <dsp:cNvPr id="0" name=""/>
        <dsp:cNvSpPr/>
      </dsp:nvSpPr>
      <dsp:spPr>
        <a:xfrm>
          <a:off x="6533564" y="1243720"/>
          <a:ext cx="1776199" cy="106571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Surrogate Key – An artificial key which aims to uniquely identify each record is called a surrogate key. These kind of key are unique because they are created when you don’t have any natural primary key.</a:t>
          </a:r>
          <a:endParaRPr lang="en-US" sz="900" kern="1200" dirty="0"/>
        </a:p>
      </dsp:txBody>
      <dsp:txXfrm>
        <a:off x="6533564" y="1243720"/>
        <a:ext cx="1776199" cy="10657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E373F-E4BA-4144-935F-CC84C626F2B9}" type="datetimeFigureOut">
              <a:rPr lang="en-IN" smtClean="0"/>
              <a:t>16-09-2022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A99FC-5A7D-486E-8B5B-15FE10BFF8C9}" type="slidenum">
              <a:rPr lang="en-IN" smtClean="0"/>
              <a:t>‹#›</a:t>
            </a:fld>
            <a:endParaRPr lang="en-IN"/>
          </a:p>
        </p:txBody>
      </p:sp>
    </p:spTree>
    <p:extLst>
      <p:ext uri="{BB962C8B-B14F-4D97-AF65-F5344CB8AC3E}">
        <p14:creationId xmlns:p14="http://schemas.microsoft.com/office/powerpoint/2010/main" val="3331797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Rot="1" noChangeAspect="1" noChangeArrowheads="1" noTextEdit="1"/>
          </p:cNvSpPr>
          <p:nvPr>
            <p:ph type="sldImg"/>
          </p:nvPr>
        </p:nvSpPr>
        <p:spPr>
          <a:ln/>
        </p:spPr>
      </p:sp>
      <p:sp>
        <p:nvSpPr>
          <p:cNvPr id="8195" name="Rectangle 5"/>
          <p:cNvSpPr>
            <a:spLocks noGrp="1" noChangeArrowheads="1"/>
          </p:cNvSpPr>
          <p:nvPr>
            <p:ph type="body" idx="1"/>
          </p:nvPr>
        </p:nvSpPr>
        <p:spPr>
          <a:noFill/>
        </p:spPr>
        <p:txBody>
          <a:bodyPr/>
          <a:lstStyle/>
          <a:p>
            <a:pPr eaLnBrk="1" hangingPunct="1"/>
            <a:r>
              <a:rPr lang="en-GB" altLang="en-US" sz="900">
                <a:latin typeface="Arial" panose="020B0604020202020204" pitchFamily="34" charset="0"/>
              </a:rPr>
              <a:t>For information on applying this template to an existing presentations, refer to the notes on slide 2 of this presentation.</a:t>
            </a:r>
          </a:p>
          <a:p>
            <a:pPr eaLnBrk="1" hangingPunct="1"/>
            <a:r>
              <a:rPr lang="en-GB" altLang="en-US" sz="900">
                <a:latin typeface="Arial" panose="020B0604020202020204" pitchFamily="34" charset="0"/>
              </a:rPr>
              <a:t>The Input area of the Beam can be customised to reflect the content of the</a:t>
            </a:r>
            <a:br>
              <a:rPr lang="en-GB" altLang="en-US" sz="900">
                <a:latin typeface="Arial" panose="020B0604020202020204" pitchFamily="34" charset="0"/>
              </a:rPr>
            </a:br>
            <a:r>
              <a:rPr lang="en-GB" altLang="en-US" sz="900">
                <a:latin typeface="Arial" panose="020B0604020202020204" pitchFamily="34" charset="0"/>
              </a:rPr>
              <a:t>presentation. The Input area is an AutoShape with a picture fill. To change this, ensure you have the image you wish to use (ideally a .jpg or a .png file) in an accessible folder. The image should have a ratio of 1:1 to ensure it does not appear distorted. It is not possible to reposition the image within the Input area.</a:t>
            </a:r>
          </a:p>
          <a:p>
            <a:pPr eaLnBrk="1" hangingPunct="1"/>
            <a:r>
              <a:rPr lang="en-GB" altLang="en-US" sz="900">
                <a:latin typeface="Arial" panose="020B0604020202020204" pitchFamily="34" charset="0"/>
              </a:rPr>
              <a:t>Acceptable images for importing into the Input area of the Beam are the three approved graphics (lines), and black and white photography or illustrations which follow the principles laid out on The Branding Zone. Colour images should never be imported into this area. </a:t>
            </a:r>
            <a:r>
              <a:rPr lang="en-GB" altLang="en-US" sz="900" b="1">
                <a:latin typeface="Arial" panose="020B0604020202020204" pitchFamily="34" charset="0"/>
              </a:rPr>
              <a:t>Please be aware that replacing the Input area with high resolution graphics will significantly increase the file size. Contact your local DDC for assistance with updating the Beam.</a:t>
            </a:r>
          </a:p>
          <a:p>
            <a:pPr eaLnBrk="1" hangingPunct="1"/>
            <a:endParaRPr lang="en-GB" altLang="en-US" sz="900">
              <a:latin typeface="Arial" panose="020B0604020202020204" pitchFamily="34" charset="0"/>
            </a:endParaRPr>
          </a:p>
          <a:p>
            <a:pPr eaLnBrk="1" hangingPunct="1"/>
            <a:r>
              <a:rPr lang="en-GB" altLang="en-US" sz="900">
                <a:latin typeface="Arial" panose="020B0604020202020204" pitchFamily="34" charset="0"/>
              </a:rPr>
              <a:t>Customise the Input area of the Beam as described below. </a:t>
            </a:r>
          </a:p>
          <a:p>
            <a:pPr lvl="2" eaLnBrk="1" hangingPunct="1"/>
            <a:r>
              <a:rPr lang="en-GB" altLang="en-US" sz="900">
                <a:latin typeface="Arial" panose="020B0604020202020204" pitchFamily="34" charset="0"/>
              </a:rPr>
              <a:t>Click on the </a:t>
            </a:r>
            <a:r>
              <a:rPr lang="en-GB" altLang="en-US" sz="900" b="1">
                <a:latin typeface="Arial" panose="020B0604020202020204" pitchFamily="34" charset="0"/>
              </a:rPr>
              <a:t>View</a:t>
            </a:r>
            <a:r>
              <a:rPr lang="en-GB" altLang="en-US" sz="900">
                <a:latin typeface="Arial" panose="020B0604020202020204" pitchFamily="34" charset="0"/>
              </a:rPr>
              <a:t> tab from the menu bar and select </a:t>
            </a:r>
            <a:r>
              <a:rPr lang="en-GB" altLang="en-US" sz="900" b="1">
                <a:latin typeface="Arial" panose="020B0604020202020204" pitchFamily="34" charset="0"/>
              </a:rPr>
              <a:t>Master&gt;Slide Master</a:t>
            </a:r>
          </a:p>
          <a:p>
            <a:pPr lvl="2" eaLnBrk="1" hangingPunct="1"/>
            <a:r>
              <a:rPr lang="en-GB" altLang="en-US" sz="900">
                <a:latin typeface="Arial" panose="020B0604020202020204" pitchFamily="34" charset="0"/>
              </a:rPr>
              <a:t>Right-click on the Input graphic and select </a:t>
            </a:r>
            <a:r>
              <a:rPr lang="en-GB" altLang="en-US" sz="900" b="1">
                <a:latin typeface="Arial" panose="020B0604020202020204" pitchFamily="34" charset="0"/>
              </a:rPr>
              <a:t>Format AutoShape</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Fill</a:t>
            </a:r>
            <a:r>
              <a:rPr lang="en-GB" altLang="en-US" sz="900">
                <a:latin typeface="Arial" panose="020B0604020202020204" pitchFamily="34" charset="0"/>
              </a:rPr>
              <a:t> menu, under the </a:t>
            </a:r>
            <a:r>
              <a:rPr lang="en-GB" altLang="en-US" sz="900" b="1">
                <a:latin typeface="Arial" panose="020B0604020202020204" pitchFamily="34" charset="0"/>
              </a:rPr>
              <a:t>Colour and Lines</a:t>
            </a:r>
            <a:r>
              <a:rPr lang="en-GB" altLang="en-US" sz="900">
                <a:latin typeface="Arial" panose="020B0604020202020204" pitchFamily="34" charset="0"/>
              </a:rPr>
              <a:t> tab, click on the drop-down arrow next to Colour and select the </a:t>
            </a:r>
            <a:r>
              <a:rPr lang="en-GB" altLang="en-US" sz="900" b="1">
                <a:latin typeface="Arial" panose="020B0604020202020204" pitchFamily="34" charset="0"/>
              </a:rPr>
              <a:t>Fill Effects</a:t>
            </a:r>
            <a:r>
              <a:rPr lang="en-GB" altLang="en-US" sz="900">
                <a:latin typeface="Arial" panose="020B0604020202020204" pitchFamily="34" charset="0"/>
              </a:rPr>
              <a:t> menu</a:t>
            </a:r>
          </a:p>
          <a:p>
            <a:pPr lvl="2" eaLnBrk="1" hangingPunct="1"/>
            <a:r>
              <a:rPr lang="en-GB" altLang="en-US" sz="900">
                <a:latin typeface="Arial" panose="020B0604020202020204" pitchFamily="34" charset="0"/>
              </a:rPr>
              <a:t>From the </a:t>
            </a:r>
            <a:r>
              <a:rPr lang="en-GB" altLang="en-US" sz="900" b="1">
                <a:latin typeface="Arial" panose="020B0604020202020204" pitchFamily="34" charset="0"/>
              </a:rPr>
              <a:t>Picture</a:t>
            </a:r>
            <a:r>
              <a:rPr lang="en-GB" altLang="en-US" sz="900">
                <a:latin typeface="Arial" panose="020B0604020202020204" pitchFamily="34" charset="0"/>
              </a:rPr>
              <a:t> tab, click on </a:t>
            </a:r>
            <a:r>
              <a:rPr lang="en-GB" altLang="en-US" sz="900" b="1">
                <a:latin typeface="Arial" panose="020B0604020202020204" pitchFamily="34" charset="0"/>
              </a:rPr>
              <a:t>Select Picture</a:t>
            </a:r>
            <a:r>
              <a:rPr lang="en-GB" altLang="en-US" sz="900">
                <a:latin typeface="Arial" panose="020B0604020202020204" pitchFamily="34" charset="0"/>
              </a:rPr>
              <a:t>. Navigate to the folder containing the image you wish to insert in the Input area. Highlight the image and tick the </a:t>
            </a:r>
            <a:r>
              <a:rPr lang="en-GB" altLang="en-US" sz="900" b="1">
                <a:latin typeface="Arial" panose="020B0604020202020204" pitchFamily="34" charset="0"/>
              </a:rPr>
              <a:t>Lock picture aspect ratio box</a:t>
            </a:r>
            <a:r>
              <a:rPr lang="en-GB" altLang="en-US" sz="900">
                <a:latin typeface="Arial" panose="020B0604020202020204" pitchFamily="34" charset="0"/>
              </a:rPr>
              <a:t>. Click on </a:t>
            </a:r>
            <a:r>
              <a:rPr lang="en-GB" altLang="en-US" sz="900" b="1">
                <a:latin typeface="Arial" panose="020B0604020202020204" pitchFamily="34" charset="0"/>
              </a:rPr>
              <a:t>OK</a:t>
            </a:r>
            <a:endParaRPr lang="en-GB" altLang="en-US" sz="900">
              <a:latin typeface="Arial" panose="020B0604020202020204" pitchFamily="34" charset="0"/>
            </a:endParaRPr>
          </a:p>
          <a:p>
            <a:pPr lvl="2" eaLnBrk="1" hangingPunct="1"/>
            <a:r>
              <a:rPr lang="en-GB" altLang="en-US" sz="900">
                <a:latin typeface="Arial" panose="020B0604020202020204" pitchFamily="34" charset="0"/>
              </a:rPr>
              <a:t>You can now preview the image before continuing. If you are happy with how it looks, click </a:t>
            </a:r>
            <a:r>
              <a:rPr lang="en-GB" altLang="en-US" sz="900" b="1">
                <a:latin typeface="Arial" panose="020B0604020202020204" pitchFamily="34" charset="0"/>
              </a:rPr>
              <a:t>OK</a:t>
            </a:r>
            <a:r>
              <a:rPr lang="en-GB" altLang="en-US" sz="900">
                <a:latin typeface="Arial" panose="020B0604020202020204" pitchFamily="34" charset="0"/>
              </a:rPr>
              <a:t> to continue. Otherwise, repeat the process until you are happy with your selected image</a:t>
            </a:r>
          </a:p>
          <a:p>
            <a:pPr lvl="2" eaLnBrk="1" hangingPunct="1"/>
            <a:r>
              <a:rPr lang="en-GB" altLang="en-US" sz="900">
                <a:latin typeface="Arial" panose="020B0604020202020204" pitchFamily="34" charset="0"/>
              </a:rPr>
              <a:t>To exit from Master View, click on </a:t>
            </a:r>
            <a:r>
              <a:rPr lang="en-GB" altLang="en-US" sz="900" b="1">
                <a:latin typeface="Arial" panose="020B0604020202020204" pitchFamily="34" charset="0"/>
              </a:rPr>
              <a:t>View&gt;Normal</a:t>
            </a:r>
            <a:r>
              <a:rPr lang="en-GB" altLang="en-US" sz="900">
                <a:latin typeface="Arial" panose="020B0604020202020204" pitchFamily="34" charset="0"/>
              </a:rPr>
              <a:t>. The change you made to the Input graphic should now be visible on the title slide.</a:t>
            </a:r>
          </a:p>
        </p:txBody>
      </p:sp>
    </p:spTree>
    <p:extLst>
      <p:ext uri="{BB962C8B-B14F-4D97-AF65-F5344CB8AC3E}">
        <p14:creationId xmlns:p14="http://schemas.microsoft.com/office/powerpoint/2010/main" val="481004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14</a:t>
            </a:fld>
            <a:endParaRPr lang="en-IN"/>
          </a:p>
        </p:txBody>
      </p:sp>
    </p:spTree>
    <p:extLst>
      <p:ext uri="{BB962C8B-B14F-4D97-AF65-F5344CB8AC3E}">
        <p14:creationId xmlns:p14="http://schemas.microsoft.com/office/powerpoint/2010/main" val="184426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15</a:t>
            </a:fld>
            <a:endParaRPr lang="en-IN"/>
          </a:p>
        </p:txBody>
      </p:sp>
    </p:spTree>
    <p:extLst>
      <p:ext uri="{BB962C8B-B14F-4D97-AF65-F5344CB8AC3E}">
        <p14:creationId xmlns:p14="http://schemas.microsoft.com/office/powerpoint/2010/main" val="900661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17</a:t>
            </a:fld>
            <a:endParaRPr lang="en-IN"/>
          </a:p>
        </p:txBody>
      </p:sp>
    </p:spTree>
    <p:extLst>
      <p:ext uri="{BB962C8B-B14F-4D97-AF65-F5344CB8AC3E}">
        <p14:creationId xmlns:p14="http://schemas.microsoft.com/office/powerpoint/2010/main" val="3651305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18</a:t>
            </a:fld>
            <a:endParaRPr lang="en-IN"/>
          </a:p>
        </p:txBody>
      </p:sp>
    </p:spTree>
    <p:extLst>
      <p:ext uri="{BB962C8B-B14F-4D97-AF65-F5344CB8AC3E}">
        <p14:creationId xmlns:p14="http://schemas.microsoft.com/office/powerpoint/2010/main" val="2243891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CA99FC-5A7D-486E-8B5B-15FE10BFF8C9}" type="slidenum">
              <a:rPr lang="en-IN" smtClean="0"/>
              <a:t>19</a:t>
            </a:fld>
            <a:endParaRPr lang="en-IN"/>
          </a:p>
        </p:txBody>
      </p:sp>
    </p:spTree>
    <p:extLst>
      <p:ext uri="{BB962C8B-B14F-4D97-AF65-F5344CB8AC3E}">
        <p14:creationId xmlns:p14="http://schemas.microsoft.com/office/powerpoint/2010/main" val="1339410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83458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96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3950001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858380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724016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064669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747324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300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32430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73774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3867328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3138782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44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315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917934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3085697" y="765408"/>
            <a:ext cx="8504955" cy="860400"/>
          </a:xfrm>
        </p:spPr>
        <p:txBody>
          <a:bodyPr/>
          <a:lstStyle>
            <a:lvl1pPr>
              <a:defRPr>
                <a:latin typeface="EYInterstate Regular"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3085695" y="1731938"/>
            <a:ext cx="6219714" cy="968400"/>
          </a:xfrm>
          <a:prstGeom prst="rect">
            <a:avLst/>
          </a:prstGeom>
        </p:spPr>
        <p:txBody>
          <a:bodyPr/>
          <a:lstStyle>
            <a:lvl1pPr marL="0" indent="0" algn="l">
              <a:buNone/>
              <a:defRPr sz="1807">
                <a:solidFill>
                  <a:schemeClr val="bg2"/>
                </a:solidFill>
                <a:latin typeface="EYInterstate Light" pitchFamily="2" charset="0"/>
              </a:defRPr>
            </a:lvl1pPr>
            <a:lvl2pPr marL="0" indent="0" algn="l">
              <a:buNone/>
              <a:defRPr sz="1446">
                <a:solidFill>
                  <a:schemeClr val="tx1">
                    <a:tint val="75000"/>
                  </a:schemeClr>
                </a:solidFill>
              </a:defRPr>
            </a:lvl2pPr>
            <a:lvl3pPr marL="826252" indent="0" algn="ctr">
              <a:buNone/>
              <a:defRPr>
                <a:solidFill>
                  <a:schemeClr val="tx1">
                    <a:tint val="75000"/>
                  </a:schemeClr>
                </a:solidFill>
              </a:defRPr>
            </a:lvl3pPr>
            <a:lvl4pPr marL="1239378" indent="0" algn="ctr">
              <a:buNone/>
              <a:defRPr>
                <a:solidFill>
                  <a:schemeClr val="tx1">
                    <a:tint val="75000"/>
                  </a:schemeClr>
                </a:solidFill>
              </a:defRPr>
            </a:lvl4pPr>
            <a:lvl5pPr marL="1652504" indent="0" algn="ctr">
              <a:buNone/>
              <a:defRPr>
                <a:solidFill>
                  <a:schemeClr val="tx1">
                    <a:tint val="75000"/>
                  </a:schemeClr>
                </a:solidFill>
              </a:defRPr>
            </a:lvl5pPr>
            <a:lvl6pPr marL="2065630" indent="0" algn="ctr">
              <a:buNone/>
              <a:defRPr>
                <a:solidFill>
                  <a:schemeClr val="tx1">
                    <a:tint val="75000"/>
                  </a:schemeClr>
                </a:solidFill>
              </a:defRPr>
            </a:lvl6pPr>
            <a:lvl7pPr marL="2478756" indent="0" algn="ctr">
              <a:buNone/>
              <a:defRPr>
                <a:solidFill>
                  <a:schemeClr val="tx1">
                    <a:tint val="75000"/>
                  </a:schemeClr>
                </a:solidFill>
              </a:defRPr>
            </a:lvl7pPr>
            <a:lvl8pPr marL="2891881" indent="0" algn="ctr">
              <a:buNone/>
              <a:defRPr>
                <a:solidFill>
                  <a:schemeClr val="tx1">
                    <a:tint val="75000"/>
                  </a:schemeClr>
                </a:solidFill>
              </a:defRPr>
            </a:lvl8pPr>
            <a:lvl9pPr marL="3305007" indent="0" algn="ctr">
              <a:buNone/>
              <a:defRPr>
                <a:solidFill>
                  <a:schemeClr val="tx1">
                    <a:tint val="75000"/>
                  </a:schemeClr>
                </a:solidFill>
              </a:defRPr>
            </a:lvl9pPr>
          </a:lstStyle>
          <a:p>
            <a:r>
              <a:rPr lang="en-US"/>
              <a:t>Click to edit Master subtitle style</a:t>
            </a:r>
            <a:endParaRPr lang="en-GB" dirty="0"/>
          </a:p>
        </p:txBody>
      </p:sp>
      <p:grpSp>
        <p:nvGrpSpPr>
          <p:cNvPr id="9" name="Group 8"/>
          <p:cNvGrpSpPr/>
          <p:nvPr/>
        </p:nvGrpSpPr>
        <p:grpSpPr>
          <a:xfrm>
            <a:off x="1" y="1628775"/>
            <a:ext cx="12192000" cy="4469625"/>
            <a:chOff x="0" y="1628775"/>
            <a:chExt cx="12198350" cy="4469625"/>
          </a:xfrm>
        </p:grpSpPr>
        <p:sp>
          <p:nvSpPr>
            <p:cNvPr id="1032" name="Freeform 8"/>
            <p:cNvSpPr>
              <a:spLocks/>
            </p:cNvSpPr>
            <p:nvPr userDrawn="1"/>
          </p:nvSpPr>
          <p:spPr bwMode="gray">
            <a:xfrm>
              <a:off x="3072661" y="1628775"/>
              <a:ext cx="9125689" cy="3318440"/>
            </a:xfrm>
            <a:custGeom>
              <a:avLst/>
              <a:gdLst/>
              <a:ahLst/>
              <a:cxnLst>
                <a:cxn ang="0">
                  <a:pos x="0" y="2464"/>
                </a:cxn>
                <a:cxn ang="0">
                  <a:pos x="6761" y="0"/>
                </a:cxn>
                <a:cxn ang="0">
                  <a:pos x="6761" y="1290"/>
                </a:cxn>
                <a:cxn ang="0">
                  <a:pos x="0" y="2464"/>
                </a:cxn>
              </a:cxnLst>
              <a:rect l="0" t="0" r="r" b="b"/>
              <a:pathLst>
                <a:path w="6761" h="2464">
                  <a:moveTo>
                    <a:pt x="0" y="2464"/>
                  </a:moveTo>
                  <a:lnTo>
                    <a:pt x="6761" y="0"/>
                  </a:lnTo>
                  <a:lnTo>
                    <a:pt x="6761" y="1290"/>
                  </a:lnTo>
                  <a:lnTo>
                    <a:pt x="0" y="246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626" dirty="0">
                <a:latin typeface="EYInterstate" panose="02000503020000020004" pitchFamily="2" charset="0"/>
              </a:endParaRPr>
            </a:p>
          </p:txBody>
        </p:sp>
        <p:pic>
          <p:nvPicPr>
            <p:cNvPr id="1026" name="Picture 2"/>
            <p:cNvPicPr>
              <a:picLocks noChangeAspect="1" noChangeArrowheads="1"/>
            </p:cNvPicPr>
            <p:nvPr userDrawn="1"/>
          </p:nvPicPr>
          <p:blipFill>
            <a:blip r:embed="rId2" cstate="print"/>
            <a:srcRect/>
            <a:stretch>
              <a:fillRect/>
            </a:stretch>
          </p:blipFill>
          <p:spPr bwMode="auto">
            <a:xfrm>
              <a:off x="0" y="4291200"/>
              <a:ext cx="3078523" cy="1807200"/>
            </a:xfrm>
            <a:prstGeom prst="rect">
              <a:avLst/>
            </a:prstGeom>
            <a:noFill/>
            <a:ln w="9525">
              <a:noFill/>
              <a:miter lim="800000"/>
              <a:headEnd/>
              <a:tailEnd/>
            </a:ln>
            <a:effectLst/>
          </p:spPr>
        </p:pic>
      </p:grpSp>
      <p:pic>
        <p:nvPicPr>
          <p:cNvPr id="10" name="Picture 2"/>
          <p:cNvPicPr>
            <a:picLocks noChangeAspect="1" noChangeArrowheads="1"/>
          </p:cNvPicPr>
          <p:nvPr/>
        </p:nvPicPr>
        <p:blipFill>
          <a:blip r:embed="rId3" cstate="print"/>
          <a:srcRect/>
          <a:stretch>
            <a:fillRect/>
          </a:stretch>
        </p:blipFill>
        <p:spPr bwMode="auto">
          <a:xfrm>
            <a:off x="3077803" y="5865104"/>
            <a:ext cx="1120812" cy="673345"/>
          </a:xfrm>
          <a:prstGeom prst="rect">
            <a:avLst/>
          </a:prstGeom>
          <a:noFill/>
          <a:ln w="9525">
            <a:noFill/>
            <a:miter lim="800000"/>
            <a:headEnd/>
            <a:tailEnd/>
          </a:ln>
          <a:effectLst/>
        </p:spPr>
      </p:pic>
    </p:spTree>
    <p:extLst>
      <p:ext uri="{BB962C8B-B14F-4D97-AF65-F5344CB8AC3E}">
        <p14:creationId xmlns:p14="http://schemas.microsoft.com/office/powerpoint/2010/main" val="23323337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3" name="Content Placeholder 2"/>
          <p:cNvSpPr>
            <a:spLocks noGrp="1"/>
          </p:cNvSpPr>
          <p:nvPr>
            <p:ph idx="1"/>
          </p:nvPr>
        </p:nvSpPr>
        <p:spPr>
          <a:xfrm>
            <a:off x="609602" y="1425600"/>
            <a:ext cx="10972800" cy="4698000"/>
          </a:xfrm>
          <a:prstGeom prst="rect">
            <a:avLst/>
          </a:prstGeom>
        </p:spPr>
        <p:txBody>
          <a:bodyPr lIns="0"/>
          <a:lstStyle>
            <a:lvl1pPr>
              <a:defRPr lang="en-US" sz="1626" dirty="0" smtClean="0"/>
            </a:lvl1pPr>
            <a:lvl2pPr>
              <a:defRPr lang="en-US" dirty="0" smtClean="0"/>
            </a:lvl2pPr>
            <a:lvl3pPr>
              <a:defRPr lang="en-US" dirty="0" smtClean="0"/>
            </a:lvl3pPr>
            <a:lvl4pPr>
              <a:defRPr lang="en-US" dirty="0" smtClean="0"/>
            </a:lvl4pPr>
            <a:lvl5pPr>
              <a:defRPr lang="en-GB" dirty="0"/>
            </a:lvl5pPr>
          </a:lstStyle>
          <a:p>
            <a:pPr marL="238121" lvl="0" indent="-238121"/>
            <a:r>
              <a:rPr lang="en-US" dirty="0"/>
              <a:t>Click to edit Master text styles</a:t>
            </a:r>
          </a:p>
          <a:p>
            <a:pPr marL="407388" lvl="1"/>
            <a:r>
              <a:rPr lang="en-US" dirty="0"/>
              <a:t>Second level</a:t>
            </a:r>
          </a:p>
          <a:p>
            <a:pPr marL="566614" lvl="2"/>
            <a:r>
              <a:rPr lang="en-US" dirty="0"/>
              <a:t>Third level</a:t>
            </a:r>
          </a:p>
          <a:p>
            <a:pPr marL="731577" lvl="3"/>
            <a:r>
              <a:rPr lang="en-US" dirty="0"/>
              <a:t>Fourth level</a:t>
            </a:r>
          </a:p>
          <a:p>
            <a:pPr marL="889368" lvl="4"/>
            <a:r>
              <a:rPr lang="en-US" dirty="0"/>
              <a:t>Fifth level</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Tree>
    <p:extLst>
      <p:ext uri="{BB962C8B-B14F-4D97-AF65-F5344CB8AC3E}">
        <p14:creationId xmlns:p14="http://schemas.microsoft.com/office/powerpoint/2010/main" val="1268904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39813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593262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11779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41166100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57735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Content Placeholder 2"/>
          <p:cNvSpPr>
            <a:spLocks noGrp="1"/>
          </p:cNvSpPr>
          <p:nvPr>
            <p:ph idx="1"/>
          </p:nvPr>
        </p:nvSpPr>
        <p:spPr>
          <a:xfrm>
            <a:off x="609602" y="1425600"/>
            <a:ext cx="10972800" cy="4698000"/>
          </a:xfrm>
          <a:prstGeom prst="rect">
            <a:avLst/>
          </a:prstGeom>
        </p:spPr>
        <p:txBody>
          <a:bodyPr lIns="0"/>
          <a:lstStyle>
            <a:lvl1pPr marL="238121" indent="-238121">
              <a:defRPr sz="1626"/>
            </a:lvl1pPr>
            <a:lvl2pPr marL="407388" indent="-152053">
              <a:defRPr/>
            </a:lvl2pPr>
            <a:lvl3pPr marL="566614" indent="-166398">
              <a:defRPr/>
            </a:lvl3pPr>
            <a:lvl4pPr marL="731577" indent="-152053">
              <a:defRPr/>
            </a:lvl4pPr>
            <a:lvl5pPr marL="889368" indent="-157791">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188986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957232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972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Title and Tab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035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4" name="Freeform 5"/>
          <p:cNvSpPr>
            <a:spLocks noChangeAspect="1"/>
          </p:cNvSpPr>
          <p:nvPr userDrawn="1"/>
        </p:nvSpPr>
        <p:spPr bwMode="gray">
          <a:xfrm rot="10800000">
            <a:off x="4369393" y="457201"/>
            <a:ext cx="7217664"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rgbClr val="FFE600"/>
          </a:solidFill>
          <a:ln w="9525">
            <a:noFill/>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Title 1"/>
          <p:cNvSpPr>
            <a:spLocks noGrp="1"/>
          </p:cNvSpPr>
          <p:nvPr>
            <p:ph type="ctrTitle"/>
          </p:nvPr>
        </p:nvSpPr>
        <p:spPr>
          <a:xfrm>
            <a:off x="4742812" y="1677507"/>
            <a:ext cx="6534912" cy="860400"/>
          </a:xfrm>
        </p:spPr>
        <p:txBody>
          <a:bodyPr/>
          <a:lstStyle>
            <a:lvl1pPr>
              <a:defRPr>
                <a:solidFill>
                  <a:srgbClr val="404040"/>
                </a:solidFill>
                <a:latin typeface="+mn-lt"/>
                <a:cs typeface="Arial" pitchFamily="34" charset="0"/>
              </a:defRPr>
            </a:lvl1pPr>
          </a:lstStyle>
          <a:p>
            <a:r>
              <a:rPr lang="en-US"/>
              <a:t>Click to edit Master title style</a:t>
            </a:r>
            <a:endParaRPr lang="en-GB" dirty="0"/>
          </a:p>
        </p:txBody>
      </p:sp>
      <p:sp>
        <p:nvSpPr>
          <p:cNvPr id="36" name="Subtitle 2"/>
          <p:cNvSpPr>
            <a:spLocks noGrp="1"/>
          </p:cNvSpPr>
          <p:nvPr>
            <p:ph type="subTitle" idx="1"/>
          </p:nvPr>
        </p:nvSpPr>
        <p:spPr>
          <a:xfrm>
            <a:off x="4742812" y="2685128"/>
            <a:ext cx="6534912"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n-GB" dirty="0"/>
          </a:p>
        </p:txBody>
      </p:sp>
      <p:grpSp>
        <p:nvGrpSpPr>
          <p:cNvPr id="7" name="Group 4">
            <a:extLst>
              <a:ext uri="{FF2B5EF4-FFF2-40B4-BE49-F238E27FC236}">
                <a16:creationId xmlns:a16="http://schemas.microsoft.com/office/drawing/2014/main" id="{3A27E1E9-AD34-4B5B-A1A7-9F2224C89423}"/>
              </a:ext>
            </a:extLst>
          </p:cNvPr>
          <p:cNvGrpSpPr>
            <a:grpSpLocks noChangeAspect="1"/>
          </p:cNvGrpSpPr>
          <p:nvPr userDrawn="1"/>
        </p:nvGrpSpPr>
        <p:grpSpPr bwMode="auto">
          <a:xfrm>
            <a:off x="10280651" y="5340350"/>
            <a:ext cx="1316567" cy="1157288"/>
            <a:chOff x="4857" y="3364"/>
            <a:chExt cx="622" cy="729"/>
          </a:xfrm>
        </p:grpSpPr>
        <p:sp>
          <p:nvSpPr>
            <p:cNvPr id="8" name="AutoShape 3">
              <a:extLst>
                <a:ext uri="{FF2B5EF4-FFF2-40B4-BE49-F238E27FC236}">
                  <a16:creationId xmlns:a16="http://schemas.microsoft.com/office/drawing/2014/main" id="{E63212A3-9F20-4219-89E9-32BBBE305CCF}"/>
                </a:ext>
              </a:extLst>
            </p:cNvPr>
            <p:cNvSpPr>
              <a:spLocks noChangeAspect="1" noChangeArrowheads="1" noTextEdit="1"/>
            </p:cNvSpPr>
            <p:nvPr userDrawn="1"/>
          </p:nvSpPr>
          <p:spPr bwMode="auto">
            <a:xfrm>
              <a:off x="4857" y="3364"/>
              <a:ext cx="622" cy="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9" name="Freeform 5">
              <a:extLst>
                <a:ext uri="{FF2B5EF4-FFF2-40B4-BE49-F238E27FC236}">
                  <a16:creationId xmlns:a16="http://schemas.microsoft.com/office/drawing/2014/main" id="{F3C7E186-E0A8-4E84-856F-724D086CE2DA}"/>
                </a:ext>
              </a:extLst>
            </p:cNvPr>
            <p:cNvSpPr>
              <a:spLocks/>
            </p:cNvSpPr>
            <p:nvPr userDrawn="1"/>
          </p:nvSpPr>
          <p:spPr bwMode="auto">
            <a:xfrm>
              <a:off x="4857" y="3364"/>
              <a:ext cx="498" cy="182"/>
            </a:xfrm>
            <a:custGeom>
              <a:avLst/>
              <a:gdLst>
                <a:gd name="T0" fmla="*/ 2491 w 2491"/>
                <a:gd name="T1" fmla="*/ 0 h 910"/>
                <a:gd name="T2" fmla="*/ 0 w 2491"/>
                <a:gd name="T3" fmla="*/ 910 h 910"/>
                <a:gd name="T4" fmla="*/ 2491 w 2491"/>
                <a:gd name="T5" fmla="*/ 469 h 910"/>
                <a:gd name="T6" fmla="*/ 2491 w 2491"/>
                <a:gd name="T7" fmla="*/ 0 h 910"/>
              </a:gdLst>
              <a:ahLst/>
              <a:cxnLst>
                <a:cxn ang="0">
                  <a:pos x="T0" y="T1"/>
                </a:cxn>
                <a:cxn ang="0">
                  <a:pos x="T2" y="T3"/>
                </a:cxn>
                <a:cxn ang="0">
                  <a:pos x="T4" y="T5"/>
                </a:cxn>
                <a:cxn ang="0">
                  <a:pos x="T6" y="T7"/>
                </a:cxn>
              </a:cxnLst>
              <a:rect l="0" t="0" r="r" b="b"/>
              <a:pathLst>
                <a:path w="2491" h="910">
                  <a:moveTo>
                    <a:pt x="2491" y="0"/>
                  </a:moveTo>
                  <a:lnTo>
                    <a:pt x="0" y="910"/>
                  </a:lnTo>
                  <a:lnTo>
                    <a:pt x="2491" y="469"/>
                  </a:lnTo>
                  <a:lnTo>
                    <a:pt x="2491" y="0"/>
                  </a:lnTo>
                  <a:close/>
                </a:path>
              </a:pathLst>
            </a:custGeom>
            <a:solidFill>
              <a:srgbClr val="FEE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sp>
          <p:nvSpPr>
            <p:cNvPr id="10" name="Freeform 6">
              <a:extLst>
                <a:ext uri="{FF2B5EF4-FFF2-40B4-BE49-F238E27FC236}">
                  <a16:creationId xmlns:a16="http://schemas.microsoft.com/office/drawing/2014/main" id="{CDAEE485-7F13-4561-907A-A9C93A3AB583}"/>
                </a:ext>
              </a:extLst>
            </p:cNvPr>
            <p:cNvSpPr>
              <a:spLocks noEditPoints="1"/>
            </p:cNvSpPr>
            <p:nvPr userDrawn="1"/>
          </p:nvSpPr>
          <p:spPr bwMode="auto">
            <a:xfrm>
              <a:off x="4857" y="3622"/>
              <a:ext cx="622" cy="471"/>
            </a:xfrm>
            <a:custGeom>
              <a:avLst/>
              <a:gdLst>
                <a:gd name="T0" fmla="*/ 235 w 3110"/>
                <a:gd name="T1" fmla="*/ 1600 h 2357"/>
                <a:gd name="T2" fmla="*/ 255 w 3110"/>
                <a:gd name="T3" fmla="*/ 1809 h 2357"/>
                <a:gd name="T4" fmla="*/ 152 w 3110"/>
                <a:gd name="T5" fmla="*/ 1823 h 2357"/>
                <a:gd name="T6" fmla="*/ 353 w 3110"/>
                <a:gd name="T7" fmla="*/ 1774 h 2357"/>
                <a:gd name="T8" fmla="*/ 419 w 3110"/>
                <a:gd name="T9" fmla="*/ 1871 h 2357"/>
                <a:gd name="T10" fmla="*/ 1148 w 3110"/>
                <a:gd name="T11" fmla="*/ 1664 h 2357"/>
                <a:gd name="T12" fmla="*/ 1225 w 3110"/>
                <a:gd name="T13" fmla="*/ 1751 h 2357"/>
                <a:gd name="T14" fmla="*/ 701 w 3110"/>
                <a:gd name="T15" fmla="*/ 1558 h 2357"/>
                <a:gd name="T16" fmla="*/ 744 w 3110"/>
                <a:gd name="T17" fmla="*/ 1723 h 2357"/>
                <a:gd name="T18" fmla="*/ 866 w 3110"/>
                <a:gd name="T19" fmla="*/ 1868 h 2357"/>
                <a:gd name="T20" fmla="*/ 838 w 3110"/>
                <a:gd name="T21" fmla="*/ 1696 h 2357"/>
                <a:gd name="T22" fmla="*/ 2035 w 3110"/>
                <a:gd name="T23" fmla="*/ 1874 h 2357"/>
                <a:gd name="T24" fmla="*/ 2173 w 3110"/>
                <a:gd name="T25" fmla="*/ 1760 h 2357"/>
                <a:gd name="T26" fmla="*/ 2115 w 3110"/>
                <a:gd name="T27" fmla="*/ 1743 h 2357"/>
                <a:gd name="T28" fmla="*/ 2074 w 3110"/>
                <a:gd name="T29" fmla="*/ 1696 h 2357"/>
                <a:gd name="T30" fmla="*/ 1318 w 3110"/>
                <a:gd name="T31" fmla="*/ 1748 h 2357"/>
                <a:gd name="T32" fmla="*/ 1455 w 3110"/>
                <a:gd name="T33" fmla="*/ 1858 h 2357"/>
                <a:gd name="T34" fmla="*/ 1484 w 3110"/>
                <a:gd name="T35" fmla="*/ 1938 h 2357"/>
                <a:gd name="T36" fmla="*/ 1378 w 3110"/>
                <a:gd name="T37" fmla="*/ 1794 h 2357"/>
                <a:gd name="T38" fmla="*/ 1740 w 3110"/>
                <a:gd name="T39" fmla="*/ 1690 h 2357"/>
                <a:gd name="T40" fmla="*/ 1644 w 3110"/>
                <a:gd name="T41" fmla="*/ 1791 h 2357"/>
                <a:gd name="T42" fmla="*/ 1835 w 3110"/>
                <a:gd name="T43" fmla="*/ 1723 h 2357"/>
                <a:gd name="T44" fmla="*/ 1698 w 3110"/>
                <a:gd name="T45" fmla="*/ 1800 h 2357"/>
                <a:gd name="T46" fmla="*/ 1721 w 3110"/>
                <a:gd name="T47" fmla="*/ 1831 h 2357"/>
                <a:gd name="T48" fmla="*/ 2256 w 3110"/>
                <a:gd name="T49" fmla="*/ 1780 h 2357"/>
                <a:gd name="T50" fmla="*/ 2243 w 3110"/>
                <a:gd name="T51" fmla="*/ 1665 h 2357"/>
                <a:gd name="T52" fmla="*/ 2306 w 3110"/>
                <a:gd name="T53" fmla="*/ 1880 h 2357"/>
                <a:gd name="T54" fmla="*/ 2338 w 3110"/>
                <a:gd name="T55" fmla="*/ 1722 h 2357"/>
                <a:gd name="T56" fmla="*/ 2929 w 3110"/>
                <a:gd name="T57" fmla="*/ 1763 h 2357"/>
                <a:gd name="T58" fmla="*/ 2750 w 3110"/>
                <a:gd name="T59" fmla="*/ 1695 h 2357"/>
                <a:gd name="T60" fmla="*/ 2872 w 3110"/>
                <a:gd name="T61" fmla="*/ 1874 h 2357"/>
                <a:gd name="T62" fmla="*/ 2658 w 3110"/>
                <a:gd name="T63" fmla="*/ 1797 h 2357"/>
                <a:gd name="T64" fmla="*/ 2623 w 3110"/>
                <a:gd name="T65" fmla="*/ 1867 h 2357"/>
                <a:gd name="T66" fmla="*/ 2482 w 3110"/>
                <a:gd name="T67" fmla="*/ 1876 h 2357"/>
                <a:gd name="T68" fmla="*/ 2513 w 3110"/>
                <a:gd name="T69" fmla="*/ 1825 h 2357"/>
                <a:gd name="T70" fmla="*/ 3019 w 3110"/>
                <a:gd name="T71" fmla="*/ 1651 h 2357"/>
                <a:gd name="T72" fmla="*/ 981 w 3110"/>
                <a:gd name="T73" fmla="*/ 1874 h 2357"/>
                <a:gd name="T74" fmla="*/ 2433 w 3110"/>
                <a:gd name="T75" fmla="*/ 2085 h 2357"/>
                <a:gd name="T76" fmla="*/ 2528 w 3110"/>
                <a:gd name="T77" fmla="*/ 2268 h 2357"/>
                <a:gd name="T78" fmla="*/ 2503 w 3110"/>
                <a:gd name="T79" fmla="*/ 2090 h 2357"/>
                <a:gd name="T80" fmla="*/ 631 w 3110"/>
                <a:gd name="T81" fmla="*/ 2093 h 2357"/>
                <a:gd name="T82" fmla="*/ 677 w 3110"/>
                <a:gd name="T83" fmla="*/ 2105 h 2357"/>
                <a:gd name="T84" fmla="*/ 203 w 3110"/>
                <a:gd name="T85" fmla="*/ 2151 h 2357"/>
                <a:gd name="T86" fmla="*/ 312 w 3110"/>
                <a:gd name="T87" fmla="*/ 2190 h 2357"/>
                <a:gd name="T88" fmla="*/ 507 w 3110"/>
                <a:gd name="T89" fmla="*/ 2190 h 2357"/>
                <a:gd name="T90" fmla="*/ 377 w 3110"/>
                <a:gd name="T91" fmla="*/ 2201 h 2357"/>
                <a:gd name="T92" fmla="*/ 442 w 3110"/>
                <a:gd name="T93" fmla="*/ 2201 h 2357"/>
                <a:gd name="T94" fmla="*/ 2213 w 3110"/>
                <a:gd name="T95" fmla="*/ 2056 h 2357"/>
                <a:gd name="T96" fmla="*/ 1608 w 3110"/>
                <a:gd name="T97" fmla="*/ 2042 h 2357"/>
                <a:gd name="T98" fmla="*/ 1951 w 3110"/>
                <a:gd name="T99" fmla="*/ 2062 h 2357"/>
                <a:gd name="T100" fmla="*/ 2016 w 3110"/>
                <a:gd name="T101" fmla="*/ 2271 h 2357"/>
                <a:gd name="T102" fmla="*/ 2075 w 3110"/>
                <a:gd name="T103" fmla="*/ 2057 h 2357"/>
                <a:gd name="T104" fmla="*/ 2016 w 3110"/>
                <a:gd name="T105" fmla="*/ 2089 h 2357"/>
                <a:gd name="T106" fmla="*/ 772 w 3110"/>
                <a:gd name="T107" fmla="*/ 1949 h 2357"/>
                <a:gd name="T108" fmla="*/ 1210 w 3110"/>
                <a:gd name="T109" fmla="*/ 2052 h 2357"/>
                <a:gd name="T110" fmla="*/ 1116 w 3110"/>
                <a:gd name="T111" fmla="*/ 2102 h 2357"/>
                <a:gd name="T112" fmla="*/ 1289 w 3110"/>
                <a:gd name="T113" fmla="*/ 2093 h 2357"/>
                <a:gd name="T114" fmla="*/ 1395 w 3110"/>
                <a:gd name="T115" fmla="*/ 2266 h 2357"/>
                <a:gd name="T116" fmla="*/ 1413 w 3110"/>
                <a:gd name="T117" fmla="*/ 2350 h 2357"/>
                <a:gd name="T118" fmla="*/ 1364 w 3110"/>
                <a:gd name="T119" fmla="*/ 2217 h 2357"/>
                <a:gd name="T120" fmla="*/ 1000 w 3110"/>
                <a:gd name="T121" fmla="*/ 2139 h 2357"/>
                <a:gd name="T122" fmla="*/ 400 w 3110"/>
                <a:gd name="T123" fmla="*/ 970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0" h="2357">
                  <a:moveTo>
                    <a:pt x="259" y="1777"/>
                  </a:moveTo>
                  <a:lnTo>
                    <a:pt x="259" y="1777"/>
                  </a:lnTo>
                  <a:lnTo>
                    <a:pt x="259" y="1769"/>
                  </a:lnTo>
                  <a:lnTo>
                    <a:pt x="258" y="1762"/>
                  </a:lnTo>
                  <a:lnTo>
                    <a:pt x="255" y="1749"/>
                  </a:lnTo>
                  <a:lnTo>
                    <a:pt x="249" y="1738"/>
                  </a:lnTo>
                  <a:lnTo>
                    <a:pt x="242" y="1729"/>
                  </a:lnTo>
                  <a:lnTo>
                    <a:pt x="235" y="1722"/>
                  </a:lnTo>
                  <a:lnTo>
                    <a:pt x="227" y="1717"/>
                  </a:lnTo>
                  <a:lnTo>
                    <a:pt x="220" y="1712"/>
                  </a:lnTo>
                  <a:lnTo>
                    <a:pt x="213" y="1709"/>
                  </a:lnTo>
                  <a:lnTo>
                    <a:pt x="213" y="1709"/>
                  </a:lnTo>
                  <a:lnTo>
                    <a:pt x="221" y="1703"/>
                  </a:lnTo>
                  <a:lnTo>
                    <a:pt x="228" y="1698"/>
                  </a:lnTo>
                  <a:lnTo>
                    <a:pt x="233" y="1691"/>
                  </a:lnTo>
                  <a:lnTo>
                    <a:pt x="239" y="1683"/>
                  </a:lnTo>
                  <a:lnTo>
                    <a:pt x="243" y="1675"/>
                  </a:lnTo>
                  <a:lnTo>
                    <a:pt x="246" y="1666"/>
                  </a:lnTo>
                  <a:lnTo>
                    <a:pt x="248" y="1658"/>
                  </a:lnTo>
                  <a:lnTo>
                    <a:pt x="248" y="1648"/>
                  </a:lnTo>
                  <a:lnTo>
                    <a:pt x="248" y="1648"/>
                  </a:lnTo>
                  <a:lnTo>
                    <a:pt x="248" y="1639"/>
                  </a:lnTo>
                  <a:lnTo>
                    <a:pt x="247" y="1630"/>
                  </a:lnTo>
                  <a:lnTo>
                    <a:pt x="245" y="1622"/>
                  </a:lnTo>
                  <a:lnTo>
                    <a:pt x="242" y="1614"/>
                  </a:lnTo>
                  <a:lnTo>
                    <a:pt x="239" y="1606"/>
                  </a:lnTo>
                  <a:lnTo>
                    <a:pt x="235" y="1600"/>
                  </a:lnTo>
                  <a:lnTo>
                    <a:pt x="229" y="1594"/>
                  </a:lnTo>
                  <a:lnTo>
                    <a:pt x="223" y="1589"/>
                  </a:lnTo>
                  <a:lnTo>
                    <a:pt x="217" y="1584"/>
                  </a:lnTo>
                  <a:lnTo>
                    <a:pt x="210" y="1580"/>
                  </a:lnTo>
                  <a:lnTo>
                    <a:pt x="202" y="1576"/>
                  </a:lnTo>
                  <a:lnTo>
                    <a:pt x="193" y="1573"/>
                  </a:lnTo>
                  <a:lnTo>
                    <a:pt x="185" y="1571"/>
                  </a:lnTo>
                  <a:lnTo>
                    <a:pt x="175" y="1569"/>
                  </a:lnTo>
                  <a:lnTo>
                    <a:pt x="165" y="1569"/>
                  </a:lnTo>
                  <a:lnTo>
                    <a:pt x="153" y="1568"/>
                  </a:lnTo>
                  <a:lnTo>
                    <a:pt x="22" y="1568"/>
                  </a:lnTo>
                  <a:lnTo>
                    <a:pt x="22" y="1874"/>
                  </a:lnTo>
                  <a:lnTo>
                    <a:pt x="152" y="1874"/>
                  </a:lnTo>
                  <a:lnTo>
                    <a:pt x="152" y="1874"/>
                  </a:lnTo>
                  <a:lnTo>
                    <a:pt x="165" y="1874"/>
                  </a:lnTo>
                  <a:lnTo>
                    <a:pt x="176" y="1873"/>
                  </a:lnTo>
                  <a:lnTo>
                    <a:pt x="187" y="1871"/>
                  </a:lnTo>
                  <a:lnTo>
                    <a:pt x="197" y="1868"/>
                  </a:lnTo>
                  <a:lnTo>
                    <a:pt x="207" y="1864"/>
                  </a:lnTo>
                  <a:lnTo>
                    <a:pt x="216" y="1860"/>
                  </a:lnTo>
                  <a:lnTo>
                    <a:pt x="223" y="1854"/>
                  </a:lnTo>
                  <a:lnTo>
                    <a:pt x="230" y="1849"/>
                  </a:lnTo>
                  <a:lnTo>
                    <a:pt x="237" y="1842"/>
                  </a:lnTo>
                  <a:lnTo>
                    <a:pt x="242" y="1834"/>
                  </a:lnTo>
                  <a:lnTo>
                    <a:pt x="248" y="1827"/>
                  </a:lnTo>
                  <a:lnTo>
                    <a:pt x="251" y="1818"/>
                  </a:lnTo>
                  <a:lnTo>
                    <a:pt x="255" y="1809"/>
                  </a:lnTo>
                  <a:lnTo>
                    <a:pt x="257" y="1799"/>
                  </a:lnTo>
                  <a:lnTo>
                    <a:pt x="258" y="1788"/>
                  </a:lnTo>
                  <a:lnTo>
                    <a:pt x="259" y="1777"/>
                  </a:lnTo>
                  <a:lnTo>
                    <a:pt x="259" y="1777"/>
                  </a:lnTo>
                  <a:close/>
                  <a:moveTo>
                    <a:pt x="152" y="1823"/>
                  </a:moveTo>
                  <a:lnTo>
                    <a:pt x="79" y="1823"/>
                  </a:lnTo>
                  <a:lnTo>
                    <a:pt x="79" y="1735"/>
                  </a:lnTo>
                  <a:lnTo>
                    <a:pt x="152" y="1735"/>
                  </a:lnTo>
                  <a:lnTo>
                    <a:pt x="152" y="1735"/>
                  </a:lnTo>
                  <a:lnTo>
                    <a:pt x="163" y="1737"/>
                  </a:lnTo>
                  <a:lnTo>
                    <a:pt x="172" y="1738"/>
                  </a:lnTo>
                  <a:lnTo>
                    <a:pt x="180" y="1741"/>
                  </a:lnTo>
                  <a:lnTo>
                    <a:pt x="187" y="1747"/>
                  </a:lnTo>
                  <a:lnTo>
                    <a:pt x="192" y="1752"/>
                  </a:lnTo>
                  <a:lnTo>
                    <a:pt x="196" y="1760"/>
                  </a:lnTo>
                  <a:lnTo>
                    <a:pt x="198" y="1769"/>
                  </a:lnTo>
                  <a:lnTo>
                    <a:pt x="199" y="1779"/>
                  </a:lnTo>
                  <a:lnTo>
                    <a:pt x="199" y="1779"/>
                  </a:lnTo>
                  <a:lnTo>
                    <a:pt x="198" y="1789"/>
                  </a:lnTo>
                  <a:lnTo>
                    <a:pt x="196" y="1798"/>
                  </a:lnTo>
                  <a:lnTo>
                    <a:pt x="191" y="1805"/>
                  </a:lnTo>
                  <a:lnTo>
                    <a:pt x="187" y="1811"/>
                  </a:lnTo>
                  <a:lnTo>
                    <a:pt x="180" y="1817"/>
                  </a:lnTo>
                  <a:lnTo>
                    <a:pt x="172" y="1820"/>
                  </a:lnTo>
                  <a:lnTo>
                    <a:pt x="162" y="1822"/>
                  </a:lnTo>
                  <a:lnTo>
                    <a:pt x="152" y="1823"/>
                  </a:lnTo>
                  <a:lnTo>
                    <a:pt x="152" y="1823"/>
                  </a:lnTo>
                  <a:close/>
                  <a:moveTo>
                    <a:pt x="151" y="1685"/>
                  </a:moveTo>
                  <a:lnTo>
                    <a:pt x="79" y="1685"/>
                  </a:lnTo>
                  <a:lnTo>
                    <a:pt x="79" y="1620"/>
                  </a:lnTo>
                  <a:lnTo>
                    <a:pt x="149" y="1620"/>
                  </a:lnTo>
                  <a:lnTo>
                    <a:pt x="149" y="1620"/>
                  </a:lnTo>
                  <a:lnTo>
                    <a:pt x="158" y="1621"/>
                  </a:lnTo>
                  <a:lnTo>
                    <a:pt x="167" y="1622"/>
                  </a:lnTo>
                  <a:lnTo>
                    <a:pt x="173" y="1624"/>
                  </a:lnTo>
                  <a:lnTo>
                    <a:pt x="179" y="1628"/>
                  </a:lnTo>
                  <a:lnTo>
                    <a:pt x="183" y="1633"/>
                  </a:lnTo>
                  <a:lnTo>
                    <a:pt x="187" y="1639"/>
                  </a:lnTo>
                  <a:lnTo>
                    <a:pt x="188" y="1645"/>
                  </a:lnTo>
                  <a:lnTo>
                    <a:pt x="189" y="1653"/>
                  </a:lnTo>
                  <a:lnTo>
                    <a:pt x="189" y="1653"/>
                  </a:lnTo>
                  <a:lnTo>
                    <a:pt x="189" y="1659"/>
                  </a:lnTo>
                  <a:lnTo>
                    <a:pt x="188" y="1664"/>
                  </a:lnTo>
                  <a:lnTo>
                    <a:pt x="186" y="1670"/>
                  </a:lnTo>
                  <a:lnTo>
                    <a:pt x="182" y="1674"/>
                  </a:lnTo>
                  <a:lnTo>
                    <a:pt x="177" y="1679"/>
                  </a:lnTo>
                  <a:lnTo>
                    <a:pt x="170" y="1682"/>
                  </a:lnTo>
                  <a:lnTo>
                    <a:pt x="162" y="1684"/>
                  </a:lnTo>
                  <a:lnTo>
                    <a:pt x="151" y="1685"/>
                  </a:lnTo>
                  <a:lnTo>
                    <a:pt x="151" y="1685"/>
                  </a:lnTo>
                  <a:close/>
                  <a:moveTo>
                    <a:pt x="298" y="1778"/>
                  </a:moveTo>
                  <a:lnTo>
                    <a:pt x="298" y="1651"/>
                  </a:lnTo>
                  <a:lnTo>
                    <a:pt x="353" y="1651"/>
                  </a:lnTo>
                  <a:lnTo>
                    <a:pt x="353" y="1774"/>
                  </a:lnTo>
                  <a:lnTo>
                    <a:pt x="353" y="1774"/>
                  </a:lnTo>
                  <a:lnTo>
                    <a:pt x="353" y="1787"/>
                  </a:lnTo>
                  <a:lnTo>
                    <a:pt x="356" y="1799"/>
                  </a:lnTo>
                  <a:lnTo>
                    <a:pt x="359" y="1808"/>
                  </a:lnTo>
                  <a:lnTo>
                    <a:pt x="363" y="1815"/>
                  </a:lnTo>
                  <a:lnTo>
                    <a:pt x="369" y="1821"/>
                  </a:lnTo>
                  <a:lnTo>
                    <a:pt x="376" y="1825"/>
                  </a:lnTo>
                  <a:lnTo>
                    <a:pt x="385" y="1828"/>
                  </a:lnTo>
                  <a:lnTo>
                    <a:pt x="395" y="1829"/>
                  </a:lnTo>
                  <a:lnTo>
                    <a:pt x="395" y="1829"/>
                  </a:lnTo>
                  <a:lnTo>
                    <a:pt x="405" y="1828"/>
                  </a:lnTo>
                  <a:lnTo>
                    <a:pt x="412" y="1825"/>
                  </a:lnTo>
                  <a:lnTo>
                    <a:pt x="420" y="1821"/>
                  </a:lnTo>
                  <a:lnTo>
                    <a:pt x="426" y="1815"/>
                  </a:lnTo>
                  <a:lnTo>
                    <a:pt x="430" y="1808"/>
                  </a:lnTo>
                  <a:lnTo>
                    <a:pt x="433" y="1798"/>
                  </a:lnTo>
                  <a:lnTo>
                    <a:pt x="436" y="1787"/>
                  </a:lnTo>
                  <a:lnTo>
                    <a:pt x="436" y="1774"/>
                  </a:lnTo>
                  <a:lnTo>
                    <a:pt x="436" y="1651"/>
                  </a:lnTo>
                  <a:lnTo>
                    <a:pt x="491" y="1651"/>
                  </a:lnTo>
                  <a:lnTo>
                    <a:pt x="491" y="1874"/>
                  </a:lnTo>
                  <a:lnTo>
                    <a:pt x="436" y="1874"/>
                  </a:lnTo>
                  <a:lnTo>
                    <a:pt x="436" y="1857"/>
                  </a:lnTo>
                  <a:lnTo>
                    <a:pt x="436" y="1857"/>
                  </a:lnTo>
                  <a:lnTo>
                    <a:pt x="431" y="1862"/>
                  </a:lnTo>
                  <a:lnTo>
                    <a:pt x="425" y="1867"/>
                  </a:lnTo>
                  <a:lnTo>
                    <a:pt x="419" y="1871"/>
                  </a:lnTo>
                  <a:lnTo>
                    <a:pt x="412" y="1873"/>
                  </a:lnTo>
                  <a:lnTo>
                    <a:pt x="406" y="1877"/>
                  </a:lnTo>
                  <a:lnTo>
                    <a:pt x="398" y="1878"/>
                  </a:lnTo>
                  <a:lnTo>
                    <a:pt x="390" y="1879"/>
                  </a:lnTo>
                  <a:lnTo>
                    <a:pt x="382" y="1880"/>
                  </a:lnTo>
                  <a:lnTo>
                    <a:pt x="382" y="1880"/>
                  </a:lnTo>
                  <a:lnTo>
                    <a:pt x="369" y="1879"/>
                  </a:lnTo>
                  <a:lnTo>
                    <a:pt x="358" y="1877"/>
                  </a:lnTo>
                  <a:lnTo>
                    <a:pt x="348" y="1873"/>
                  </a:lnTo>
                  <a:lnTo>
                    <a:pt x="338" y="1869"/>
                  </a:lnTo>
                  <a:lnTo>
                    <a:pt x="330" y="1863"/>
                  </a:lnTo>
                  <a:lnTo>
                    <a:pt x="323" y="1858"/>
                  </a:lnTo>
                  <a:lnTo>
                    <a:pt x="318" y="1850"/>
                  </a:lnTo>
                  <a:lnTo>
                    <a:pt x="312" y="1842"/>
                  </a:lnTo>
                  <a:lnTo>
                    <a:pt x="309" y="1834"/>
                  </a:lnTo>
                  <a:lnTo>
                    <a:pt x="306" y="1827"/>
                  </a:lnTo>
                  <a:lnTo>
                    <a:pt x="301" y="1809"/>
                  </a:lnTo>
                  <a:lnTo>
                    <a:pt x="299" y="1792"/>
                  </a:lnTo>
                  <a:lnTo>
                    <a:pt x="298" y="1778"/>
                  </a:lnTo>
                  <a:lnTo>
                    <a:pt x="298" y="1778"/>
                  </a:lnTo>
                  <a:close/>
                  <a:moveTo>
                    <a:pt x="1143" y="1874"/>
                  </a:moveTo>
                  <a:lnTo>
                    <a:pt x="1087" y="1874"/>
                  </a:lnTo>
                  <a:lnTo>
                    <a:pt x="1087" y="1651"/>
                  </a:lnTo>
                  <a:lnTo>
                    <a:pt x="1143" y="1651"/>
                  </a:lnTo>
                  <a:lnTo>
                    <a:pt x="1143" y="1670"/>
                  </a:lnTo>
                  <a:lnTo>
                    <a:pt x="1143" y="1670"/>
                  </a:lnTo>
                  <a:lnTo>
                    <a:pt x="1148" y="1664"/>
                  </a:lnTo>
                  <a:lnTo>
                    <a:pt x="1154" y="1659"/>
                  </a:lnTo>
                  <a:lnTo>
                    <a:pt x="1160" y="1655"/>
                  </a:lnTo>
                  <a:lnTo>
                    <a:pt x="1167" y="1652"/>
                  </a:lnTo>
                  <a:lnTo>
                    <a:pt x="1175" y="1649"/>
                  </a:lnTo>
                  <a:lnTo>
                    <a:pt x="1182" y="1648"/>
                  </a:lnTo>
                  <a:lnTo>
                    <a:pt x="1190" y="1646"/>
                  </a:lnTo>
                  <a:lnTo>
                    <a:pt x="1198" y="1645"/>
                  </a:lnTo>
                  <a:lnTo>
                    <a:pt x="1198" y="1645"/>
                  </a:lnTo>
                  <a:lnTo>
                    <a:pt x="1208" y="1646"/>
                  </a:lnTo>
                  <a:lnTo>
                    <a:pt x="1217" y="1648"/>
                  </a:lnTo>
                  <a:lnTo>
                    <a:pt x="1226" y="1650"/>
                  </a:lnTo>
                  <a:lnTo>
                    <a:pt x="1234" y="1652"/>
                  </a:lnTo>
                  <a:lnTo>
                    <a:pt x="1242" y="1655"/>
                  </a:lnTo>
                  <a:lnTo>
                    <a:pt x="1248" y="1661"/>
                  </a:lnTo>
                  <a:lnTo>
                    <a:pt x="1254" y="1665"/>
                  </a:lnTo>
                  <a:lnTo>
                    <a:pt x="1259" y="1672"/>
                  </a:lnTo>
                  <a:lnTo>
                    <a:pt x="1265" y="1679"/>
                  </a:lnTo>
                  <a:lnTo>
                    <a:pt x="1268" y="1686"/>
                  </a:lnTo>
                  <a:lnTo>
                    <a:pt x="1273" y="1694"/>
                  </a:lnTo>
                  <a:lnTo>
                    <a:pt x="1275" y="1703"/>
                  </a:lnTo>
                  <a:lnTo>
                    <a:pt x="1277" y="1713"/>
                  </a:lnTo>
                  <a:lnTo>
                    <a:pt x="1279" y="1724"/>
                  </a:lnTo>
                  <a:lnTo>
                    <a:pt x="1280" y="1735"/>
                  </a:lnTo>
                  <a:lnTo>
                    <a:pt x="1280" y="1748"/>
                  </a:lnTo>
                  <a:lnTo>
                    <a:pt x="1280" y="1874"/>
                  </a:lnTo>
                  <a:lnTo>
                    <a:pt x="1225" y="1874"/>
                  </a:lnTo>
                  <a:lnTo>
                    <a:pt x="1225" y="1751"/>
                  </a:lnTo>
                  <a:lnTo>
                    <a:pt x="1225" y="1751"/>
                  </a:lnTo>
                  <a:lnTo>
                    <a:pt x="1225" y="1738"/>
                  </a:lnTo>
                  <a:lnTo>
                    <a:pt x="1223" y="1727"/>
                  </a:lnTo>
                  <a:lnTo>
                    <a:pt x="1219" y="1718"/>
                  </a:lnTo>
                  <a:lnTo>
                    <a:pt x="1215" y="1710"/>
                  </a:lnTo>
                  <a:lnTo>
                    <a:pt x="1209" y="1704"/>
                  </a:lnTo>
                  <a:lnTo>
                    <a:pt x="1203" y="1700"/>
                  </a:lnTo>
                  <a:lnTo>
                    <a:pt x="1195" y="1698"/>
                  </a:lnTo>
                  <a:lnTo>
                    <a:pt x="1185" y="1696"/>
                  </a:lnTo>
                  <a:lnTo>
                    <a:pt x="1185" y="1696"/>
                  </a:lnTo>
                  <a:lnTo>
                    <a:pt x="1175" y="1698"/>
                  </a:lnTo>
                  <a:lnTo>
                    <a:pt x="1166" y="1700"/>
                  </a:lnTo>
                  <a:lnTo>
                    <a:pt x="1159" y="1704"/>
                  </a:lnTo>
                  <a:lnTo>
                    <a:pt x="1154" y="1710"/>
                  </a:lnTo>
                  <a:lnTo>
                    <a:pt x="1148" y="1718"/>
                  </a:lnTo>
                  <a:lnTo>
                    <a:pt x="1145" y="1728"/>
                  </a:lnTo>
                  <a:lnTo>
                    <a:pt x="1143" y="1739"/>
                  </a:lnTo>
                  <a:lnTo>
                    <a:pt x="1143" y="1751"/>
                  </a:lnTo>
                  <a:lnTo>
                    <a:pt x="1143" y="1874"/>
                  </a:lnTo>
                  <a:close/>
                  <a:moveTo>
                    <a:pt x="597" y="1755"/>
                  </a:moveTo>
                  <a:lnTo>
                    <a:pt x="597" y="1874"/>
                  </a:lnTo>
                  <a:lnTo>
                    <a:pt x="541" y="1874"/>
                  </a:lnTo>
                  <a:lnTo>
                    <a:pt x="541" y="1651"/>
                  </a:lnTo>
                  <a:lnTo>
                    <a:pt x="597" y="1651"/>
                  </a:lnTo>
                  <a:lnTo>
                    <a:pt x="597" y="1755"/>
                  </a:lnTo>
                  <a:close/>
                  <a:moveTo>
                    <a:pt x="646" y="1585"/>
                  </a:moveTo>
                  <a:lnTo>
                    <a:pt x="701" y="1558"/>
                  </a:lnTo>
                  <a:lnTo>
                    <a:pt x="701" y="1760"/>
                  </a:lnTo>
                  <a:lnTo>
                    <a:pt x="701" y="1874"/>
                  </a:lnTo>
                  <a:lnTo>
                    <a:pt x="646" y="1874"/>
                  </a:lnTo>
                  <a:lnTo>
                    <a:pt x="646" y="1585"/>
                  </a:lnTo>
                  <a:close/>
                  <a:moveTo>
                    <a:pt x="877" y="1666"/>
                  </a:moveTo>
                  <a:lnTo>
                    <a:pt x="877" y="1666"/>
                  </a:lnTo>
                  <a:lnTo>
                    <a:pt x="873" y="1661"/>
                  </a:lnTo>
                  <a:lnTo>
                    <a:pt x="867" y="1658"/>
                  </a:lnTo>
                  <a:lnTo>
                    <a:pt x="860" y="1653"/>
                  </a:lnTo>
                  <a:lnTo>
                    <a:pt x="855" y="1651"/>
                  </a:lnTo>
                  <a:lnTo>
                    <a:pt x="848" y="1649"/>
                  </a:lnTo>
                  <a:lnTo>
                    <a:pt x="841" y="1646"/>
                  </a:lnTo>
                  <a:lnTo>
                    <a:pt x="828" y="1645"/>
                  </a:lnTo>
                  <a:lnTo>
                    <a:pt x="828" y="1645"/>
                  </a:lnTo>
                  <a:lnTo>
                    <a:pt x="818" y="1646"/>
                  </a:lnTo>
                  <a:lnTo>
                    <a:pt x="808" y="1648"/>
                  </a:lnTo>
                  <a:lnTo>
                    <a:pt x="799" y="1650"/>
                  </a:lnTo>
                  <a:lnTo>
                    <a:pt x="791" y="1653"/>
                  </a:lnTo>
                  <a:lnTo>
                    <a:pt x="784" y="1658"/>
                  </a:lnTo>
                  <a:lnTo>
                    <a:pt x="776" y="1663"/>
                  </a:lnTo>
                  <a:lnTo>
                    <a:pt x="769" y="1670"/>
                  </a:lnTo>
                  <a:lnTo>
                    <a:pt x="764" y="1676"/>
                  </a:lnTo>
                  <a:lnTo>
                    <a:pt x="758" y="1684"/>
                  </a:lnTo>
                  <a:lnTo>
                    <a:pt x="754" y="1693"/>
                  </a:lnTo>
                  <a:lnTo>
                    <a:pt x="749" y="1702"/>
                  </a:lnTo>
                  <a:lnTo>
                    <a:pt x="746" y="1712"/>
                  </a:lnTo>
                  <a:lnTo>
                    <a:pt x="744" y="1723"/>
                  </a:lnTo>
                  <a:lnTo>
                    <a:pt x="741" y="1735"/>
                  </a:lnTo>
                  <a:lnTo>
                    <a:pt x="740" y="1748"/>
                  </a:lnTo>
                  <a:lnTo>
                    <a:pt x="740" y="1760"/>
                  </a:lnTo>
                  <a:lnTo>
                    <a:pt x="740" y="1760"/>
                  </a:lnTo>
                  <a:lnTo>
                    <a:pt x="740" y="1774"/>
                  </a:lnTo>
                  <a:lnTo>
                    <a:pt x="741" y="1787"/>
                  </a:lnTo>
                  <a:lnTo>
                    <a:pt x="744" y="1799"/>
                  </a:lnTo>
                  <a:lnTo>
                    <a:pt x="746" y="1810"/>
                  </a:lnTo>
                  <a:lnTo>
                    <a:pt x="749" y="1821"/>
                  </a:lnTo>
                  <a:lnTo>
                    <a:pt x="752" y="1831"/>
                  </a:lnTo>
                  <a:lnTo>
                    <a:pt x="757" y="1840"/>
                  </a:lnTo>
                  <a:lnTo>
                    <a:pt x="762" y="1848"/>
                  </a:lnTo>
                  <a:lnTo>
                    <a:pt x="769" y="1856"/>
                  </a:lnTo>
                  <a:lnTo>
                    <a:pt x="775" y="1861"/>
                  </a:lnTo>
                  <a:lnTo>
                    <a:pt x="783" y="1867"/>
                  </a:lnTo>
                  <a:lnTo>
                    <a:pt x="790" y="1871"/>
                  </a:lnTo>
                  <a:lnTo>
                    <a:pt x="798" y="1874"/>
                  </a:lnTo>
                  <a:lnTo>
                    <a:pt x="807" y="1878"/>
                  </a:lnTo>
                  <a:lnTo>
                    <a:pt x="817" y="1879"/>
                  </a:lnTo>
                  <a:lnTo>
                    <a:pt x="827" y="1880"/>
                  </a:lnTo>
                  <a:lnTo>
                    <a:pt x="827" y="1880"/>
                  </a:lnTo>
                  <a:lnTo>
                    <a:pt x="834" y="1879"/>
                  </a:lnTo>
                  <a:lnTo>
                    <a:pt x="840" y="1878"/>
                  </a:lnTo>
                  <a:lnTo>
                    <a:pt x="847" y="1877"/>
                  </a:lnTo>
                  <a:lnTo>
                    <a:pt x="854" y="1874"/>
                  </a:lnTo>
                  <a:lnTo>
                    <a:pt x="859" y="1871"/>
                  </a:lnTo>
                  <a:lnTo>
                    <a:pt x="866" y="1868"/>
                  </a:lnTo>
                  <a:lnTo>
                    <a:pt x="871" y="1863"/>
                  </a:lnTo>
                  <a:lnTo>
                    <a:pt x="877" y="1858"/>
                  </a:lnTo>
                  <a:lnTo>
                    <a:pt x="877" y="1874"/>
                  </a:lnTo>
                  <a:lnTo>
                    <a:pt x="933" y="1874"/>
                  </a:lnTo>
                  <a:lnTo>
                    <a:pt x="933" y="1558"/>
                  </a:lnTo>
                  <a:lnTo>
                    <a:pt x="877" y="1585"/>
                  </a:lnTo>
                  <a:lnTo>
                    <a:pt x="877" y="1666"/>
                  </a:lnTo>
                  <a:close/>
                  <a:moveTo>
                    <a:pt x="838" y="1829"/>
                  </a:moveTo>
                  <a:lnTo>
                    <a:pt x="838" y="1829"/>
                  </a:lnTo>
                  <a:lnTo>
                    <a:pt x="831" y="1828"/>
                  </a:lnTo>
                  <a:lnTo>
                    <a:pt x="824" y="1825"/>
                  </a:lnTo>
                  <a:lnTo>
                    <a:pt x="817" y="1822"/>
                  </a:lnTo>
                  <a:lnTo>
                    <a:pt x="810" y="1815"/>
                  </a:lnTo>
                  <a:lnTo>
                    <a:pt x="805" y="1807"/>
                  </a:lnTo>
                  <a:lnTo>
                    <a:pt x="800" y="1794"/>
                  </a:lnTo>
                  <a:lnTo>
                    <a:pt x="797" y="1779"/>
                  </a:lnTo>
                  <a:lnTo>
                    <a:pt x="796" y="1759"/>
                  </a:lnTo>
                  <a:lnTo>
                    <a:pt x="796" y="1759"/>
                  </a:lnTo>
                  <a:lnTo>
                    <a:pt x="797" y="1741"/>
                  </a:lnTo>
                  <a:lnTo>
                    <a:pt x="800" y="1728"/>
                  </a:lnTo>
                  <a:lnTo>
                    <a:pt x="805" y="1717"/>
                  </a:lnTo>
                  <a:lnTo>
                    <a:pt x="810" y="1709"/>
                  </a:lnTo>
                  <a:lnTo>
                    <a:pt x="816" y="1702"/>
                  </a:lnTo>
                  <a:lnTo>
                    <a:pt x="824" y="1699"/>
                  </a:lnTo>
                  <a:lnTo>
                    <a:pt x="830" y="1696"/>
                  </a:lnTo>
                  <a:lnTo>
                    <a:pt x="838" y="1696"/>
                  </a:lnTo>
                  <a:lnTo>
                    <a:pt x="838" y="1696"/>
                  </a:lnTo>
                  <a:lnTo>
                    <a:pt x="845" y="1696"/>
                  </a:lnTo>
                  <a:lnTo>
                    <a:pt x="851" y="1699"/>
                  </a:lnTo>
                  <a:lnTo>
                    <a:pt x="858" y="1701"/>
                  </a:lnTo>
                  <a:lnTo>
                    <a:pt x="863" y="1704"/>
                  </a:lnTo>
                  <a:lnTo>
                    <a:pt x="867" y="1708"/>
                  </a:lnTo>
                  <a:lnTo>
                    <a:pt x="871" y="1711"/>
                  </a:lnTo>
                  <a:lnTo>
                    <a:pt x="877" y="1719"/>
                  </a:lnTo>
                  <a:lnTo>
                    <a:pt x="877" y="1807"/>
                  </a:lnTo>
                  <a:lnTo>
                    <a:pt x="877" y="1807"/>
                  </a:lnTo>
                  <a:lnTo>
                    <a:pt x="870" y="1814"/>
                  </a:lnTo>
                  <a:lnTo>
                    <a:pt x="863" y="1821"/>
                  </a:lnTo>
                  <a:lnTo>
                    <a:pt x="858" y="1824"/>
                  </a:lnTo>
                  <a:lnTo>
                    <a:pt x="851" y="1827"/>
                  </a:lnTo>
                  <a:lnTo>
                    <a:pt x="846" y="1828"/>
                  </a:lnTo>
                  <a:lnTo>
                    <a:pt x="838" y="1829"/>
                  </a:lnTo>
                  <a:lnTo>
                    <a:pt x="838" y="1829"/>
                  </a:lnTo>
                  <a:close/>
                  <a:moveTo>
                    <a:pt x="2084" y="1645"/>
                  </a:moveTo>
                  <a:lnTo>
                    <a:pt x="2084" y="1645"/>
                  </a:lnTo>
                  <a:lnTo>
                    <a:pt x="2079" y="1646"/>
                  </a:lnTo>
                  <a:lnTo>
                    <a:pt x="2072" y="1648"/>
                  </a:lnTo>
                  <a:lnTo>
                    <a:pt x="2059" y="1651"/>
                  </a:lnTo>
                  <a:lnTo>
                    <a:pt x="2046" y="1658"/>
                  </a:lnTo>
                  <a:lnTo>
                    <a:pt x="2035" y="1666"/>
                  </a:lnTo>
                  <a:lnTo>
                    <a:pt x="2035" y="1563"/>
                  </a:lnTo>
                  <a:lnTo>
                    <a:pt x="1980" y="1591"/>
                  </a:lnTo>
                  <a:lnTo>
                    <a:pt x="1980" y="1874"/>
                  </a:lnTo>
                  <a:lnTo>
                    <a:pt x="2035" y="1874"/>
                  </a:lnTo>
                  <a:lnTo>
                    <a:pt x="2035" y="1858"/>
                  </a:lnTo>
                  <a:lnTo>
                    <a:pt x="2035" y="1858"/>
                  </a:lnTo>
                  <a:lnTo>
                    <a:pt x="2040" y="1863"/>
                  </a:lnTo>
                  <a:lnTo>
                    <a:pt x="2046" y="1868"/>
                  </a:lnTo>
                  <a:lnTo>
                    <a:pt x="2052" y="1871"/>
                  </a:lnTo>
                  <a:lnTo>
                    <a:pt x="2059" y="1874"/>
                  </a:lnTo>
                  <a:lnTo>
                    <a:pt x="2064" y="1877"/>
                  </a:lnTo>
                  <a:lnTo>
                    <a:pt x="2072" y="1878"/>
                  </a:lnTo>
                  <a:lnTo>
                    <a:pt x="2079" y="1879"/>
                  </a:lnTo>
                  <a:lnTo>
                    <a:pt x="2085" y="1880"/>
                  </a:lnTo>
                  <a:lnTo>
                    <a:pt x="2085" y="1880"/>
                  </a:lnTo>
                  <a:lnTo>
                    <a:pt x="2095" y="1879"/>
                  </a:lnTo>
                  <a:lnTo>
                    <a:pt x="2105" y="1878"/>
                  </a:lnTo>
                  <a:lnTo>
                    <a:pt x="2114" y="1876"/>
                  </a:lnTo>
                  <a:lnTo>
                    <a:pt x="2123" y="1871"/>
                  </a:lnTo>
                  <a:lnTo>
                    <a:pt x="2131" y="1867"/>
                  </a:lnTo>
                  <a:lnTo>
                    <a:pt x="2137" y="1862"/>
                  </a:lnTo>
                  <a:lnTo>
                    <a:pt x="2144" y="1856"/>
                  </a:lnTo>
                  <a:lnTo>
                    <a:pt x="2150" y="1849"/>
                  </a:lnTo>
                  <a:lnTo>
                    <a:pt x="2155" y="1840"/>
                  </a:lnTo>
                  <a:lnTo>
                    <a:pt x="2160" y="1831"/>
                  </a:lnTo>
                  <a:lnTo>
                    <a:pt x="2163" y="1821"/>
                  </a:lnTo>
                  <a:lnTo>
                    <a:pt x="2166" y="1811"/>
                  </a:lnTo>
                  <a:lnTo>
                    <a:pt x="2170" y="1800"/>
                  </a:lnTo>
                  <a:lnTo>
                    <a:pt x="2171" y="1788"/>
                  </a:lnTo>
                  <a:lnTo>
                    <a:pt x="2172" y="1774"/>
                  </a:lnTo>
                  <a:lnTo>
                    <a:pt x="2173" y="1760"/>
                  </a:lnTo>
                  <a:lnTo>
                    <a:pt x="2173" y="1760"/>
                  </a:lnTo>
                  <a:lnTo>
                    <a:pt x="2172" y="1748"/>
                  </a:lnTo>
                  <a:lnTo>
                    <a:pt x="2171" y="1735"/>
                  </a:lnTo>
                  <a:lnTo>
                    <a:pt x="2169" y="1723"/>
                  </a:lnTo>
                  <a:lnTo>
                    <a:pt x="2166" y="1712"/>
                  </a:lnTo>
                  <a:lnTo>
                    <a:pt x="2163" y="1702"/>
                  </a:lnTo>
                  <a:lnTo>
                    <a:pt x="2159" y="1693"/>
                  </a:lnTo>
                  <a:lnTo>
                    <a:pt x="2154" y="1684"/>
                  </a:lnTo>
                  <a:lnTo>
                    <a:pt x="2149" y="1676"/>
                  </a:lnTo>
                  <a:lnTo>
                    <a:pt x="2143" y="1670"/>
                  </a:lnTo>
                  <a:lnTo>
                    <a:pt x="2136" y="1663"/>
                  </a:lnTo>
                  <a:lnTo>
                    <a:pt x="2129" y="1658"/>
                  </a:lnTo>
                  <a:lnTo>
                    <a:pt x="2121" y="1653"/>
                  </a:lnTo>
                  <a:lnTo>
                    <a:pt x="2113" y="1650"/>
                  </a:lnTo>
                  <a:lnTo>
                    <a:pt x="2104" y="1648"/>
                  </a:lnTo>
                  <a:lnTo>
                    <a:pt x="2094" y="1646"/>
                  </a:lnTo>
                  <a:lnTo>
                    <a:pt x="2084" y="1645"/>
                  </a:lnTo>
                  <a:lnTo>
                    <a:pt x="2084" y="1645"/>
                  </a:lnTo>
                  <a:close/>
                  <a:moveTo>
                    <a:pt x="2074" y="1696"/>
                  </a:moveTo>
                  <a:lnTo>
                    <a:pt x="2074" y="1696"/>
                  </a:lnTo>
                  <a:lnTo>
                    <a:pt x="2082" y="1698"/>
                  </a:lnTo>
                  <a:lnTo>
                    <a:pt x="2090" y="1700"/>
                  </a:lnTo>
                  <a:lnTo>
                    <a:pt x="2096" y="1704"/>
                  </a:lnTo>
                  <a:lnTo>
                    <a:pt x="2103" y="1711"/>
                  </a:lnTo>
                  <a:lnTo>
                    <a:pt x="2109" y="1719"/>
                  </a:lnTo>
                  <a:lnTo>
                    <a:pt x="2112" y="1730"/>
                  </a:lnTo>
                  <a:lnTo>
                    <a:pt x="2115" y="1743"/>
                  </a:lnTo>
                  <a:lnTo>
                    <a:pt x="2116" y="1759"/>
                  </a:lnTo>
                  <a:lnTo>
                    <a:pt x="2116" y="1759"/>
                  </a:lnTo>
                  <a:lnTo>
                    <a:pt x="2115" y="1775"/>
                  </a:lnTo>
                  <a:lnTo>
                    <a:pt x="2113" y="1790"/>
                  </a:lnTo>
                  <a:lnTo>
                    <a:pt x="2111" y="1801"/>
                  </a:lnTo>
                  <a:lnTo>
                    <a:pt x="2106" y="1811"/>
                  </a:lnTo>
                  <a:lnTo>
                    <a:pt x="2100" y="1819"/>
                  </a:lnTo>
                  <a:lnTo>
                    <a:pt x="2093" y="1824"/>
                  </a:lnTo>
                  <a:lnTo>
                    <a:pt x="2085" y="1828"/>
                  </a:lnTo>
                  <a:lnTo>
                    <a:pt x="2075" y="1829"/>
                  </a:lnTo>
                  <a:lnTo>
                    <a:pt x="2075" y="1829"/>
                  </a:lnTo>
                  <a:lnTo>
                    <a:pt x="2067" y="1828"/>
                  </a:lnTo>
                  <a:lnTo>
                    <a:pt x="2061" y="1827"/>
                  </a:lnTo>
                  <a:lnTo>
                    <a:pt x="2055" y="1823"/>
                  </a:lnTo>
                  <a:lnTo>
                    <a:pt x="2050" y="1821"/>
                  </a:lnTo>
                  <a:lnTo>
                    <a:pt x="2041" y="1813"/>
                  </a:lnTo>
                  <a:lnTo>
                    <a:pt x="2035" y="1808"/>
                  </a:lnTo>
                  <a:lnTo>
                    <a:pt x="2035" y="1719"/>
                  </a:lnTo>
                  <a:lnTo>
                    <a:pt x="2035" y="1719"/>
                  </a:lnTo>
                  <a:lnTo>
                    <a:pt x="2039" y="1714"/>
                  </a:lnTo>
                  <a:lnTo>
                    <a:pt x="2043" y="1710"/>
                  </a:lnTo>
                  <a:lnTo>
                    <a:pt x="2047" y="1705"/>
                  </a:lnTo>
                  <a:lnTo>
                    <a:pt x="2052" y="1702"/>
                  </a:lnTo>
                  <a:lnTo>
                    <a:pt x="2057" y="1700"/>
                  </a:lnTo>
                  <a:lnTo>
                    <a:pt x="2063" y="1698"/>
                  </a:lnTo>
                  <a:lnTo>
                    <a:pt x="2069" y="1696"/>
                  </a:lnTo>
                  <a:lnTo>
                    <a:pt x="2074" y="1696"/>
                  </a:lnTo>
                  <a:lnTo>
                    <a:pt x="2074" y="1696"/>
                  </a:lnTo>
                  <a:close/>
                  <a:moveTo>
                    <a:pt x="1455" y="1666"/>
                  </a:moveTo>
                  <a:lnTo>
                    <a:pt x="1455" y="1666"/>
                  </a:lnTo>
                  <a:lnTo>
                    <a:pt x="1451" y="1662"/>
                  </a:lnTo>
                  <a:lnTo>
                    <a:pt x="1445" y="1658"/>
                  </a:lnTo>
                  <a:lnTo>
                    <a:pt x="1438" y="1654"/>
                  </a:lnTo>
                  <a:lnTo>
                    <a:pt x="1433" y="1651"/>
                  </a:lnTo>
                  <a:lnTo>
                    <a:pt x="1426" y="1649"/>
                  </a:lnTo>
                  <a:lnTo>
                    <a:pt x="1419" y="1646"/>
                  </a:lnTo>
                  <a:lnTo>
                    <a:pt x="1413" y="1646"/>
                  </a:lnTo>
                  <a:lnTo>
                    <a:pt x="1406" y="1645"/>
                  </a:lnTo>
                  <a:lnTo>
                    <a:pt x="1406" y="1645"/>
                  </a:lnTo>
                  <a:lnTo>
                    <a:pt x="1396" y="1646"/>
                  </a:lnTo>
                  <a:lnTo>
                    <a:pt x="1386" y="1648"/>
                  </a:lnTo>
                  <a:lnTo>
                    <a:pt x="1377" y="1650"/>
                  </a:lnTo>
                  <a:lnTo>
                    <a:pt x="1369" y="1653"/>
                  </a:lnTo>
                  <a:lnTo>
                    <a:pt x="1362" y="1658"/>
                  </a:lnTo>
                  <a:lnTo>
                    <a:pt x="1354" y="1663"/>
                  </a:lnTo>
                  <a:lnTo>
                    <a:pt x="1347" y="1670"/>
                  </a:lnTo>
                  <a:lnTo>
                    <a:pt x="1342" y="1676"/>
                  </a:lnTo>
                  <a:lnTo>
                    <a:pt x="1336" y="1684"/>
                  </a:lnTo>
                  <a:lnTo>
                    <a:pt x="1332" y="1693"/>
                  </a:lnTo>
                  <a:lnTo>
                    <a:pt x="1327" y="1702"/>
                  </a:lnTo>
                  <a:lnTo>
                    <a:pt x="1324" y="1712"/>
                  </a:lnTo>
                  <a:lnTo>
                    <a:pt x="1322" y="1723"/>
                  </a:lnTo>
                  <a:lnTo>
                    <a:pt x="1319" y="1735"/>
                  </a:lnTo>
                  <a:lnTo>
                    <a:pt x="1318" y="1748"/>
                  </a:lnTo>
                  <a:lnTo>
                    <a:pt x="1318" y="1760"/>
                  </a:lnTo>
                  <a:lnTo>
                    <a:pt x="1318" y="1760"/>
                  </a:lnTo>
                  <a:lnTo>
                    <a:pt x="1318" y="1774"/>
                  </a:lnTo>
                  <a:lnTo>
                    <a:pt x="1319" y="1787"/>
                  </a:lnTo>
                  <a:lnTo>
                    <a:pt x="1322" y="1799"/>
                  </a:lnTo>
                  <a:lnTo>
                    <a:pt x="1324" y="1810"/>
                  </a:lnTo>
                  <a:lnTo>
                    <a:pt x="1327" y="1821"/>
                  </a:lnTo>
                  <a:lnTo>
                    <a:pt x="1330" y="1831"/>
                  </a:lnTo>
                  <a:lnTo>
                    <a:pt x="1336" y="1840"/>
                  </a:lnTo>
                  <a:lnTo>
                    <a:pt x="1340" y="1848"/>
                  </a:lnTo>
                  <a:lnTo>
                    <a:pt x="1347" y="1856"/>
                  </a:lnTo>
                  <a:lnTo>
                    <a:pt x="1353" y="1861"/>
                  </a:lnTo>
                  <a:lnTo>
                    <a:pt x="1360" y="1867"/>
                  </a:lnTo>
                  <a:lnTo>
                    <a:pt x="1368" y="1871"/>
                  </a:lnTo>
                  <a:lnTo>
                    <a:pt x="1376" y="1874"/>
                  </a:lnTo>
                  <a:lnTo>
                    <a:pt x="1385" y="1878"/>
                  </a:lnTo>
                  <a:lnTo>
                    <a:pt x="1395" y="1879"/>
                  </a:lnTo>
                  <a:lnTo>
                    <a:pt x="1405" y="1879"/>
                  </a:lnTo>
                  <a:lnTo>
                    <a:pt x="1405" y="1879"/>
                  </a:lnTo>
                  <a:lnTo>
                    <a:pt x="1412" y="1879"/>
                  </a:lnTo>
                  <a:lnTo>
                    <a:pt x="1418" y="1878"/>
                  </a:lnTo>
                  <a:lnTo>
                    <a:pt x="1425" y="1877"/>
                  </a:lnTo>
                  <a:lnTo>
                    <a:pt x="1432" y="1874"/>
                  </a:lnTo>
                  <a:lnTo>
                    <a:pt x="1438" y="1871"/>
                  </a:lnTo>
                  <a:lnTo>
                    <a:pt x="1444" y="1867"/>
                  </a:lnTo>
                  <a:lnTo>
                    <a:pt x="1449" y="1863"/>
                  </a:lnTo>
                  <a:lnTo>
                    <a:pt x="1455" y="1858"/>
                  </a:lnTo>
                  <a:lnTo>
                    <a:pt x="1455" y="1863"/>
                  </a:lnTo>
                  <a:lnTo>
                    <a:pt x="1455" y="1863"/>
                  </a:lnTo>
                  <a:lnTo>
                    <a:pt x="1455" y="1872"/>
                  </a:lnTo>
                  <a:lnTo>
                    <a:pt x="1454" y="1882"/>
                  </a:lnTo>
                  <a:lnTo>
                    <a:pt x="1452" y="1892"/>
                  </a:lnTo>
                  <a:lnTo>
                    <a:pt x="1449" y="1897"/>
                  </a:lnTo>
                  <a:lnTo>
                    <a:pt x="1446" y="1901"/>
                  </a:lnTo>
                  <a:lnTo>
                    <a:pt x="1443" y="1906"/>
                  </a:lnTo>
                  <a:lnTo>
                    <a:pt x="1438" y="1910"/>
                  </a:lnTo>
                  <a:lnTo>
                    <a:pt x="1432" y="1913"/>
                  </a:lnTo>
                  <a:lnTo>
                    <a:pt x="1425" y="1916"/>
                  </a:lnTo>
                  <a:lnTo>
                    <a:pt x="1417" y="1919"/>
                  </a:lnTo>
                  <a:lnTo>
                    <a:pt x="1407" y="1920"/>
                  </a:lnTo>
                  <a:lnTo>
                    <a:pt x="1396" y="1922"/>
                  </a:lnTo>
                  <a:lnTo>
                    <a:pt x="1384" y="1922"/>
                  </a:lnTo>
                  <a:lnTo>
                    <a:pt x="1382" y="1922"/>
                  </a:lnTo>
                  <a:lnTo>
                    <a:pt x="1401" y="1966"/>
                  </a:lnTo>
                  <a:lnTo>
                    <a:pt x="1402" y="1966"/>
                  </a:lnTo>
                  <a:lnTo>
                    <a:pt x="1402" y="1966"/>
                  </a:lnTo>
                  <a:lnTo>
                    <a:pt x="1415" y="1966"/>
                  </a:lnTo>
                  <a:lnTo>
                    <a:pt x="1427" y="1963"/>
                  </a:lnTo>
                  <a:lnTo>
                    <a:pt x="1439" y="1961"/>
                  </a:lnTo>
                  <a:lnTo>
                    <a:pt x="1449" y="1958"/>
                  </a:lnTo>
                  <a:lnTo>
                    <a:pt x="1459" y="1954"/>
                  </a:lnTo>
                  <a:lnTo>
                    <a:pt x="1468" y="1950"/>
                  </a:lnTo>
                  <a:lnTo>
                    <a:pt x="1476" y="1943"/>
                  </a:lnTo>
                  <a:lnTo>
                    <a:pt x="1484" y="1938"/>
                  </a:lnTo>
                  <a:lnTo>
                    <a:pt x="1491" y="1930"/>
                  </a:lnTo>
                  <a:lnTo>
                    <a:pt x="1495" y="1921"/>
                  </a:lnTo>
                  <a:lnTo>
                    <a:pt x="1501" y="1912"/>
                  </a:lnTo>
                  <a:lnTo>
                    <a:pt x="1504" y="1902"/>
                  </a:lnTo>
                  <a:lnTo>
                    <a:pt x="1507" y="1891"/>
                  </a:lnTo>
                  <a:lnTo>
                    <a:pt x="1509" y="1880"/>
                  </a:lnTo>
                  <a:lnTo>
                    <a:pt x="1511" y="1868"/>
                  </a:lnTo>
                  <a:lnTo>
                    <a:pt x="1511" y="1853"/>
                  </a:lnTo>
                  <a:lnTo>
                    <a:pt x="1511" y="1651"/>
                  </a:lnTo>
                  <a:lnTo>
                    <a:pt x="1455" y="1651"/>
                  </a:lnTo>
                  <a:lnTo>
                    <a:pt x="1455" y="1666"/>
                  </a:lnTo>
                  <a:close/>
                  <a:moveTo>
                    <a:pt x="1455" y="1719"/>
                  </a:moveTo>
                  <a:lnTo>
                    <a:pt x="1455" y="1807"/>
                  </a:lnTo>
                  <a:lnTo>
                    <a:pt x="1455" y="1807"/>
                  </a:lnTo>
                  <a:lnTo>
                    <a:pt x="1448" y="1814"/>
                  </a:lnTo>
                  <a:lnTo>
                    <a:pt x="1439" y="1822"/>
                  </a:lnTo>
                  <a:lnTo>
                    <a:pt x="1435" y="1824"/>
                  </a:lnTo>
                  <a:lnTo>
                    <a:pt x="1429" y="1827"/>
                  </a:lnTo>
                  <a:lnTo>
                    <a:pt x="1423" y="1828"/>
                  </a:lnTo>
                  <a:lnTo>
                    <a:pt x="1416" y="1829"/>
                  </a:lnTo>
                  <a:lnTo>
                    <a:pt x="1416" y="1829"/>
                  </a:lnTo>
                  <a:lnTo>
                    <a:pt x="1408" y="1828"/>
                  </a:lnTo>
                  <a:lnTo>
                    <a:pt x="1402" y="1825"/>
                  </a:lnTo>
                  <a:lnTo>
                    <a:pt x="1394" y="1821"/>
                  </a:lnTo>
                  <a:lnTo>
                    <a:pt x="1388" y="1815"/>
                  </a:lnTo>
                  <a:lnTo>
                    <a:pt x="1383" y="1807"/>
                  </a:lnTo>
                  <a:lnTo>
                    <a:pt x="1378" y="1794"/>
                  </a:lnTo>
                  <a:lnTo>
                    <a:pt x="1375" y="1779"/>
                  </a:lnTo>
                  <a:lnTo>
                    <a:pt x="1374" y="1759"/>
                  </a:lnTo>
                  <a:lnTo>
                    <a:pt x="1374" y="1759"/>
                  </a:lnTo>
                  <a:lnTo>
                    <a:pt x="1375" y="1741"/>
                  </a:lnTo>
                  <a:lnTo>
                    <a:pt x="1378" y="1728"/>
                  </a:lnTo>
                  <a:lnTo>
                    <a:pt x="1383" y="1717"/>
                  </a:lnTo>
                  <a:lnTo>
                    <a:pt x="1388" y="1709"/>
                  </a:lnTo>
                  <a:lnTo>
                    <a:pt x="1394" y="1702"/>
                  </a:lnTo>
                  <a:lnTo>
                    <a:pt x="1402" y="1699"/>
                  </a:lnTo>
                  <a:lnTo>
                    <a:pt x="1408" y="1696"/>
                  </a:lnTo>
                  <a:lnTo>
                    <a:pt x="1416" y="1696"/>
                  </a:lnTo>
                  <a:lnTo>
                    <a:pt x="1416" y="1696"/>
                  </a:lnTo>
                  <a:lnTo>
                    <a:pt x="1423" y="1696"/>
                  </a:lnTo>
                  <a:lnTo>
                    <a:pt x="1429" y="1699"/>
                  </a:lnTo>
                  <a:lnTo>
                    <a:pt x="1436" y="1701"/>
                  </a:lnTo>
                  <a:lnTo>
                    <a:pt x="1441" y="1703"/>
                  </a:lnTo>
                  <a:lnTo>
                    <a:pt x="1445" y="1708"/>
                  </a:lnTo>
                  <a:lnTo>
                    <a:pt x="1449" y="1711"/>
                  </a:lnTo>
                  <a:lnTo>
                    <a:pt x="1455" y="1719"/>
                  </a:lnTo>
                  <a:lnTo>
                    <a:pt x="1455" y="1719"/>
                  </a:lnTo>
                  <a:close/>
                  <a:moveTo>
                    <a:pt x="1683" y="1705"/>
                  </a:moveTo>
                  <a:lnTo>
                    <a:pt x="1683" y="1705"/>
                  </a:lnTo>
                  <a:lnTo>
                    <a:pt x="1696" y="1699"/>
                  </a:lnTo>
                  <a:lnTo>
                    <a:pt x="1709" y="1694"/>
                  </a:lnTo>
                  <a:lnTo>
                    <a:pt x="1724" y="1691"/>
                  </a:lnTo>
                  <a:lnTo>
                    <a:pt x="1740" y="1690"/>
                  </a:lnTo>
                  <a:lnTo>
                    <a:pt x="1740" y="1690"/>
                  </a:lnTo>
                  <a:lnTo>
                    <a:pt x="1750" y="1691"/>
                  </a:lnTo>
                  <a:lnTo>
                    <a:pt x="1757" y="1692"/>
                  </a:lnTo>
                  <a:lnTo>
                    <a:pt x="1764" y="1694"/>
                  </a:lnTo>
                  <a:lnTo>
                    <a:pt x="1770" y="1699"/>
                  </a:lnTo>
                  <a:lnTo>
                    <a:pt x="1774" y="1703"/>
                  </a:lnTo>
                  <a:lnTo>
                    <a:pt x="1777" y="1709"/>
                  </a:lnTo>
                  <a:lnTo>
                    <a:pt x="1780" y="1714"/>
                  </a:lnTo>
                  <a:lnTo>
                    <a:pt x="1780" y="1722"/>
                  </a:lnTo>
                  <a:lnTo>
                    <a:pt x="1780" y="1738"/>
                  </a:lnTo>
                  <a:lnTo>
                    <a:pt x="1780" y="1738"/>
                  </a:lnTo>
                  <a:lnTo>
                    <a:pt x="1770" y="1733"/>
                  </a:lnTo>
                  <a:lnTo>
                    <a:pt x="1757" y="1730"/>
                  </a:lnTo>
                  <a:lnTo>
                    <a:pt x="1745" y="1728"/>
                  </a:lnTo>
                  <a:lnTo>
                    <a:pt x="1732" y="1727"/>
                  </a:lnTo>
                  <a:lnTo>
                    <a:pt x="1732" y="1727"/>
                  </a:lnTo>
                  <a:lnTo>
                    <a:pt x="1716" y="1728"/>
                  </a:lnTo>
                  <a:lnTo>
                    <a:pt x="1701" y="1731"/>
                  </a:lnTo>
                  <a:lnTo>
                    <a:pt x="1686" y="1735"/>
                  </a:lnTo>
                  <a:lnTo>
                    <a:pt x="1678" y="1739"/>
                  </a:lnTo>
                  <a:lnTo>
                    <a:pt x="1672" y="1743"/>
                  </a:lnTo>
                  <a:lnTo>
                    <a:pt x="1666" y="1748"/>
                  </a:lnTo>
                  <a:lnTo>
                    <a:pt x="1661" y="1753"/>
                  </a:lnTo>
                  <a:lnTo>
                    <a:pt x="1655" y="1759"/>
                  </a:lnTo>
                  <a:lnTo>
                    <a:pt x="1651" y="1765"/>
                  </a:lnTo>
                  <a:lnTo>
                    <a:pt x="1647" y="1773"/>
                  </a:lnTo>
                  <a:lnTo>
                    <a:pt x="1645" y="1782"/>
                  </a:lnTo>
                  <a:lnTo>
                    <a:pt x="1644" y="1791"/>
                  </a:lnTo>
                  <a:lnTo>
                    <a:pt x="1643" y="1800"/>
                  </a:lnTo>
                  <a:lnTo>
                    <a:pt x="1643" y="1800"/>
                  </a:lnTo>
                  <a:lnTo>
                    <a:pt x="1644" y="1811"/>
                  </a:lnTo>
                  <a:lnTo>
                    <a:pt x="1645" y="1821"/>
                  </a:lnTo>
                  <a:lnTo>
                    <a:pt x="1647" y="1829"/>
                  </a:lnTo>
                  <a:lnTo>
                    <a:pt x="1651" y="1838"/>
                  </a:lnTo>
                  <a:lnTo>
                    <a:pt x="1654" y="1844"/>
                  </a:lnTo>
                  <a:lnTo>
                    <a:pt x="1659" y="1851"/>
                  </a:lnTo>
                  <a:lnTo>
                    <a:pt x="1664" y="1857"/>
                  </a:lnTo>
                  <a:lnTo>
                    <a:pt x="1671" y="1862"/>
                  </a:lnTo>
                  <a:lnTo>
                    <a:pt x="1676" y="1867"/>
                  </a:lnTo>
                  <a:lnTo>
                    <a:pt x="1683" y="1870"/>
                  </a:lnTo>
                  <a:lnTo>
                    <a:pt x="1697" y="1876"/>
                  </a:lnTo>
                  <a:lnTo>
                    <a:pt x="1712" y="1879"/>
                  </a:lnTo>
                  <a:lnTo>
                    <a:pt x="1726" y="1880"/>
                  </a:lnTo>
                  <a:lnTo>
                    <a:pt x="1726" y="1880"/>
                  </a:lnTo>
                  <a:lnTo>
                    <a:pt x="1738" y="1878"/>
                  </a:lnTo>
                  <a:lnTo>
                    <a:pt x="1746" y="1877"/>
                  </a:lnTo>
                  <a:lnTo>
                    <a:pt x="1753" y="1874"/>
                  </a:lnTo>
                  <a:lnTo>
                    <a:pt x="1761" y="1871"/>
                  </a:lnTo>
                  <a:lnTo>
                    <a:pt x="1767" y="1867"/>
                  </a:lnTo>
                  <a:lnTo>
                    <a:pt x="1774" y="1862"/>
                  </a:lnTo>
                  <a:lnTo>
                    <a:pt x="1780" y="1857"/>
                  </a:lnTo>
                  <a:lnTo>
                    <a:pt x="1780" y="1874"/>
                  </a:lnTo>
                  <a:lnTo>
                    <a:pt x="1835" y="1874"/>
                  </a:lnTo>
                  <a:lnTo>
                    <a:pt x="1835" y="1723"/>
                  </a:lnTo>
                  <a:lnTo>
                    <a:pt x="1835" y="1723"/>
                  </a:lnTo>
                  <a:lnTo>
                    <a:pt x="1835" y="1714"/>
                  </a:lnTo>
                  <a:lnTo>
                    <a:pt x="1834" y="1707"/>
                  </a:lnTo>
                  <a:lnTo>
                    <a:pt x="1832" y="1699"/>
                  </a:lnTo>
                  <a:lnTo>
                    <a:pt x="1830" y="1691"/>
                  </a:lnTo>
                  <a:lnTo>
                    <a:pt x="1825" y="1684"/>
                  </a:lnTo>
                  <a:lnTo>
                    <a:pt x="1822" y="1678"/>
                  </a:lnTo>
                  <a:lnTo>
                    <a:pt x="1816" y="1672"/>
                  </a:lnTo>
                  <a:lnTo>
                    <a:pt x="1811" y="1666"/>
                  </a:lnTo>
                  <a:lnTo>
                    <a:pt x="1805" y="1662"/>
                  </a:lnTo>
                  <a:lnTo>
                    <a:pt x="1798" y="1658"/>
                  </a:lnTo>
                  <a:lnTo>
                    <a:pt x="1791" y="1654"/>
                  </a:lnTo>
                  <a:lnTo>
                    <a:pt x="1783" y="1651"/>
                  </a:lnTo>
                  <a:lnTo>
                    <a:pt x="1774" y="1649"/>
                  </a:lnTo>
                  <a:lnTo>
                    <a:pt x="1765" y="1648"/>
                  </a:lnTo>
                  <a:lnTo>
                    <a:pt x="1755" y="1646"/>
                  </a:lnTo>
                  <a:lnTo>
                    <a:pt x="1745" y="1645"/>
                  </a:lnTo>
                  <a:lnTo>
                    <a:pt x="1745" y="1645"/>
                  </a:lnTo>
                  <a:lnTo>
                    <a:pt x="1733" y="1646"/>
                  </a:lnTo>
                  <a:lnTo>
                    <a:pt x="1723" y="1646"/>
                  </a:lnTo>
                  <a:lnTo>
                    <a:pt x="1712" y="1649"/>
                  </a:lnTo>
                  <a:lnTo>
                    <a:pt x="1701" y="1651"/>
                  </a:lnTo>
                  <a:lnTo>
                    <a:pt x="1691" y="1654"/>
                  </a:lnTo>
                  <a:lnTo>
                    <a:pt x="1681" y="1658"/>
                  </a:lnTo>
                  <a:lnTo>
                    <a:pt x="1671" y="1662"/>
                  </a:lnTo>
                  <a:lnTo>
                    <a:pt x="1661" y="1668"/>
                  </a:lnTo>
                  <a:lnTo>
                    <a:pt x="1683" y="1705"/>
                  </a:lnTo>
                  <a:close/>
                  <a:moveTo>
                    <a:pt x="1698" y="1800"/>
                  </a:moveTo>
                  <a:lnTo>
                    <a:pt x="1698" y="1800"/>
                  </a:lnTo>
                  <a:lnTo>
                    <a:pt x="1698" y="1793"/>
                  </a:lnTo>
                  <a:lnTo>
                    <a:pt x="1701" y="1787"/>
                  </a:lnTo>
                  <a:lnTo>
                    <a:pt x="1704" y="1781"/>
                  </a:lnTo>
                  <a:lnTo>
                    <a:pt x="1708" y="1777"/>
                  </a:lnTo>
                  <a:lnTo>
                    <a:pt x="1714" y="1773"/>
                  </a:lnTo>
                  <a:lnTo>
                    <a:pt x="1721" y="1771"/>
                  </a:lnTo>
                  <a:lnTo>
                    <a:pt x="1728" y="1769"/>
                  </a:lnTo>
                  <a:lnTo>
                    <a:pt x="1736" y="1769"/>
                  </a:lnTo>
                  <a:lnTo>
                    <a:pt x="1736" y="1769"/>
                  </a:lnTo>
                  <a:lnTo>
                    <a:pt x="1748" y="1769"/>
                  </a:lnTo>
                  <a:lnTo>
                    <a:pt x="1760" y="1771"/>
                  </a:lnTo>
                  <a:lnTo>
                    <a:pt x="1770" y="1774"/>
                  </a:lnTo>
                  <a:lnTo>
                    <a:pt x="1780" y="1780"/>
                  </a:lnTo>
                  <a:lnTo>
                    <a:pt x="1780" y="1810"/>
                  </a:lnTo>
                  <a:lnTo>
                    <a:pt x="1780" y="1810"/>
                  </a:lnTo>
                  <a:lnTo>
                    <a:pt x="1777" y="1814"/>
                  </a:lnTo>
                  <a:lnTo>
                    <a:pt x="1773" y="1819"/>
                  </a:lnTo>
                  <a:lnTo>
                    <a:pt x="1768" y="1823"/>
                  </a:lnTo>
                  <a:lnTo>
                    <a:pt x="1763" y="1827"/>
                  </a:lnTo>
                  <a:lnTo>
                    <a:pt x="1757" y="1830"/>
                  </a:lnTo>
                  <a:lnTo>
                    <a:pt x="1751" y="1832"/>
                  </a:lnTo>
                  <a:lnTo>
                    <a:pt x="1744" y="1833"/>
                  </a:lnTo>
                  <a:lnTo>
                    <a:pt x="1736" y="1834"/>
                  </a:lnTo>
                  <a:lnTo>
                    <a:pt x="1736" y="1834"/>
                  </a:lnTo>
                  <a:lnTo>
                    <a:pt x="1728" y="1833"/>
                  </a:lnTo>
                  <a:lnTo>
                    <a:pt x="1721" y="1831"/>
                  </a:lnTo>
                  <a:lnTo>
                    <a:pt x="1714" y="1829"/>
                  </a:lnTo>
                  <a:lnTo>
                    <a:pt x="1708" y="1824"/>
                  </a:lnTo>
                  <a:lnTo>
                    <a:pt x="1704" y="1820"/>
                  </a:lnTo>
                  <a:lnTo>
                    <a:pt x="1701" y="1814"/>
                  </a:lnTo>
                  <a:lnTo>
                    <a:pt x="1699" y="1808"/>
                  </a:lnTo>
                  <a:lnTo>
                    <a:pt x="1698" y="1800"/>
                  </a:lnTo>
                  <a:lnTo>
                    <a:pt x="1698" y="1800"/>
                  </a:lnTo>
                  <a:close/>
                  <a:moveTo>
                    <a:pt x="2350" y="1810"/>
                  </a:moveTo>
                  <a:lnTo>
                    <a:pt x="2350" y="1810"/>
                  </a:lnTo>
                  <a:lnTo>
                    <a:pt x="2342" y="1817"/>
                  </a:lnTo>
                  <a:lnTo>
                    <a:pt x="2332" y="1822"/>
                  </a:lnTo>
                  <a:lnTo>
                    <a:pt x="2326" y="1824"/>
                  </a:lnTo>
                  <a:lnTo>
                    <a:pt x="2320" y="1827"/>
                  </a:lnTo>
                  <a:lnTo>
                    <a:pt x="2313" y="1828"/>
                  </a:lnTo>
                  <a:lnTo>
                    <a:pt x="2306" y="1829"/>
                  </a:lnTo>
                  <a:lnTo>
                    <a:pt x="2306" y="1829"/>
                  </a:lnTo>
                  <a:lnTo>
                    <a:pt x="2301" y="1828"/>
                  </a:lnTo>
                  <a:lnTo>
                    <a:pt x="2294" y="1828"/>
                  </a:lnTo>
                  <a:lnTo>
                    <a:pt x="2286" y="1825"/>
                  </a:lnTo>
                  <a:lnTo>
                    <a:pt x="2277" y="1821"/>
                  </a:lnTo>
                  <a:lnTo>
                    <a:pt x="2270" y="1815"/>
                  </a:lnTo>
                  <a:lnTo>
                    <a:pt x="2266" y="1811"/>
                  </a:lnTo>
                  <a:lnTo>
                    <a:pt x="2263" y="1807"/>
                  </a:lnTo>
                  <a:lnTo>
                    <a:pt x="2261" y="1801"/>
                  </a:lnTo>
                  <a:lnTo>
                    <a:pt x="2259" y="1794"/>
                  </a:lnTo>
                  <a:lnTo>
                    <a:pt x="2257" y="1788"/>
                  </a:lnTo>
                  <a:lnTo>
                    <a:pt x="2256" y="1780"/>
                  </a:lnTo>
                  <a:lnTo>
                    <a:pt x="2393" y="1780"/>
                  </a:lnTo>
                  <a:lnTo>
                    <a:pt x="2393" y="1780"/>
                  </a:lnTo>
                  <a:lnTo>
                    <a:pt x="2394" y="1763"/>
                  </a:lnTo>
                  <a:lnTo>
                    <a:pt x="2394" y="1763"/>
                  </a:lnTo>
                  <a:lnTo>
                    <a:pt x="2394" y="1750"/>
                  </a:lnTo>
                  <a:lnTo>
                    <a:pt x="2392" y="1738"/>
                  </a:lnTo>
                  <a:lnTo>
                    <a:pt x="2391" y="1725"/>
                  </a:lnTo>
                  <a:lnTo>
                    <a:pt x="2388" y="1714"/>
                  </a:lnTo>
                  <a:lnTo>
                    <a:pt x="2384" y="1704"/>
                  </a:lnTo>
                  <a:lnTo>
                    <a:pt x="2380" y="1694"/>
                  </a:lnTo>
                  <a:lnTo>
                    <a:pt x="2374" y="1685"/>
                  </a:lnTo>
                  <a:lnTo>
                    <a:pt x="2369" y="1678"/>
                  </a:lnTo>
                  <a:lnTo>
                    <a:pt x="2362" y="1670"/>
                  </a:lnTo>
                  <a:lnTo>
                    <a:pt x="2355" y="1664"/>
                  </a:lnTo>
                  <a:lnTo>
                    <a:pt x="2348" y="1659"/>
                  </a:lnTo>
                  <a:lnTo>
                    <a:pt x="2339" y="1654"/>
                  </a:lnTo>
                  <a:lnTo>
                    <a:pt x="2330" y="1651"/>
                  </a:lnTo>
                  <a:lnTo>
                    <a:pt x="2321" y="1648"/>
                  </a:lnTo>
                  <a:lnTo>
                    <a:pt x="2311" y="1646"/>
                  </a:lnTo>
                  <a:lnTo>
                    <a:pt x="2300" y="1645"/>
                  </a:lnTo>
                  <a:lnTo>
                    <a:pt x="2300" y="1645"/>
                  </a:lnTo>
                  <a:lnTo>
                    <a:pt x="2290" y="1646"/>
                  </a:lnTo>
                  <a:lnTo>
                    <a:pt x="2280" y="1648"/>
                  </a:lnTo>
                  <a:lnTo>
                    <a:pt x="2270" y="1651"/>
                  </a:lnTo>
                  <a:lnTo>
                    <a:pt x="2260" y="1654"/>
                  </a:lnTo>
                  <a:lnTo>
                    <a:pt x="2251" y="1659"/>
                  </a:lnTo>
                  <a:lnTo>
                    <a:pt x="2243" y="1665"/>
                  </a:lnTo>
                  <a:lnTo>
                    <a:pt x="2235" y="1671"/>
                  </a:lnTo>
                  <a:lnTo>
                    <a:pt x="2229" y="1679"/>
                  </a:lnTo>
                  <a:lnTo>
                    <a:pt x="2222" y="1686"/>
                  </a:lnTo>
                  <a:lnTo>
                    <a:pt x="2216" y="1695"/>
                  </a:lnTo>
                  <a:lnTo>
                    <a:pt x="2212" y="1705"/>
                  </a:lnTo>
                  <a:lnTo>
                    <a:pt x="2207" y="1715"/>
                  </a:lnTo>
                  <a:lnTo>
                    <a:pt x="2204" y="1727"/>
                  </a:lnTo>
                  <a:lnTo>
                    <a:pt x="2202" y="1739"/>
                  </a:lnTo>
                  <a:lnTo>
                    <a:pt x="2201" y="1750"/>
                  </a:lnTo>
                  <a:lnTo>
                    <a:pt x="2200" y="1763"/>
                  </a:lnTo>
                  <a:lnTo>
                    <a:pt x="2200" y="1763"/>
                  </a:lnTo>
                  <a:lnTo>
                    <a:pt x="2201" y="1775"/>
                  </a:lnTo>
                  <a:lnTo>
                    <a:pt x="2202" y="1788"/>
                  </a:lnTo>
                  <a:lnTo>
                    <a:pt x="2204" y="1800"/>
                  </a:lnTo>
                  <a:lnTo>
                    <a:pt x="2207" y="1811"/>
                  </a:lnTo>
                  <a:lnTo>
                    <a:pt x="2212" y="1821"/>
                  </a:lnTo>
                  <a:lnTo>
                    <a:pt x="2216" y="1831"/>
                  </a:lnTo>
                  <a:lnTo>
                    <a:pt x="2222" y="1840"/>
                  </a:lnTo>
                  <a:lnTo>
                    <a:pt x="2229" y="1848"/>
                  </a:lnTo>
                  <a:lnTo>
                    <a:pt x="2236" y="1854"/>
                  </a:lnTo>
                  <a:lnTo>
                    <a:pt x="2244" y="1861"/>
                  </a:lnTo>
                  <a:lnTo>
                    <a:pt x="2253" y="1867"/>
                  </a:lnTo>
                  <a:lnTo>
                    <a:pt x="2262" y="1871"/>
                  </a:lnTo>
                  <a:lnTo>
                    <a:pt x="2272" y="1874"/>
                  </a:lnTo>
                  <a:lnTo>
                    <a:pt x="2283" y="1878"/>
                  </a:lnTo>
                  <a:lnTo>
                    <a:pt x="2294" y="1879"/>
                  </a:lnTo>
                  <a:lnTo>
                    <a:pt x="2306" y="1880"/>
                  </a:lnTo>
                  <a:lnTo>
                    <a:pt x="2306" y="1880"/>
                  </a:lnTo>
                  <a:lnTo>
                    <a:pt x="2317" y="1879"/>
                  </a:lnTo>
                  <a:lnTo>
                    <a:pt x="2327" y="1878"/>
                  </a:lnTo>
                  <a:lnTo>
                    <a:pt x="2339" y="1874"/>
                  </a:lnTo>
                  <a:lnTo>
                    <a:pt x="2349" y="1871"/>
                  </a:lnTo>
                  <a:lnTo>
                    <a:pt x="2359" y="1866"/>
                  </a:lnTo>
                  <a:lnTo>
                    <a:pt x="2368" y="1860"/>
                  </a:lnTo>
                  <a:lnTo>
                    <a:pt x="2376" y="1852"/>
                  </a:lnTo>
                  <a:lnTo>
                    <a:pt x="2385" y="1844"/>
                  </a:lnTo>
                  <a:lnTo>
                    <a:pt x="2350" y="1810"/>
                  </a:lnTo>
                  <a:close/>
                  <a:moveTo>
                    <a:pt x="2257" y="1739"/>
                  </a:moveTo>
                  <a:lnTo>
                    <a:pt x="2257" y="1739"/>
                  </a:lnTo>
                  <a:lnTo>
                    <a:pt x="2259" y="1729"/>
                  </a:lnTo>
                  <a:lnTo>
                    <a:pt x="2261" y="1720"/>
                  </a:lnTo>
                  <a:lnTo>
                    <a:pt x="2264" y="1712"/>
                  </a:lnTo>
                  <a:lnTo>
                    <a:pt x="2270" y="1705"/>
                  </a:lnTo>
                  <a:lnTo>
                    <a:pt x="2275" y="1700"/>
                  </a:lnTo>
                  <a:lnTo>
                    <a:pt x="2282" y="1696"/>
                  </a:lnTo>
                  <a:lnTo>
                    <a:pt x="2290" y="1693"/>
                  </a:lnTo>
                  <a:lnTo>
                    <a:pt x="2299" y="1693"/>
                  </a:lnTo>
                  <a:lnTo>
                    <a:pt x="2299" y="1693"/>
                  </a:lnTo>
                  <a:lnTo>
                    <a:pt x="2309" y="1694"/>
                  </a:lnTo>
                  <a:lnTo>
                    <a:pt x="2317" y="1696"/>
                  </a:lnTo>
                  <a:lnTo>
                    <a:pt x="2324" y="1701"/>
                  </a:lnTo>
                  <a:lnTo>
                    <a:pt x="2330" y="1708"/>
                  </a:lnTo>
                  <a:lnTo>
                    <a:pt x="2334" y="1714"/>
                  </a:lnTo>
                  <a:lnTo>
                    <a:pt x="2338" y="1722"/>
                  </a:lnTo>
                  <a:lnTo>
                    <a:pt x="2340" y="1731"/>
                  </a:lnTo>
                  <a:lnTo>
                    <a:pt x="2341" y="1739"/>
                  </a:lnTo>
                  <a:lnTo>
                    <a:pt x="2257" y="1739"/>
                  </a:lnTo>
                  <a:close/>
                  <a:moveTo>
                    <a:pt x="2884" y="1810"/>
                  </a:moveTo>
                  <a:lnTo>
                    <a:pt x="2884" y="1810"/>
                  </a:lnTo>
                  <a:lnTo>
                    <a:pt x="2875" y="1817"/>
                  </a:lnTo>
                  <a:lnTo>
                    <a:pt x="2867" y="1822"/>
                  </a:lnTo>
                  <a:lnTo>
                    <a:pt x="2860" y="1824"/>
                  </a:lnTo>
                  <a:lnTo>
                    <a:pt x="2854" y="1827"/>
                  </a:lnTo>
                  <a:lnTo>
                    <a:pt x="2848" y="1828"/>
                  </a:lnTo>
                  <a:lnTo>
                    <a:pt x="2840" y="1829"/>
                  </a:lnTo>
                  <a:lnTo>
                    <a:pt x="2840" y="1829"/>
                  </a:lnTo>
                  <a:lnTo>
                    <a:pt x="2834" y="1828"/>
                  </a:lnTo>
                  <a:lnTo>
                    <a:pt x="2828" y="1828"/>
                  </a:lnTo>
                  <a:lnTo>
                    <a:pt x="2820" y="1825"/>
                  </a:lnTo>
                  <a:lnTo>
                    <a:pt x="2812" y="1821"/>
                  </a:lnTo>
                  <a:lnTo>
                    <a:pt x="2804" y="1815"/>
                  </a:lnTo>
                  <a:lnTo>
                    <a:pt x="2801" y="1811"/>
                  </a:lnTo>
                  <a:lnTo>
                    <a:pt x="2798" y="1807"/>
                  </a:lnTo>
                  <a:lnTo>
                    <a:pt x="2795" y="1801"/>
                  </a:lnTo>
                  <a:lnTo>
                    <a:pt x="2793" y="1794"/>
                  </a:lnTo>
                  <a:lnTo>
                    <a:pt x="2791" y="1788"/>
                  </a:lnTo>
                  <a:lnTo>
                    <a:pt x="2790" y="1780"/>
                  </a:lnTo>
                  <a:lnTo>
                    <a:pt x="2928" y="1780"/>
                  </a:lnTo>
                  <a:lnTo>
                    <a:pt x="2928" y="1780"/>
                  </a:lnTo>
                  <a:lnTo>
                    <a:pt x="2929" y="1763"/>
                  </a:lnTo>
                  <a:lnTo>
                    <a:pt x="2929" y="1763"/>
                  </a:lnTo>
                  <a:lnTo>
                    <a:pt x="2928" y="1750"/>
                  </a:lnTo>
                  <a:lnTo>
                    <a:pt x="2927" y="1738"/>
                  </a:lnTo>
                  <a:lnTo>
                    <a:pt x="2924" y="1725"/>
                  </a:lnTo>
                  <a:lnTo>
                    <a:pt x="2922" y="1714"/>
                  </a:lnTo>
                  <a:lnTo>
                    <a:pt x="2918" y="1704"/>
                  </a:lnTo>
                  <a:lnTo>
                    <a:pt x="2913" y="1694"/>
                  </a:lnTo>
                  <a:lnTo>
                    <a:pt x="2909" y="1685"/>
                  </a:lnTo>
                  <a:lnTo>
                    <a:pt x="2903" y="1678"/>
                  </a:lnTo>
                  <a:lnTo>
                    <a:pt x="2897" y="1670"/>
                  </a:lnTo>
                  <a:lnTo>
                    <a:pt x="2889" y="1664"/>
                  </a:lnTo>
                  <a:lnTo>
                    <a:pt x="2881" y="1659"/>
                  </a:lnTo>
                  <a:lnTo>
                    <a:pt x="2873" y="1654"/>
                  </a:lnTo>
                  <a:lnTo>
                    <a:pt x="2864" y="1651"/>
                  </a:lnTo>
                  <a:lnTo>
                    <a:pt x="2854" y="1648"/>
                  </a:lnTo>
                  <a:lnTo>
                    <a:pt x="2844" y="1646"/>
                  </a:lnTo>
                  <a:lnTo>
                    <a:pt x="2834" y="1645"/>
                  </a:lnTo>
                  <a:lnTo>
                    <a:pt x="2834" y="1645"/>
                  </a:lnTo>
                  <a:lnTo>
                    <a:pt x="2823" y="1646"/>
                  </a:lnTo>
                  <a:lnTo>
                    <a:pt x="2813" y="1648"/>
                  </a:lnTo>
                  <a:lnTo>
                    <a:pt x="2803" y="1651"/>
                  </a:lnTo>
                  <a:lnTo>
                    <a:pt x="2794" y="1654"/>
                  </a:lnTo>
                  <a:lnTo>
                    <a:pt x="2785" y="1659"/>
                  </a:lnTo>
                  <a:lnTo>
                    <a:pt x="2777" y="1665"/>
                  </a:lnTo>
                  <a:lnTo>
                    <a:pt x="2770" y="1671"/>
                  </a:lnTo>
                  <a:lnTo>
                    <a:pt x="2762" y="1679"/>
                  </a:lnTo>
                  <a:lnTo>
                    <a:pt x="2755" y="1686"/>
                  </a:lnTo>
                  <a:lnTo>
                    <a:pt x="2750" y="1695"/>
                  </a:lnTo>
                  <a:lnTo>
                    <a:pt x="2745" y="1705"/>
                  </a:lnTo>
                  <a:lnTo>
                    <a:pt x="2741" y="1715"/>
                  </a:lnTo>
                  <a:lnTo>
                    <a:pt x="2739" y="1727"/>
                  </a:lnTo>
                  <a:lnTo>
                    <a:pt x="2735" y="1739"/>
                  </a:lnTo>
                  <a:lnTo>
                    <a:pt x="2734" y="1750"/>
                  </a:lnTo>
                  <a:lnTo>
                    <a:pt x="2734" y="1763"/>
                  </a:lnTo>
                  <a:lnTo>
                    <a:pt x="2734" y="1763"/>
                  </a:lnTo>
                  <a:lnTo>
                    <a:pt x="2734" y="1775"/>
                  </a:lnTo>
                  <a:lnTo>
                    <a:pt x="2735" y="1788"/>
                  </a:lnTo>
                  <a:lnTo>
                    <a:pt x="2738" y="1800"/>
                  </a:lnTo>
                  <a:lnTo>
                    <a:pt x="2741" y="1811"/>
                  </a:lnTo>
                  <a:lnTo>
                    <a:pt x="2745" y="1821"/>
                  </a:lnTo>
                  <a:lnTo>
                    <a:pt x="2751" y="1831"/>
                  </a:lnTo>
                  <a:lnTo>
                    <a:pt x="2757" y="1840"/>
                  </a:lnTo>
                  <a:lnTo>
                    <a:pt x="2763" y="1848"/>
                  </a:lnTo>
                  <a:lnTo>
                    <a:pt x="2770" y="1854"/>
                  </a:lnTo>
                  <a:lnTo>
                    <a:pt x="2778" y="1861"/>
                  </a:lnTo>
                  <a:lnTo>
                    <a:pt x="2787" y="1867"/>
                  </a:lnTo>
                  <a:lnTo>
                    <a:pt x="2797" y="1871"/>
                  </a:lnTo>
                  <a:lnTo>
                    <a:pt x="2807" y="1874"/>
                  </a:lnTo>
                  <a:lnTo>
                    <a:pt x="2817" y="1878"/>
                  </a:lnTo>
                  <a:lnTo>
                    <a:pt x="2829" y="1879"/>
                  </a:lnTo>
                  <a:lnTo>
                    <a:pt x="2840" y="1880"/>
                  </a:lnTo>
                  <a:lnTo>
                    <a:pt x="2840" y="1880"/>
                  </a:lnTo>
                  <a:lnTo>
                    <a:pt x="2851" y="1879"/>
                  </a:lnTo>
                  <a:lnTo>
                    <a:pt x="2862" y="1878"/>
                  </a:lnTo>
                  <a:lnTo>
                    <a:pt x="2872" y="1874"/>
                  </a:lnTo>
                  <a:lnTo>
                    <a:pt x="2882" y="1871"/>
                  </a:lnTo>
                  <a:lnTo>
                    <a:pt x="2892" y="1866"/>
                  </a:lnTo>
                  <a:lnTo>
                    <a:pt x="2902" y="1860"/>
                  </a:lnTo>
                  <a:lnTo>
                    <a:pt x="2911" y="1852"/>
                  </a:lnTo>
                  <a:lnTo>
                    <a:pt x="2919" y="1844"/>
                  </a:lnTo>
                  <a:lnTo>
                    <a:pt x="2884" y="1810"/>
                  </a:lnTo>
                  <a:close/>
                  <a:moveTo>
                    <a:pt x="2791" y="1739"/>
                  </a:moveTo>
                  <a:lnTo>
                    <a:pt x="2791" y="1739"/>
                  </a:lnTo>
                  <a:lnTo>
                    <a:pt x="2792" y="1729"/>
                  </a:lnTo>
                  <a:lnTo>
                    <a:pt x="2795" y="1720"/>
                  </a:lnTo>
                  <a:lnTo>
                    <a:pt x="2799" y="1712"/>
                  </a:lnTo>
                  <a:lnTo>
                    <a:pt x="2803" y="1705"/>
                  </a:lnTo>
                  <a:lnTo>
                    <a:pt x="2810" y="1700"/>
                  </a:lnTo>
                  <a:lnTo>
                    <a:pt x="2817" y="1696"/>
                  </a:lnTo>
                  <a:lnTo>
                    <a:pt x="2824" y="1693"/>
                  </a:lnTo>
                  <a:lnTo>
                    <a:pt x="2833" y="1693"/>
                  </a:lnTo>
                  <a:lnTo>
                    <a:pt x="2833" y="1693"/>
                  </a:lnTo>
                  <a:lnTo>
                    <a:pt x="2843" y="1694"/>
                  </a:lnTo>
                  <a:lnTo>
                    <a:pt x="2851" y="1696"/>
                  </a:lnTo>
                  <a:lnTo>
                    <a:pt x="2859" y="1701"/>
                  </a:lnTo>
                  <a:lnTo>
                    <a:pt x="2864" y="1708"/>
                  </a:lnTo>
                  <a:lnTo>
                    <a:pt x="2869" y="1714"/>
                  </a:lnTo>
                  <a:lnTo>
                    <a:pt x="2872" y="1722"/>
                  </a:lnTo>
                  <a:lnTo>
                    <a:pt x="2874" y="1731"/>
                  </a:lnTo>
                  <a:lnTo>
                    <a:pt x="2875" y="1739"/>
                  </a:lnTo>
                  <a:lnTo>
                    <a:pt x="2791" y="1739"/>
                  </a:lnTo>
                  <a:close/>
                  <a:moveTo>
                    <a:pt x="2658" y="1797"/>
                  </a:moveTo>
                  <a:lnTo>
                    <a:pt x="2658" y="1797"/>
                  </a:lnTo>
                  <a:lnTo>
                    <a:pt x="2658" y="1804"/>
                  </a:lnTo>
                  <a:lnTo>
                    <a:pt x="2659" y="1810"/>
                  </a:lnTo>
                  <a:lnTo>
                    <a:pt x="2661" y="1815"/>
                  </a:lnTo>
                  <a:lnTo>
                    <a:pt x="2663" y="1820"/>
                  </a:lnTo>
                  <a:lnTo>
                    <a:pt x="2667" y="1823"/>
                  </a:lnTo>
                  <a:lnTo>
                    <a:pt x="2671" y="1825"/>
                  </a:lnTo>
                  <a:lnTo>
                    <a:pt x="2675" y="1827"/>
                  </a:lnTo>
                  <a:lnTo>
                    <a:pt x="2682" y="1827"/>
                  </a:lnTo>
                  <a:lnTo>
                    <a:pt x="2682" y="1827"/>
                  </a:lnTo>
                  <a:lnTo>
                    <a:pt x="2690" y="1827"/>
                  </a:lnTo>
                  <a:lnTo>
                    <a:pt x="2699" y="1824"/>
                  </a:lnTo>
                  <a:lnTo>
                    <a:pt x="2708" y="1821"/>
                  </a:lnTo>
                  <a:lnTo>
                    <a:pt x="2715" y="1817"/>
                  </a:lnTo>
                  <a:lnTo>
                    <a:pt x="2709" y="1869"/>
                  </a:lnTo>
                  <a:lnTo>
                    <a:pt x="2709" y="1869"/>
                  </a:lnTo>
                  <a:lnTo>
                    <a:pt x="2699" y="1873"/>
                  </a:lnTo>
                  <a:lnTo>
                    <a:pt x="2687" y="1877"/>
                  </a:lnTo>
                  <a:lnTo>
                    <a:pt x="2674" y="1879"/>
                  </a:lnTo>
                  <a:lnTo>
                    <a:pt x="2662" y="1880"/>
                  </a:lnTo>
                  <a:lnTo>
                    <a:pt x="2662" y="1880"/>
                  </a:lnTo>
                  <a:lnTo>
                    <a:pt x="2654" y="1879"/>
                  </a:lnTo>
                  <a:lnTo>
                    <a:pt x="2647" y="1878"/>
                  </a:lnTo>
                  <a:lnTo>
                    <a:pt x="2640" y="1876"/>
                  </a:lnTo>
                  <a:lnTo>
                    <a:pt x="2634" y="1873"/>
                  </a:lnTo>
                  <a:lnTo>
                    <a:pt x="2629" y="1870"/>
                  </a:lnTo>
                  <a:lnTo>
                    <a:pt x="2623" y="1867"/>
                  </a:lnTo>
                  <a:lnTo>
                    <a:pt x="2620" y="1862"/>
                  </a:lnTo>
                  <a:lnTo>
                    <a:pt x="2615" y="1857"/>
                  </a:lnTo>
                  <a:lnTo>
                    <a:pt x="2610" y="1847"/>
                  </a:lnTo>
                  <a:lnTo>
                    <a:pt x="2605" y="1834"/>
                  </a:lnTo>
                  <a:lnTo>
                    <a:pt x="2603" y="1823"/>
                  </a:lnTo>
                  <a:lnTo>
                    <a:pt x="2602" y="1811"/>
                  </a:lnTo>
                  <a:lnTo>
                    <a:pt x="2602" y="1702"/>
                  </a:lnTo>
                  <a:lnTo>
                    <a:pt x="2568" y="1702"/>
                  </a:lnTo>
                  <a:lnTo>
                    <a:pt x="2568" y="1651"/>
                  </a:lnTo>
                  <a:lnTo>
                    <a:pt x="2602" y="1651"/>
                  </a:lnTo>
                  <a:lnTo>
                    <a:pt x="2602" y="1593"/>
                  </a:lnTo>
                  <a:lnTo>
                    <a:pt x="2658" y="1565"/>
                  </a:lnTo>
                  <a:lnTo>
                    <a:pt x="2658" y="1651"/>
                  </a:lnTo>
                  <a:lnTo>
                    <a:pt x="2708" y="1651"/>
                  </a:lnTo>
                  <a:lnTo>
                    <a:pt x="2708" y="1702"/>
                  </a:lnTo>
                  <a:lnTo>
                    <a:pt x="2658" y="1702"/>
                  </a:lnTo>
                  <a:lnTo>
                    <a:pt x="2658" y="1797"/>
                  </a:lnTo>
                  <a:close/>
                  <a:moveTo>
                    <a:pt x="2550" y="1869"/>
                  </a:moveTo>
                  <a:lnTo>
                    <a:pt x="2550" y="1869"/>
                  </a:lnTo>
                  <a:lnTo>
                    <a:pt x="2540" y="1873"/>
                  </a:lnTo>
                  <a:lnTo>
                    <a:pt x="2529" y="1877"/>
                  </a:lnTo>
                  <a:lnTo>
                    <a:pt x="2516" y="1879"/>
                  </a:lnTo>
                  <a:lnTo>
                    <a:pt x="2504" y="1880"/>
                  </a:lnTo>
                  <a:lnTo>
                    <a:pt x="2504" y="1880"/>
                  </a:lnTo>
                  <a:lnTo>
                    <a:pt x="2495" y="1879"/>
                  </a:lnTo>
                  <a:lnTo>
                    <a:pt x="2489" y="1878"/>
                  </a:lnTo>
                  <a:lnTo>
                    <a:pt x="2482" y="1876"/>
                  </a:lnTo>
                  <a:lnTo>
                    <a:pt x="2475" y="1873"/>
                  </a:lnTo>
                  <a:lnTo>
                    <a:pt x="2471" y="1870"/>
                  </a:lnTo>
                  <a:lnTo>
                    <a:pt x="2465" y="1867"/>
                  </a:lnTo>
                  <a:lnTo>
                    <a:pt x="2461" y="1862"/>
                  </a:lnTo>
                  <a:lnTo>
                    <a:pt x="2458" y="1857"/>
                  </a:lnTo>
                  <a:lnTo>
                    <a:pt x="2451" y="1847"/>
                  </a:lnTo>
                  <a:lnTo>
                    <a:pt x="2448" y="1834"/>
                  </a:lnTo>
                  <a:lnTo>
                    <a:pt x="2444" y="1823"/>
                  </a:lnTo>
                  <a:lnTo>
                    <a:pt x="2444" y="1811"/>
                  </a:lnTo>
                  <a:lnTo>
                    <a:pt x="2444" y="1702"/>
                  </a:lnTo>
                  <a:lnTo>
                    <a:pt x="2410" y="1702"/>
                  </a:lnTo>
                  <a:lnTo>
                    <a:pt x="2410" y="1651"/>
                  </a:lnTo>
                  <a:lnTo>
                    <a:pt x="2444" y="1651"/>
                  </a:lnTo>
                  <a:lnTo>
                    <a:pt x="2444" y="1593"/>
                  </a:lnTo>
                  <a:lnTo>
                    <a:pt x="2500" y="1565"/>
                  </a:lnTo>
                  <a:lnTo>
                    <a:pt x="2500" y="1651"/>
                  </a:lnTo>
                  <a:lnTo>
                    <a:pt x="2546" y="1651"/>
                  </a:lnTo>
                  <a:lnTo>
                    <a:pt x="2546" y="1702"/>
                  </a:lnTo>
                  <a:lnTo>
                    <a:pt x="2500" y="1702"/>
                  </a:lnTo>
                  <a:lnTo>
                    <a:pt x="2500" y="1797"/>
                  </a:lnTo>
                  <a:lnTo>
                    <a:pt x="2500" y="1797"/>
                  </a:lnTo>
                  <a:lnTo>
                    <a:pt x="2500" y="1804"/>
                  </a:lnTo>
                  <a:lnTo>
                    <a:pt x="2501" y="1810"/>
                  </a:lnTo>
                  <a:lnTo>
                    <a:pt x="2503" y="1815"/>
                  </a:lnTo>
                  <a:lnTo>
                    <a:pt x="2505" y="1820"/>
                  </a:lnTo>
                  <a:lnTo>
                    <a:pt x="2509" y="1823"/>
                  </a:lnTo>
                  <a:lnTo>
                    <a:pt x="2513" y="1825"/>
                  </a:lnTo>
                  <a:lnTo>
                    <a:pt x="2518" y="1827"/>
                  </a:lnTo>
                  <a:lnTo>
                    <a:pt x="2523" y="1827"/>
                  </a:lnTo>
                  <a:lnTo>
                    <a:pt x="2523" y="1827"/>
                  </a:lnTo>
                  <a:lnTo>
                    <a:pt x="2532" y="1827"/>
                  </a:lnTo>
                  <a:lnTo>
                    <a:pt x="2541" y="1824"/>
                  </a:lnTo>
                  <a:lnTo>
                    <a:pt x="2549" y="1821"/>
                  </a:lnTo>
                  <a:lnTo>
                    <a:pt x="2556" y="1817"/>
                  </a:lnTo>
                  <a:lnTo>
                    <a:pt x="2550" y="1869"/>
                  </a:lnTo>
                  <a:close/>
                  <a:moveTo>
                    <a:pt x="3096" y="1713"/>
                  </a:moveTo>
                  <a:lnTo>
                    <a:pt x="3096" y="1713"/>
                  </a:lnTo>
                  <a:lnTo>
                    <a:pt x="3088" y="1708"/>
                  </a:lnTo>
                  <a:lnTo>
                    <a:pt x="3079" y="1704"/>
                  </a:lnTo>
                  <a:lnTo>
                    <a:pt x="3069" y="1702"/>
                  </a:lnTo>
                  <a:lnTo>
                    <a:pt x="3059" y="1701"/>
                  </a:lnTo>
                  <a:lnTo>
                    <a:pt x="3059" y="1701"/>
                  </a:lnTo>
                  <a:lnTo>
                    <a:pt x="3050" y="1702"/>
                  </a:lnTo>
                  <a:lnTo>
                    <a:pt x="3041" y="1704"/>
                  </a:lnTo>
                  <a:lnTo>
                    <a:pt x="3034" y="1709"/>
                  </a:lnTo>
                  <a:lnTo>
                    <a:pt x="3029" y="1714"/>
                  </a:lnTo>
                  <a:lnTo>
                    <a:pt x="3024" y="1721"/>
                  </a:lnTo>
                  <a:lnTo>
                    <a:pt x="3022" y="1730"/>
                  </a:lnTo>
                  <a:lnTo>
                    <a:pt x="3020" y="1741"/>
                  </a:lnTo>
                  <a:lnTo>
                    <a:pt x="3019" y="1753"/>
                  </a:lnTo>
                  <a:lnTo>
                    <a:pt x="3019" y="1874"/>
                  </a:lnTo>
                  <a:lnTo>
                    <a:pt x="2964" y="1874"/>
                  </a:lnTo>
                  <a:lnTo>
                    <a:pt x="2964" y="1651"/>
                  </a:lnTo>
                  <a:lnTo>
                    <a:pt x="3019" y="1651"/>
                  </a:lnTo>
                  <a:lnTo>
                    <a:pt x="3019" y="1670"/>
                  </a:lnTo>
                  <a:lnTo>
                    <a:pt x="3019" y="1670"/>
                  </a:lnTo>
                  <a:lnTo>
                    <a:pt x="3024" y="1664"/>
                  </a:lnTo>
                  <a:lnTo>
                    <a:pt x="3030" y="1659"/>
                  </a:lnTo>
                  <a:lnTo>
                    <a:pt x="3036" y="1655"/>
                  </a:lnTo>
                  <a:lnTo>
                    <a:pt x="3042" y="1652"/>
                  </a:lnTo>
                  <a:lnTo>
                    <a:pt x="3048" y="1649"/>
                  </a:lnTo>
                  <a:lnTo>
                    <a:pt x="3054" y="1648"/>
                  </a:lnTo>
                  <a:lnTo>
                    <a:pt x="3061" y="1646"/>
                  </a:lnTo>
                  <a:lnTo>
                    <a:pt x="3069" y="1645"/>
                  </a:lnTo>
                  <a:lnTo>
                    <a:pt x="3069" y="1645"/>
                  </a:lnTo>
                  <a:lnTo>
                    <a:pt x="3080" y="1646"/>
                  </a:lnTo>
                  <a:lnTo>
                    <a:pt x="3091" y="1650"/>
                  </a:lnTo>
                  <a:lnTo>
                    <a:pt x="3101" y="1653"/>
                  </a:lnTo>
                  <a:lnTo>
                    <a:pt x="3110" y="1659"/>
                  </a:lnTo>
                  <a:lnTo>
                    <a:pt x="3096" y="1713"/>
                  </a:lnTo>
                  <a:close/>
                  <a:moveTo>
                    <a:pt x="597" y="1591"/>
                  </a:moveTo>
                  <a:lnTo>
                    <a:pt x="597" y="1619"/>
                  </a:lnTo>
                  <a:lnTo>
                    <a:pt x="541" y="1619"/>
                  </a:lnTo>
                  <a:lnTo>
                    <a:pt x="541" y="1563"/>
                  </a:lnTo>
                  <a:lnTo>
                    <a:pt x="597" y="1563"/>
                  </a:lnTo>
                  <a:lnTo>
                    <a:pt x="597" y="1591"/>
                  </a:lnTo>
                  <a:close/>
                  <a:moveTo>
                    <a:pt x="981" y="1651"/>
                  </a:moveTo>
                  <a:lnTo>
                    <a:pt x="1037" y="1651"/>
                  </a:lnTo>
                  <a:lnTo>
                    <a:pt x="1037" y="1751"/>
                  </a:lnTo>
                  <a:lnTo>
                    <a:pt x="1037" y="1874"/>
                  </a:lnTo>
                  <a:lnTo>
                    <a:pt x="981" y="1874"/>
                  </a:lnTo>
                  <a:lnTo>
                    <a:pt x="981" y="1651"/>
                  </a:lnTo>
                  <a:close/>
                  <a:moveTo>
                    <a:pt x="1037" y="1591"/>
                  </a:moveTo>
                  <a:lnTo>
                    <a:pt x="1037" y="1619"/>
                  </a:lnTo>
                  <a:lnTo>
                    <a:pt x="981" y="1619"/>
                  </a:lnTo>
                  <a:lnTo>
                    <a:pt x="981" y="1563"/>
                  </a:lnTo>
                  <a:lnTo>
                    <a:pt x="1037" y="1563"/>
                  </a:lnTo>
                  <a:lnTo>
                    <a:pt x="1037" y="1591"/>
                  </a:lnTo>
                  <a:close/>
                  <a:moveTo>
                    <a:pt x="2558" y="2058"/>
                  </a:moveTo>
                  <a:lnTo>
                    <a:pt x="2558" y="2058"/>
                  </a:lnTo>
                  <a:lnTo>
                    <a:pt x="2552" y="2053"/>
                  </a:lnTo>
                  <a:lnTo>
                    <a:pt x="2546" y="2049"/>
                  </a:lnTo>
                  <a:lnTo>
                    <a:pt x="2541" y="2046"/>
                  </a:lnTo>
                  <a:lnTo>
                    <a:pt x="2534" y="2042"/>
                  </a:lnTo>
                  <a:lnTo>
                    <a:pt x="2529" y="2040"/>
                  </a:lnTo>
                  <a:lnTo>
                    <a:pt x="2522" y="2039"/>
                  </a:lnTo>
                  <a:lnTo>
                    <a:pt x="2508" y="2037"/>
                  </a:lnTo>
                  <a:lnTo>
                    <a:pt x="2508" y="2037"/>
                  </a:lnTo>
                  <a:lnTo>
                    <a:pt x="2498" y="2038"/>
                  </a:lnTo>
                  <a:lnTo>
                    <a:pt x="2489" y="2039"/>
                  </a:lnTo>
                  <a:lnTo>
                    <a:pt x="2480" y="2042"/>
                  </a:lnTo>
                  <a:lnTo>
                    <a:pt x="2471" y="2046"/>
                  </a:lnTo>
                  <a:lnTo>
                    <a:pt x="2463" y="2050"/>
                  </a:lnTo>
                  <a:lnTo>
                    <a:pt x="2456" y="2055"/>
                  </a:lnTo>
                  <a:lnTo>
                    <a:pt x="2450" y="2061"/>
                  </a:lnTo>
                  <a:lnTo>
                    <a:pt x="2443" y="2068"/>
                  </a:lnTo>
                  <a:lnTo>
                    <a:pt x="2439" y="2076"/>
                  </a:lnTo>
                  <a:lnTo>
                    <a:pt x="2433" y="2085"/>
                  </a:lnTo>
                  <a:lnTo>
                    <a:pt x="2430" y="2093"/>
                  </a:lnTo>
                  <a:lnTo>
                    <a:pt x="2426" y="2105"/>
                  </a:lnTo>
                  <a:lnTo>
                    <a:pt x="2423" y="2115"/>
                  </a:lnTo>
                  <a:lnTo>
                    <a:pt x="2422" y="2127"/>
                  </a:lnTo>
                  <a:lnTo>
                    <a:pt x="2421" y="2139"/>
                  </a:lnTo>
                  <a:lnTo>
                    <a:pt x="2420" y="2152"/>
                  </a:lnTo>
                  <a:lnTo>
                    <a:pt x="2420" y="2152"/>
                  </a:lnTo>
                  <a:lnTo>
                    <a:pt x="2421" y="2166"/>
                  </a:lnTo>
                  <a:lnTo>
                    <a:pt x="2422" y="2178"/>
                  </a:lnTo>
                  <a:lnTo>
                    <a:pt x="2423" y="2190"/>
                  </a:lnTo>
                  <a:lnTo>
                    <a:pt x="2426" y="2202"/>
                  </a:lnTo>
                  <a:lnTo>
                    <a:pt x="2429" y="2212"/>
                  </a:lnTo>
                  <a:lnTo>
                    <a:pt x="2433" y="2222"/>
                  </a:lnTo>
                  <a:lnTo>
                    <a:pt x="2438" y="2231"/>
                  </a:lnTo>
                  <a:lnTo>
                    <a:pt x="2443" y="2239"/>
                  </a:lnTo>
                  <a:lnTo>
                    <a:pt x="2449" y="2247"/>
                  </a:lnTo>
                  <a:lnTo>
                    <a:pt x="2455" y="2252"/>
                  </a:lnTo>
                  <a:lnTo>
                    <a:pt x="2462" y="2258"/>
                  </a:lnTo>
                  <a:lnTo>
                    <a:pt x="2470" y="2262"/>
                  </a:lnTo>
                  <a:lnTo>
                    <a:pt x="2479" y="2267"/>
                  </a:lnTo>
                  <a:lnTo>
                    <a:pt x="2488" y="2269"/>
                  </a:lnTo>
                  <a:lnTo>
                    <a:pt x="2496" y="2270"/>
                  </a:lnTo>
                  <a:lnTo>
                    <a:pt x="2506" y="2271"/>
                  </a:lnTo>
                  <a:lnTo>
                    <a:pt x="2506" y="2271"/>
                  </a:lnTo>
                  <a:lnTo>
                    <a:pt x="2513" y="2270"/>
                  </a:lnTo>
                  <a:lnTo>
                    <a:pt x="2521" y="2269"/>
                  </a:lnTo>
                  <a:lnTo>
                    <a:pt x="2528" y="2268"/>
                  </a:lnTo>
                  <a:lnTo>
                    <a:pt x="2533" y="2266"/>
                  </a:lnTo>
                  <a:lnTo>
                    <a:pt x="2540" y="2262"/>
                  </a:lnTo>
                  <a:lnTo>
                    <a:pt x="2546" y="2259"/>
                  </a:lnTo>
                  <a:lnTo>
                    <a:pt x="2552" y="2255"/>
                  </a:lnTo>
                  <a:lnTo>
                    <a:pt x="2558" y="2249"/>
                  </a:lnTo>
                  <a:lnTo>
                    <a:pt x="2558" y="2266"/>
                  </a:lnTo>
                  <a:lnTo>
                    <a:pt x="2613" y="2266"/>
                  </a:lnTo>
                  <a:lnTo>
                    <a:pt x="2613" y="1949"/>
                  </a:lnTo>
                  <a:lnTo>
                    <a:pt x="2558" y="1977"/>
                  </a:lnTo>
                  <a:lnTo>
                    <a:pt x="2558" y="2058"/>
                  </a:lnTo>
                  <a:close/>
                  <a:moveTo>
                    <a:pt x="2519" y="2220"/>
                  </a:moveTo>
                  <a:lnTo>
                    <a:pt x="2519" y="2220"/>
                  </a:lnTo>
                  <a:lnTo>
                    <a:pt x="2511" y="2219"/>
                  </a:lnTo>
                  <a:lnTo>
                    <a:pt x="2504" y="2217"/>
                  </a:lnTo>
                  <a:lnTo>
                    <a:pt x="2496" y="2214"/>
                  </a:lnTo>
                  <a:lnTo>
                    <a:pt x="2490" y="2207"/>
                  </a:lnTo>
                  <a:lnTo>
                    <a:pt x="2484" y="2198"/>
                  </a:lnTo>
                  <a:lnTo>
                    <a:pt x="2480" y="2186"/>
                  </a:lnTo>
                  <a:lnTo>
                    <a:pt x="2478" y="2170"/>
                  </a:lnTo>
                  <a:lnTo>
                    <a:pt x="2476" y="2150"/>
                  </a:lnTo>
                  <a:lnTo>
                    <a:pt x="2476" y="2150"/>
                  </a:lnTo>
                  <a:lnTo>
                    <a:pt x="2478" y="2133"/>
                  </a:lnTo>
                  <a:lnTo>
                    <a:pt x="2480" y="2119"/>
                  </a:lnTo>
                  <a:lnTo>
                    <a:pt x="2484" y="2108"/>
                  </a:lnTo>
                  <a:lnTo>
                    <a:pt x="2490" y="2100"/>
                  </a:lnTo>
                  <a:lnTo>
                    <a:pt x="2496" y="2095"/>
                  </a:lnTo>
                  <a:lnTo>
                    <a:pt x="2503" y="2090"/>
                  </a:lnTo>
                  <a:lnTo>
                    <a:pt x="2511" y="2089"/>
                  </a:lnTo>
                  <a:lnTo>
                    <a:pt x="2518" y="2088"/>
                  </a:lnTo>
                  <a:lnTo>
                    <a:pt x="2518" y="2088"/>
                  </a:lnTo>
                  <a:lnTo>
                    <a:pt x="2525" y="2089"/>
                  </a:lnTo>
                  <a:lnTo>
                    <a:pt x="2532" y="2090"/>
                  </a:lnTo>
                  <a:lnTo>
                    <a:pt x="2538" y="2092"/>
                  </a:lnTo>
                  <a:lnTo>
                    <a:pt x="2543" y="2096"/>
                  </a:lnTo>
                  <a:lnTo>
                    <a:pt x="2548" y="2099"/>
                  </a:lnTo>
                  <a:lnTo>
                    <a:pt x="2552" y="2102"/>
                  </a:lnTo>
                  <a:lnTo>
                    <a:pt x="2558" y="2110"/>
                  </a:lnTo>
                  <a:lnTo>
                    <a:pt x="2558" y="2198"/>
                  </a:lnTo>
                  <a:lnTo>
                    <a:pt x="2558" y="2198"/>
                  </a:lnTo>
                  <a:lnTo>
                    <a:pt x="2551" y="2206"/>
                  </a:lnTo>
                  <a:lnTo>
                    <a:pt x="2543" y="2212"/>
                  </a:lnTo>
                  <a:lnTo>
                    <a:pt x="2538" y="2216"/>
                  </a:lnTo>
                  <a:lnTo>
                    <a:pt x="2532" y="2218"/>
                  </a:lnTo>
                  <a:lnTo>
                    <a:pt x="2525" y="2219"/>
                  </a:lnTo>
                  <a:lnTo>
                    <a:pt x="2519" y="2220"/>
                  </a:lnTo>
                  <a:lnTo>
                    <a:pt x="2519" y="2220"/>
                  </a:lnTo>
                  <a:close/>
                  <a:moveTo>
                    <a:pt x="677" y="2105"/>
                  </a:moveTo>
                  <a:lnTo>
                    <a:pt x="677" y="2105"/>
                  </a:lnTo>
                  <a:lnTo>
                    <a:pt x="669" y="2100"/>
                  </a:lnTo>
                  <a:lnTo>
                    <a:pt x="660" y="2096"/>
                  </a:lnTo>
                  <a:lnTo>
                    <a:pt x="650" y="2093"/>
                  </a:lnTo>
                  <a:lnTo>
                    <a:pt x="640" y="2092"/>
                  </a:lnTo>
                  <a:lnTo>
                    <a:pt x="640" y="2092"/>
                  </a:lnTo>
                  <a:lnTo>
                    <a:pt x="631" y="2093"/>
                  </a:lnTo>
                  <a:lnTo>
                    <a:pt x="622" y="2096"/>
                  </a:lnTo>
                  <a:lnTo>
                    <a:pt x="616" y="2100"/>
                  </a:lnTo>
                  <a:lnTo>
                    <a:pt x="610" y="2106"/>
                  </a:lnTo>
                  <a:lnTo>
                    <a:pt x="606" y="2112"/>
                  </a:lnTo>
                  <a:lnTo>
                    <a:pt x="604" y="2121"/>
                  </a:lnTo>
                  <a:lnTo>
                    <a:pt x="601" y="2132"/>
                  </a:lnTo>
                  <a:lnTo>
                    <a:pt x="600" y="2145"/>
                  </a:lnTo>
                  <a:lnTo>
                    <a:pt x="600" y="2266"/>
                  </a:lnTo>
                  <a:lnTo>
                    <a:pt x="546" y="2266"/>
                  </a:lnTo>
                  <a:lnTo>
                    <a:pt x="546" y="2042"/>
                  </a:lnTo>
                  <a:lnTo>
                    <a:pt x="600" y="2042"/>
                  </a:lnTo>
                  <a:lnTo>
                    <a:pt x="600" y="2061"/>
                  </a:lnTo>
                  <a:lnTo>
                    <a:pt x="600" y="2061"/>
                  </a:lnTo>
                  <a:lnTo>
                    <a:pt x="606" y="2056"/>
                  </a:lnTo>
                  <a:lnTo>
                    <a:pt x="611" y="2050"/>
                  </a:lnTo>
                  <a:lnTo>
                    <a:pt x="617" y="2047"/>
                  </a:lnTo>
                  <a:lnTo>
                    <a:pt x="624" y="2043"/>
                  </a:lnTo>
                  <a:lnTo>
                    <a:pt x="629" y="2040"/>
                  </a:lnTo>
                  <a:lnTo>
                    <a:pt x="636" y="2039"/>
                  </a:lnTo>
                  <a:lnTo>
                    <a:pt x="644" y="2038"/>
                  </a:lnTo>
                  <a:lnTo>
                    <a:pt x="650" y="2037"/>
                  </a:lnTo>
                  <a:lnTo>
                    <a:pt x="650" y="2037"/>
                  </a:lnTo>
                  <a:lnTo>
                    <a:pt x="661" y="2038"/>
                  </a:lnTo>
                  <a:lnTo>
                    <a:pt x="672" y="2041"/>
                  </a:lnTo>
                  <a:lnTo>
                    <a:pt x="684" y="2046"/>
                  </a:lnTo>
                  <a:lnTo>
                    <a:pt x="692" y="2051"/>
                  </a:lnTo>
                  <a:lnTo>
                    <a:pt x="677" y="2105"/>
                  </a:lnTo>
                  <a:close/>
                  <a:moveTo>
                    <a:pt x="242" y="2042"/>
                  </a:moveTo>
                  <a:lnTo>
                    <a:pt x="297" y="2042"/>
                  </a:lnTo>
                  <a:lnTo>
                    <a:pt x="233" y="2266"/>
                  </a:lnTo>
                  <a:lnTo>
                    <a:pt x="186" y="2266"/>
                  </a:lnTo>
                  <a:lnTo>
                    <a:pt x="161" y="2174"/>
                  </a:lnTo>
                  <a:lnTo>
                    <a:pt x="161" y="2174"/>
                  </a:lnTo>
                  <a:lnTo>
                    <a:pt x="149" y="2125"/>
                  </a:lnTo>
                  <a:lnTo>
                    <a:pt x="149" y="2125"/>
                  </a:lnTo>
                  <a:lnTo>
                    <a:pt x="143" y="2148"/>
                  </a:lnTo>
                  <a:lnTo>
                    <a:pt x="137" y="2175"/>
                  </a:lnTo>
                  <a:lnTo>
                    <a:pt x="111" y="2266"/>
                  </a:lnTo>
                  <a:lnTo>
                    <a:pt x="63" y="2266"/>
                  </a:lnTo>
                  <a:lnTo>
                    <a:pt x="63" y="2265"/>
                  </a:lnTo>
                  <a:lnTo>
                    <a:pt x="0" y="2042"/>
                  </a:lnTo>
                  <a:lnTo>
                    <a:pt x="58" y="2042"/>
                  </a:lnTo>
                  <a:lnTo>
                    <a:pt x="78" y="2126"/>
                  </a:lnTo>
                  <a:lnTo>
                    <a:pt x="78" y="2126"/>
                  </a:lnTo>
                  <a:lnTo>
                    <a:pt x="83" y="2152"/>
                  </a:lnTo>
                  <a:lnTo>
                    <a:pt x="89" y="2180"/>
                  </a:lnTo>
                  <a:lnTo>
                    <a:pt x="89" y="2180"/>
                  </a:lnTo>
                  <a:lnTo>
                    <a:pt x="96" y="2152"/>
                  </a:lnTo>
                  <a:lnTo>
                    <a:pt x="102" y="2125"/>
                  </a:lnTo>
                  <a:lnTo>
                    <a:pt x="126" y="2042"/>
                  </a:lnTo>
                  <a:lnTo>
                    <a:pt x="173" y="2042"/>
                  </a:lnTo>
                  <a:lnTo>
                    <a:pt x="197" y="2125"/>
                  </a:lnTo>
                  <a:lnTo>
                    <a:pt x="197" y="2125"/>
                  </a:lnTo>
                  <a:lnTo>
                    <a:pt x="203" y="2151"/>
                  </a:lnTo>
                  <a:lnTo>
                    <a:pt x="210" y="2181"/>
                  </a:lnTo>
                  <a:lnTo>
                    <a:pt x="210" y="2181"/>
                  </a:lnTo>
                  <a:lnTo>
                    <a:pt x="215" y="2156"/>
                  </a:lnTo>
                  <a:lnTo>
                    <a:pt x="221" y="2125"/>
                  </a:lnTo>
                  <a:lnTo>
                    <a:pt x="242" y="2042"/>
                  </a:lnTo>
                  <a:close/>
                  <a:moveTo>
                    <a:pt x="409" y="2037"/>
                  </a:moveTo>
                  <a:lnTo>
                    <a:pt x="409" y="2037"/>
                  </a:lnTo>
                  <a:lnTo>
                    <a:pt x="399" y="2038"/>
                  </a:lnTo>
                  <a:lnTo>
                    <a:pt x="388" y="2039"/>
                  </a:lnTo>
                  <a:lnTo>
                    <a:pt x="378" y="2042"/>
                  </a:lnTo>
                  <a:lnTo>
                    <a:pt x="369" y="2046"/>
                  </a:lnTo>
                  <a:lnTo>
                    <a:pt x="360" y="2050"/>
                  </a:lnTo>
                  <a:lnTo>
                    <a:pt x="351" y="2056"/>
                  </a:lnTo>
                  <a:lnTo>
                    <a:pt x="343" y="2062"/>
                  </a:lnTo>
                  <a:lnTo>
                    <a:pt x="337" y="2070"/>
                  </a:lnTo>
                  <a:lnTo>
                    <a:pt x="330" y="2078"/>
                  </a:lnTo>
                  <a:lnTo>
                    <a:pt x="325" y="2087"/>
                  </a:lnTo>
                  <a:lnTo>
                    <a:pt x="319" y="2097"/>
                  </a:lnTo>
                  <a:lnTo>
                    <a:pt x="316" y="2107"/>
                  </a:lnTo>
                  <a:lnTo>
                    <a:pt x="312" y="2118"/>
                  </a:lnTo>
                  <a:lnTo>
                    <a:pt x="310" y="2129"/>
                  </a:lnTo>
                  <a:lnTo>
                    <a:pt x="308" y="2141"/>
                  </a:lnTo>
                  <a:lnTo>
                    <a:pt x="308" y="2155"/>
                  </a:lnTo>
                  <a:lnTo>
                    <a:pt x="308" y="2155"/>
                  </a:lnTo>
                  <a:lnTo>
                    <a:pt x="308" y="2167"/>
                  </a:lnTo>
                  <a:lnTo>
                    <a:pt x="310" y="2179"/>
                  </a:lnTo>
                  <a:lnTo>
                    <a:pt x="312" y="2190"/>
                  </a:lnTo>
                  <a:lnTo>
                    <a:pt x="316" y="2201"/>
                  </a:lnTo>
                  <a:lnTo>
                    <a:pt x="319" y="2211"/>
                  </a:lnTo>
                  <a:lnTo>
                    <a:pt x="325" y="2221"/>
                  </a:lnTo>
                  <a:lnTo>
                    <a:pt x="330" y="2230"/>
                  </a:lnTo>
                  <a:lnTo>
                    <a:pt x="337" y="2238"/>
                  </a:lnTo>
                  <a:lnTo>
                    <a:pt x="343" y="2246"/>
                  </a:lnTo>
                  <a:lnTo>
                    <a:pt x="351" y="2252"/>
                  </a:lnTo>
                  <a:lnTo>
                    <a:pt x="360" y="2258"/>
                  </a:lnTo>
                  <a:lnTo>
                    <a:pt x="369" y="2262"/>
                  </a:lnTo>
                  <a:lnTo>
                    <a:pt x="378" y="2266"/>
                  </a:lnTo>
                  <a:lnTo>
                    <a:pt x="388" y="2269"/>
                  </a:lnTo>
                  <a:lnTo>
                    <a:pt x="399" y="2270"/>
                  </a:lnTo>
                  <a:lnTo>
                    <a:pt x="409" y="2271"/>
                  </a:lnTo>
                  <a:lnTo>
                    <a:pt x="409" y="2271"/>
                  </a:lnTo>
                  <a:lnTo>
                    <a:pt x="420" y="2270"/>
                  </a:lnTo>
                  <a:lnTo>
                    <a:pt x="431" y="2269"/>
                  </a:lnTo>
                  <a:lnTo>
                    <a:pt x="441" y="2266"/>
                  </a:lnTo>
                  <a:lnTo>
                    <a:pt x="450" y="2262"/>
                  </a:lnTo>
                  <a:lnTo>
                    <a:pt x="459" y="2258"/>
                  </a:lnTo>
                  <a:lnTo>
                    <a:pt x="468" y="2252"/>
                  </a:lnTo>
                  <a:lnTo>
                    <a:pt x="476" y="2246"/>
                  </a:lnTo>
                  <a:lnTo>
                    <a:pt x="482" y="2238"/>
                  </a:lnTo>
                  <a:lnTo>
                    <a:pt x="489" y="2230"/>
                  </a:lnTo>
                  <a:lnTo>
                    <a:pt x="495" y="2221"/>
                  </a:lnTo>
                  <a:lnTo>
                    <a:pt x="499" y="2211"/>
                  </a:lnTo>
                  <a:lnTo>
                    <a:pt x="504" y="2201"/>
                  </a:lnTo>
                  <a:lnTo>
                    <a:pt x="507" y="2190"/>
                  </a:lnTo>
                  <a:lnTo>
                    <a:pt x="509" y="2179"/>
                  </a:lnTo>
                  <a:lnTo>
                    <a:pt x="511" y="2167"/>
                  </a:lnTo>
                  <a:lnTo>
                    <a:pt x="511" y="2155"/>
                  </a:lnTo>
                  <a:lnTo>
                    <a:pt x="511" y="2155"/>
                  </a:lnTo>
                  <a:lnTo>
                    <a:pt x="511" y="2141"/>
                  </a:lnTo>
                  <a:lnTo>
                    <a:pt x="509" y="2129"/>
                  </a:lnTo>
                  <a:lnTo>
                    <a:pt x="507" y="2118"/>
                  </a:lnTo>
                  <a:lnTo>
                    <a:pt x="504" y="2107"/>
                  </a:lnTo>
                  <a:lnTo>
                    <a:pt x="499" y="2097"/>
                  </a:lnTo>
                  <a:lnTo>
                    <a:pt x="495" y="2087"/>
                  </a:lnTo>
                  <a:lnTo>
                    <a:pt x="489" y="2078"/>
                  </a:lnTo>
                  <a:lnTo>
                    <a:pt x="482" y="2070"/>
                  </a:lnTo>
                  <a:lnTo>
                    <a:pt x="476" y="2062"/>
                  </a:lnTo>
                  <a:lnTo>
                    <a:pt x="468" y="2056"/>
                  </a:lnTo>
                  <a:lnTo>
                    <a:pt x="459" y="2050"/>
                  </a:lnTo>
                  <a:lnTo>
                    <a:pt x="450" y="2046"/>
                  </a:lnTo>
                  <a:lnTo>
                    <a:pt x="441" y="2042"/>
                  </a:lnTo>
                  <a:lnTo>
                    <a:pt x="431" y="2039"/>
                  </a:lnTo>
                  <a:lnTo>
                    <a:pt x="420" y="2038"/>
                  </a:lnTo>
                  <a:lnTo>
                    <a:pt x="409" y="2037"/>
                  </a:lnTo>
                  <a:lnTo>
                    <a:pt x="409" y="2037"/>
                  </a:lnTo>
                  <a:close/>
                  <a:moveTo>
                    <a:pt x="409" y="2219"/>
                  </a:moveTo>
                  <a:lnTo>
                    <a:pt x="409" y="2219"/>
                  </a:lnTo>
                  <a:lnTo>
                    <a:pt x="399" y="2218"/>
                  </a:lnTo>
                  <a:lnTo>
                    <a:pt x="390" y="2215"/>
                  </a:lnTo>
                  <a:lnTo>
                    <a:pt x="383" y="2209"/>
                  </a:lnTo>
                  <a:lnTo>
                    <a:pt x="377" y="2201"/>
                  </a:lnTo>
                  <a:lnTo>
                    <a:pt x="371" y="2192"/>
                  </a:lnTo>
                  <a:lnTo>
                    <a:pt x="367" y="2181"/>
                  </a:lnTo>
                  <a:lnTo>
                    <a:pt x="365" y="2168"/>
                  </a:lnTo>
                  <a:lnTo>
                    <a:pt x="365" y="2155"/>
                  </a:lnTo>
                  <a:lnTo>
                    <a:pt x="365" y="2155"/>
                  </a:lnTo>
                  <a:lnTo>
                    <a:pt x="365" y="2140"/>
                  </a:lnTo>
                  <a:lnTo>
                    <a:pt x="367" y="2127"/>
                  </a:lnTo>
                  <a:lnTo>
                    <a:pt x="371" y="2117"/>
                  </a:lnTo>
                  <a:lnTo>
                    <a:pt x="377" y="2107"/>
                  </a:lnTo>
                  <a:lnTo>
                    <a:pt x="383" y="2099"/>
                  </a:lnTo>
                  <a:lnTo>
                    <a:pt x="390" y="2093"/>
                  </a:lnTo>
                  <a:lnTo>
                    <a:pt x="399" y="2090"/>
                  </a:lnTo>
                  <a:lnTo>
                    <a:pt x="409" y="2089"/>
                  </a:lnTo>
                  <a:lnTo>
                    <a:pt x="409" y="2089"/>
                  </a:lnTo>
                  <a:lnTo>
                    <a:pt x="419" y="2090"/>
                  </a:lnTo>
                  <a:lnTo>
                    <a:pt x="428" y="2093"/>
                  </a:lnTo>
                  <a:lnTo>
                    <a:pt x="436" y="2099"/>
                  </a:lnTo>
                  <a:lnTo>
                    <a:pt x="442" y="2107"/>
                  </a:lnTo>
                  <a:lnTo>
                    <a:pt x="448" y="2117"/>
                  </a:lnTo>
                  <a:lnTo>
                    <a:pt x="451" y="2127"/>
                  </a:lnTo>
                  <a:lnTo>
                    <a:pt x="453" y="2140"/>
                  </a:lnTo>
                  <a:lnTo>
                    <a:pt x="455" y="2155"/>
                  </a:lnTo>
                  <a:lnTo>
                    <a:pt x="455" y="2155"/>
                  </a:lnTo>
                  <a:lnTo>
                    <a:pt x="453" y="2168"/>
                  </a:lnTo>
                  <a:lnTo>
                    <a:pt x="451" y="2181"/>
                  </a:lnTo>
                  <a:lnTo>
                    <a:pt x="448" y="2192"/>
                  </a:lnTo>
                  <a:lnTo>
                    <a:pt x="442" y="2201"/>
                  </a:lnTo>
                  <a:lnTo>
                    <a:pt x="436" y="2209"/>
                  </a:lnTo>
                  <a:lnTo>
                    <a:pt x="428" y="2215"/>
                  </a:lnTo>
                  <a:lnTo>
                    <a:pt x="419" y="2218"/>
                  </a:lnTo>
                  <a:lnTo>
                    <a:pt x="409" y="2219"/>
                  </a:lnTo>
                  <a:lnTo>
                    <a:pt x="409" y="2219"/>
                  </a:lnTo>
                  <a:close/>
                  <a:moveTo>
                    <a:pt x="2285" y="2105"/>
                  </a:moveTo>
                  <a:lnTo>
                    <a:pt x="2285" y="2105"/>
                  </a:lnTo>
                  <a:lnTo>
                    <a:pt x="2276" y="2100"/>
                  </a:lnTo>
                  <a:lnTo>
                    <a:pt x="2267" y="2096"/>
                  </a:lnTo>
                  <a:lnTo>
                    <a:pt x="2257" y="2093"/>
                  </a:lnTo>
                  <a:lnTo>
                    <a:pt x="2249" y="2092"/>
                  </a:lnTo>
                  <a:lnTo>
                    <a:pt x="2249" y="2092"/>
                  </a:lnTo>
                  <a:lnTo>
                    <a:pt x="2239" y="2093"/>
                  </a:lnTo>
                  <a:lnTo>
                    <a:pt x="2231" y="2096"/>
                  </a:lnTo>
                  <a:lnTo>
                    <a:pt x="2224" y="2100"/>
                  </a:lnTo>
                  <a:lnTo>
                    <a:pt x="2219" y="2106"/>
                  </a:lnTo>
                  <a:lnTo>
                    <a:pt x="2214" y="2112"/>
                  </a:lnTo>
                  <a:lnTo>
                    <a:pt x="2211" y="2121"/>
                  </a:lnTo>
                  <a:lnTo>
                    <a:pt x="2209" y="2132"/>
                  </a:lnTo>
                  <a:lnTo>
                    <a:pt x="2209" y="2145"/>
                  </a:lnTo>
                  <a:lnTo>
                    <a:pt x="2209" y="2266"/>
                  </a:lnTo>
                  <a:lnTo>
                    <a:pt x="2153" y="2266"/>
                  </a:lnTo>
                  <a:lnTo>
                    <a:pt x="2153" y="2042"/>
                  </a:lnTo>
                  <a:lnTo>
                    <a:pt x="2209" y="2042"/>
                  </a:lnTo>
                  <a:lnTo>
                    <a:pt x="2209" y="2061"/>
                  </a:lnTo>
                  <a:lnTo>
                    <a:pt x="2209" y="2061"/>
                  </a:lnTo>
                  <a:lnTo>
                    <a:pt x="2213" y="2056"/>
                  </a:lnTo>
                  <a:lnTo>
                    <a:pt x="2219" y="2050"/>
                  </a:lnTo>
                  <a:lnTo>
                    <a:pt x="2224" y="2047"/>
                  </a:lnTo>
                  <a:lnTo>
                    <a:pt x="2231" y="2043"/>
                  </a:lnTo>
                  <a:lnTo>
                    <a:pt x="2237" y="2040"/>
                  </a:lnTo>
                  <a:lnTo>
                    <a:pt x="2244" y="2039"/>
                  </a:lnTo>
                  <a:lnTo>
                    <a:pt x="2251" y="2038"/>
                  </a:lnTo>
                  <a:lnTo>
                    <a:pt x="2257" y="2037"/>
                  </a:lnTo>
                  <a:lnTo>
                    <a:pt x="2257" y="2037"/>
                  </a:lnTo>
                  <a:lnTo>
                    <a:pt x="2269" y="2038"/>
                  </a:lnTo>
                  <a:lnTo>
                    <a:pt x="2280" y="2041"/>
                  </a:lnTo>
                  <a:lnTo>
                    <a:pt x="2291" y="2046"/>
                  </a:lnTo>
                  <a:lnTo>
                    <a:pt x="2300" y="2051"/>
                  </a:lnTo>
                  <a:lnTo>
                    <a:pt x="2285" y="2105"/>
                  </a:lnTo>
                  <a:close/>
                  <a:moveTo>
                    <a:pt x="1850" y="2042"/>
                  </a:moveTo>
                  <a:lnTo>
                    <a:pt x="1904" y="2042"/>
                  </a:lnTo>
                  <a:lnTo>
                    <a:pt x="1841" y="2266"/>
                  </a:lnTo>
                  <a:lnTo>
                    <a:pt x="1793" y="2266"/>
                  </a:lnTo>
                  <a:lnTo>
                    <a:pt x="1768" y="2174"/>
                  </a:lnTo>
                  <a:lnTo>
                    <a:pt x="1768" y="2174"/>
                  </a:lnTo>
                  <a:lnTo>
                    <a:pt x="1756" y="2125"/>
                  </a:lnTo>
                  <a:lnTo>
                    <a:pt x="1756" y="2125"/>
                  </a:lnTo>
                  <a:lnTo>
                    <a:pt x="1751" y="2148"/>
                  </a:lnTo>
                  <a:lnTo>
                    <a:pt x="1744" y="2175"/>
                  </a:lnTo>
                  <a:lnTo>
                    <a:pt x="1720" y="2266"/>
                  </a:lnTo>
                  <a:lnTo>
                    <a:pt x="1672" y="2266"/>
                  </a:lnTo>
                  <a:lnTo>
                    <a:pt x="1671" y="2265"/>
                  </a:lnTo>
                  <a:lnTo>
                    <a:pt x="1608" y="2042"/>
                  </a:lnTo>
                  <a:lnTo>
                    <a:pt x="1665" y="2042"/>
                  </a:lnTo>
                  <a:lnTo>
                    <a:pt x="1686" y="2126"/>
                  </a:lnTo>
                  <a:lnTo>
                    <a:pt x="1686" y="2126"/>
                  </a:lnTo>
                  <a:lnTo>
                    <a:pt x="1692" y="2152"/>
                  </a:lnTo>
                  <a:lnTo>
                    <a:pt x="1697" y="2180"/>
                  </a:lnTo>
                  <a:lnTo>
                    <a:pt x="1697" y="2180"/>
                  </a:lnTo>
                  <a:lnTo>
                    <a:pt x="1703" y="2152"/>
                  </a:lnTo>
                  <a:lnTo>
                    <a:pt x="1711" y="2125"/>
                  </a:lnTo>
                  <a:lnTo>
                    <a:pt x="1734" y="2042"/>
                  </a:lnTo>
                  <a:lnTo>
                    <a:pt x="1781" y="2042"/>
                  </a:lnTo>
                  <a:lnTo>
                    <a:pt x="1804" y="2125"/>
                  </a:lnTo>
                  <a:lnTo>
                    <a:pt x="1804" y="2125"/>
                  </a:lnTo>
                  <a:lnTo>
                    <a:pt x="1811" y="2151"/>
                  </a:lnTo>
                  <a:lnTo>
                    <a:pt x="1817" y="2181"/>
                  </a:lnTo>
                  <a:lnTo>
                    <a:pt x="1817" y="2181"/>
                  </a:lnTo>
                  <a:lnTo>
                    <a:pt x="1823" y="2156"/>
                  </a:lnTo>
                  <a:lnTo>
                    <a:pt x="1830" y="2125"/>
                  </a:lnTo>
                  <a:lnTo>
                    <a:pt x="1850" y="2042"/>
                  </a:lnTo>
                  <a:close/>
                  <a:moveTo>
                    <a:pt x="2016" y="2037"/>
                  </a:moveTo>
                  <a:lnTo>
                    <a:pt x="2016" y="2037"/>
                  </a:lnTo>
                  <a:lnTo>
                    <a:pt x="2006" y="2038"/>
                  </a:lnTo>
                  <a:lnTo>
                    <a:pt x="1995" y="2039"/>
                  </a:lnTo>
                  <a:lnTo>
                    <a:pt x="1985" y="2042"/>
                  </a:lnTo>
                  <a:lnTo>
                    <a:pt x="1976" y="2046"/>
                  </a:lnTo>
                  <a:lnTo>
                    <a:pt x="1967" y="2050"/>
                  </a:lnTo>
                  <a:lnTo>
                    <a:pt x="1958" y="2057"/>
                  </a:lnTo>
                  <a:lnTo>
                    <a:pt x="1951" y="2062"/>
                  </a:lnTo>
                  <a:lnTo>
                    <a:pt x="1944" y="2070"/>
                  </a:lnTo>
                  <a:lnTo>
                    <a:pt x="1937" y="2078"/>
                  </a:lnTo>
                  <a:lnTo>
                    <a:pt x="1932" y="2087"/>
                  </a:lnTo>
                  <a:lnTo>
                    <a:pt x="1926" y="2097"/>
                  </a:lnTo>
                  <a:lnTo>
                    <a:pt x="1923" y="2107"/>
                  </a:lnTo>
                  <a:lnTo>
                    <a:pt x="1920" y="2118"/>
                  </a:lnTo>
                  <a:lnTo>
                    <a:pt x="1916" y="2130"/>
                  </a:lnTo>
                  <a:lnTo>
                    <a:pt x="1915" y="2141"/>
                  </a:lnTo>
                  <a:lnTo>
                    <a:pt x="1915" y="2155"/>
                  </a:lnTo>
                  <a:lnTo>
                    <a:pt x="1915" y="2155"/>
                  </a:lnTo>
                  <a:lnTo>
                    <a:pt x="1915" y="2167"/>
                  </a:lnTo>
                  <a:lnTo>
                    <a:pt x="1916" y="2179"/>
                  </a:lnTo>
                  <a:lnTo>
                    <a:pt x="1920" y="2190"/>
                  </a:lnTo>
                  <a:lnTo>
                    <a:pt x="1923" y="2201"/>
                  </a:lnTo>
                  <a:lnTo>
                    <a:pt x="1926" y="2211"/>
                  </a:lnTo>
                  <a:lnTo>
                    <a:pt x="1932" y="2221"/>
                  </a:lnTo>
                  <a:lnTo>
                    <a:pt x="1937" y="2230"/>
                  </a:lnTo>
                  <a:lnTo>
                    <a:pt x="1944" y="2238"/>
                  </a:lnTo>
                  <a:lnTo>
                    <a:pt x="1951" y="2246"/>
                  </a:lnTo>
                  <a:lnTo>
                    <a:pt x="1958" y="2252"/>
                  </a:lnTo>
                  <a:lnTo>
                    <a:pt x="1967" y="2258"/>
                  </a:lnTo>
                  <a:lnTo>
                    <a:pt x="1976" y="2262"/>
                  </a:lnTo>
                  <a:lnTo>
                    <a:pt x="1985" y="2266"/>
                  </a:lnTo>
                  <a:lnTo>
                    <a:pt x="1995" y="2269"/>
                  </a:lnTo>
                  <a:lnTo>
                    <a:pt x="2006" y="2270"/>
                  </a:lnTo>
                  <a:lnTo>
                    <a:pt x="2016" y="2271"/>
                  </a:lnTo>
                  <a:lnTo>
                    <a:pt x="2016" y="2271"/>
                  </a:lnTo>
                  <a:lnTo>
                    <a:pt x="2027" y="2270"/>
                  </a:lnTo>
                  <a:lnTo>
                    <a:pt x="2039" y="2269"/>
                  </a:lnTo>
                  <a:lnTo>
                    <a:pt x="2049" y="2266"/>
                  </a:lnTo>
                  <a:lnTo>
                    <a:pt x="2057" y="2262"/>
                  </a:lnTo>
                  <a:lnTo>
                    <a:pt x="2066" y="2258"/>
                  </a:lnTo>
                  <a:lnTo>
                    <a:pt x="2075" y="2252"/>
                  </a:lnTo>
                  <a:lnTo>
                    <a:pt x="2083" y="2246"/>
                  </a:lnTo>
                  <a:lnTo>
                    <a:pt x="2090" y="2238"/>
                  </a:lnTo>
                  <a:lnTo>
                    <a:pt x="2096" y="2230"/>
                  </a:lnTo>
                  <a:lnTo>
                    <a:pt x="2102" y="2221"/>
                  </a:lnTo>
                  <a:lnTo>
                    <a:pt x="2106" y="2211"/>
                  </a:lnTo>
                  <a:lnTo>
                    <a:pt x="2111" y="2201"/>
                  </a:lnTo>
                  <a:lnTo>
                    <a:pt x="2114" y="2190"/>
                  </a:lnTo>
                  <a:lnTo>
                    <a:pt x="2116" y="2179"/>
                  </a:lnTo>
                  <a:lnTo>
                    <a:pt x="2119" y="2167"/>
                  </a:lnTo>
                  <a:lnTo>
                    <a:pt x="2119" y="2155"/>
                  </a:lnTo>
                  <a:lnTo>
                    <a:pt x="2119" y="2155"/>
                  </a:lnTo>
                  <a:lnTo>
                    <a:pt x="2119" y="2141"/>
                  </a:lnTo>
                  <a:lnTo>
                    <a:pt x="2116" y="2130"/>
                  </a:lnTo>
                  <a:lnTo>
                    <a:pt x="2114" y="2118"/>
                  </a:lnTo>
                  <a:lnTo>
                    <a:pt x="2111" y="2107"/>
                  </a:lnTo>
                  <a:lnTo>
                    <a:pt x="2106" y="2097"/>
                  </a:lnTo>
                  <a:lnTo>
                    <a:pt x="2102" y="2087"/>
                  </a:lnTo>
                  <a:lnTo>
                    <a:pt x="2096" y="2078"/>
                  </a:lnTo>
                  <a:lnTo>
                    <a:pt x="2090" y="2070"/>
                  </a:lnTo>
                  <a:lnTo>
                    <a:pt x="2083" y="2062"/>
                  </a:lnTo>
                  <a:lnTo>
                    <a:pt x="2075" y="2057"/>
                  </a:lnTo>
                  <a:lnTo>
                    <a:pt x="2066" y="2050"/>
                  </a:lnTo>
                  <a:lnTo>
                    <a:pt x="2057" y="2046"/>
                  </a:lnTo>
                  <a:lnTo>
                    <a:pt x="2049" y="2042"/>
                  </a:lnTo>
                  <a:lnTo>
                    <a:pt x="2039" y="2039"/>
                  </a:lnTo>
                  <a:lnTo>
                    <a:pt x="2027" y="2038"/>
                  </a:lnTo>
                  <a:lnTo>
                    <a:pt x="2016" y="2037"/>
                  </a:lnTo>
                  <a:lnTo>
                    <a:pt x="2016" y="2037"/>
                  </a:lnTo>
                  <a:close/>
                  <a:moveTo>
                    <a:pt x="2016" y="2219"/>
                  </a:moveTo>
                  <a:lnTo>
                    <a:pt x="2016" y="2219"/>
                  </a:lnTo>
                  <a:lnTo>
                    <a:pt x="2006" y="2218"/>
                  </a:lnTo>
                  <a:lnTo>
                    <a:pt x="1998" y="2215"/>
                  </a:lnTo>
                  <a:lnTo>
                    <a:pt x="1991" y="2209"/>
                  </a:lnTo>
                  <a:lnTo>
                    <a:pt x="1984" y="2201"/>
                  </a:lnTo>
                  <a:lnTo>
                    <a:pt x="1978" y="2192"/>
                  </a:lnTo>
                  <a:lnTo>
                    <a:pt x="1974" y="2181"/>
                  </a:lnTo>
                  <a:lnTo>
                    <a:pt x="1972" y="2168"/>
                  </a:lnTo>
                  <a:lnTo>
                    <a:pt x="1972" y="2155"/>
                  </a:lnTo>
                  <a:lnTo>
                    <a:pt x="1972" y="2155"/>
                  </a:lnTo>
                  <a:lnTo>
                    <a:pt x="1972" y="2140"/>
                  </a:lnTo>
                  <a:lnTo>
                    <a:pt x="1974" y="2128"/>
                  </a:lnTo>
                  <a:lnTo>
                    <a:pt x="1978" y="2117"/>
                  </a:lnTo>
                  <a:lnTo>
                    <a:pt x="1984" y="2107"/>
                  </a:lnTo>
                  <a:lnTo>
                    <a:pt x="1991" y="2099"/>
                  </a:lnTo>
                  <a:lnTo>
                    <a:pt x="1998" y="2093"/>
                  </a:lnTo>
                  <a:lnTo>
                    <a:pt x="2006" y="2090"/>
                  </a:lnTo>
                  <a:lnTo>
                    <a:pt x="2016" y="2089"/>
                  </a:lnTo>
                  <a:lnTo>
                    <a:pt x="2016" y="2089"/>
                  </a:lnTo>
                  <a:lnTo>
                    <a:pt x="2026" y="2090"/>
                  </a:lnTo>
                  <a:lnTo>
                    <a:pt x="2035" y="2093"/>
                  </a:lnTo>
                  <a:lnTo>
                    <a:pt x="2043" y="2099"/>
                  </a:lnTo>
                  <a:lnTo>
                    <a:pt x="2050" y="2107"/>
                  </a:lnTo>
                  <a:lnTo>
                    <a:pt x="2055" y="2117"/>
                  </a:lnTo>
                  <a:lnTo>
                    <a:pt x="2059" y="2128"/>
                  </a:lnTo>
                  <a:lnTo>
                    <a:pt x="2061" y="2140"/>
                  </a:lnTo>
                  <a:lnTo>
                    <a:pt x="2062" y="2155"/>
                  </a:lnTo>
                  <a:lnTo>
                    <a:pt x="2062" y="2155"/>
                  </a:lnTo>
                  <a:lnTo>
                    <a:pt x="2061" y="2168"/>
                  </a:lnTo>
                  <a:lnTo>
                    <a:pt x="2059" y="2181"/>
                  </a:lnTo>
                  <a:lnTo>
                    <a:pt x="2055" y="2192"/>
                  </a:lnTo>
                  <a:lnTo>
                    <a:pt x="2050" y="2201"/>
                  </a:lnTo>
                  <a:lnTo>
                    <a:pt x="2043" y="2209"/>
                  </a:lnTo>
                  <a:lnTo>
                    <a:pt x="2035" y="2215"/>
                  </a:lnTo>
                  <a:lnTo>
                    <a:pt x="2026" y="2218"/>
                  </a:lnTo>
                  <a:lnTo>
                    <a:pt x="2016" y="2219"/>
                  </a:lnTo>
                  <a:lnTo>
                    <a:pt x="2016" y="2219"/>
                  </a:lnTo>
                  <a:close/>
                  <a:moveTo>
                    <a:pt x="843" y="2116"/>
                  </a:moveTo>
                  <a:lnTo>
                    <a:pt x="910" y="2266"/>
                  </a:lnTo>
                  <a:lnTo>
                    <a:pt x="849" y="2266"/>
                  </a:lnTo>
                  <a:lnTo>
                    <a:pt x="803" y="2162"/>
                  </a:lnTo>
                  <a:lnTo>
                    <a:pt x="772" y="2199"/>
                  </a:lnTo>
                  <a:lnTo>
                    <a:pt x="772" y="2266"/>
                  </a:lnTo>
                  <a:lnTo>
                    <a:pt x="718" y="2266"/>
                  </a:lnTo>
                  <a:lnTo>
                    <a:pt x="718" y="1977"/>
                  </a:lnTo>
                  <a:lnTo>
                    <a:pt x="772" y="1949"/>
                  </a:lnTo>
                  <a:lnTo>
                    <a:pt x="772" y="2128"/>
                  </a:lnTo>
                  <a:lnTo>
                    <a:pt x="772" y="2128"/>
                  </a:lnTo>
                  <a:lnTo>
                    <a:pt x="794" y="2099"/>
                  </a:lnTo>
                  <a:lnTo>
                    <a:pt x="838" y="2042"/>
                  </a:lnTo>
                  <a:lnTo>
                    <a:pt x="903" y="2042"/>
                  </a:lnTo>
                  <a:lnTo>
                    <a:pt x="843" y="2116"/>
                  </a:lnTo>
                  <a:close/>
                  <a:moveTo>
                    <a:pt x="1105" y="2266"/>
                  </a:moveTo>
                  <a:lnTo>
                    <a:pt x="1049" y="2266"/>
                  </a:lnTo>
                  <a:lnTo>
                    <a:pt x="1049" y="2042"/>
                  </a:lnTo>
                  <a:lnTo>
                    <a:pt x="1105" y="2042"/>
                  </a:lnTo>
                  <a:lnTo>
                    <a:pt x="1105" y="2061"/>
                  </a:lnTo>
                  <a:lnTo>
                    <a:pt x="1105" y="2061"/>
                  </a:lnTo>
                  <a:lnTo>
                    <a:pt x="1110" y="2056"/>
                  </a:lnTo>
                  <a:lnTo>
                    <a:pt x="1116" y="2051"/>
                  </a:lnTo>
                  <a:lnTo>
                    <a:pt x="1123" y="2047"/>
                  </a:lnTo>
                  <a:lnTo>
                    <a:pt x="1129" y="2043"/>
                  </a:lnTo>
                  <a:lnTo>
                    <a:pt x="1137" y="2041"/>
                  </a:lnTo>
                  <a:lnTo>
                    <a:pt x="1145" y="2039"/>
                  </a:lnTo>
                  <a:lnTo>
                    <a:pt x="1153" y="2038"/>
                  </a:lnTo>
                  <a:lnTo>
                    <a:pt x="1162" y="2037"/>
                  </a:lnTo>
                  <a:lnTo>
                    <a:pt x="1162" y="2037"/>
                  </a:lnTo>
                  <a:lnTo>
                    <a:pt x="1172" y="2038"/>
                  </a:lnTo>
                  <a:lnTo>
                    <a:pt x="1180" y="2039"/>
                  </a:lnTo>
                  <a:lnTo>
                    <a:pt x="1188" y="2041"/>
                  </a:lnTo>
                  <a:lnTo>
                    <a:pt x="1197" y="2043"/>
                  </a:lnTo>
                  <a:lnTo>
                    <a:pt x="1204" y="2048"/>
                  </a:lnTo>
                  <a:lnTo>
                    <a:pt x="1210" y="2052"/>
                  </a:lnTo>
                  <a:lnTo>
                    <a:pt x="1217" y="2057"/>
                  </a:lnTo>
                  <a:lnTo>
                    <a:pt x="1223" y="2063"/>
                  </a:lnTo>
                  <a:lnTo>
                    <a:pt x="1227" y="2070"/>
                  </a:lnTo>
                  <a:lnTo>
                    <a:pt x="1232" y="2078"/>
                  </a:lnTo>
                  <a:lnTo>
                    <a:pt x="1235" y="2086"/>
                  </a:lnTo>
                  <a:lnTo>
                    <a:pt x="1238" y="2096"/>
                  </a:lnTo>
                  <a:lnTo>
                    <a:pt x="1240" y="2106"/>
                  </a:lnTo>
                  <a:lnTo>
                    <a:pt x="1242" y="2116"/>
                  </a:lnTo>
                  <a:lnTo>
                    <a:pt x="1243" y="2127"/>
                  </a:lnTo>
                  <a:lnTo>
                    <a:pt x="1244" y="2139"/>
                  </a:lnTo>
                  <a:lnTo>
                    <a:pt x="1244" y="2266"/>
                  </a:lnTo>
                  <a:lnTo>
                    <a:pt x="1188" y="2266"/>
                  </a:lnTo>
                  <a:lnTo>
                    <a:pt x="1188" y="2142"/>
                  </a:lnTo>
                  <a:lnTo>
                    <a:pt x="1188" y="2142"/>
                  </a:lnTo>
                  <a:lnTo>
                    <a:pt x="1187" y="2130"/>
                  </a:lnTo>
                  <a:lnTo>
                    <a:pt x="1186" y="2118"/>
                  </a:lnTo>
                  <a:lnTo>
                    <a:pt x="1183" y="2109"/>
                  </a:lnTo>
                  <a:lnTo>
                    <a:pt x="1178" y="2101"/>
                  </a:lnTo>
                  <a:lnTo>
                    <a:pt x="1173" y="2096"/>
                  </a:lnTo>
                  <a:lnTo>
                    <a:pt x="1166" y="2091"/>
                  </a:lnTo>
                  <a:lnTo>
                    <a:pt x="1157" y="2089"/>
                  </a:lnTo>
                  <a:lnTo>
                    <a:pt x="1147" y="2088"/>
                  </a:lnTo>
                  <a:lnTo>
                    <a:pt x="1147" y="2088"/>
                  </a:lnTo>
                  <a:lnTo>
                    <a:pt x="1138" y="2089"/>
                  </a:lnTo>
                  <a:lnTo>
                    <a:pt x="1129" y="2091"/>
                  </a:lnTo>
                  <a:lnTo>
                    <a:pt x="1122" y="2096"/>
                  </a:lnTo>
                  <a:lnTo>
                    <a:pt x="1116" y="2102"/>
                  </a:lnTo>
                  <a:lnTo>
                    <a:pt x="1112" y="2109"/>
                  </a:lnTo>
                  <a:lnTo>
                    <a:pt x="1108" y="2119"/>
                  </a:lnTo>
                  <a:lnTo>
                    <a:pt x="1106" y="2130"/>
                  </a:lnTo>
                  <a:lnTo>
                    <a:pt x="1105" y="2142"/>
                  </a:lnTo>
                  <a:lnTo>
                    <a:pt x="1105" y="2266"/>
                  </a:lnTo>
                  <a:close/>
                  <a:moveTo>
                    <a:pt x="1418" y="2058"/>
                  </a:moveTo>
                  <a:lnTo>
                    <a:pt x="1418" y="2058"/>
                  </a:lnTo>
                  <a:lnTo>
                    <a:pt x="1413" y="2053"/>
                  </a:lnTo>
                  <a:lnTo>
                    <a:pt x="1407" y="2049"/>
                  </a:lnTo>
                  <a:lnTo>
                    <a:pt x="1402" y="2046"/>
                  </a:lnTo>
                  <a:lnTo>
                    <a:pt x="1395" y="2042"/>
                  </a:lnTo>
                  <a:lnTo>
                    <a:pt x="1388" y="2040"/>
                  </a:lnTo>
                  <a:lnTo>
                    <a:pt x="1382" y="2039"/>
                  </a:lnTo>
                  <a:lnTo>
                    <a:pt x="1375" y="2038"/>
                  </a:lnTo>
                  <a:lnTo>
                    <a:pt x="1368" y="2037"/>
                  </a:lnTo>
                  <a:lnTo>
                    <a:pt x="1368" y="2037"/>
                  </a:lnTo>
                  <a:lnTo>
                    <a:pt x="1358" y="2038"/>
                  </a:lnTo>
                  <a:lnTo>
                    <a:pt x="1349" y="2039"/>
                  </a:lnTo>
                  <a:lnTo>
                    <a:pt x="1340" y="2041"/>
                  </a:lnTo>
                  <a:lnTo>
                    <a:pt x="1332" y="2046"/>
                  </a:lnTo>
                  <a:lnTo>
                    <a:pt x="1324" y="2049"/>
                  </a:lnTo>
                  <a:lnTo>
                    <a:pt x="1317" y="2055"/>
                  </a:lnTo>
                  <a:lnTo>
                    <a:pt x="1310" y="2061"/>
                  </a:lnTo>
                  <a:lnTo>
                    <a:pt x="1304" y="2068"/>
                  </a:lnTo>
                  <a:lnTo>
                    <a:pt x="1298" y="2076"/>
                  </a:lnTo>
                  <a:lnTo>
                    <a:pt x="1294" y="2085"/>
                  </a:lnTo>
                  <a:lnTo>
                    <a:pt x="1289" y="2093"/>
                  </a:lnTo>
                  <a:lnTo>
                    <a:pt x="1286" y="2105"/>
                  </a:lnTo>
                  <a:lnTo>
                    <a:pt x="1284" y="2115"/>
                  </a:lnTo>
                  <a:lnTo>
                    <a:pt x="1282" y="2127"/>
                  </a:lnTo>
                  <a:lnTo>
                    <a:pt x="1280" y="2139"/>
                  </a:lnTo>
                  <a:lnTo>
                    <a:pt x="1280" y="2151"/>
                  </a:lnTo>
                  <a:lnTo>
                    <a:pt x="1280" y="2151"/>
                  </a:lnTo>
                  <a:lnTo>
                    <a:pt x="1280" y="2166"/>
                  </a:lnTo>
                  <a:lnTo>
                    <a:pt x="1282" y="2178"/>
                  </a:lnTo>
                  <a:lnTo>
                    <a:pt x="1284" y="2190"/>
                  </a:lnTo>
                  <a:lnTo>
                    <a:pt x="1286" y="2202"/>
                  </a:lnTo>
                  <a:lnTo>
                    <a:pt x="1289" y="2212"/>
                  </a:lnTo>
                  <a:lnTo>
                    <a:pt x="1294" y="2222"/>
                  </a:lnTo>
                  <a:lnTo>
                    <a:pt x="1298" y="2231"/>
                  </a:lnTo>
                  <a:lnTo>
                    <a:pt x="1304" y="2239"/>
                  </a:lnTo>
                  <a:lnTo>
                    <a:pt x="1309" y="2247"/>
                  </a:lnTo>
                  <a:lnTo>
                    <a:pt x="1316" y="2252"/>
                  </a:lnTo>
                  <a:lnTo>
                    <a:pt x="1323" y="2258"/>
                  </a:lnTo>
                  <a:lnTo>
                    <a:pt x="1330" y="2262"/>
                  </a:lnTo>
                  <a:lnTo>
                    <a:pt x="1339" y="2266"/>
                  </a:lnTo>
                  <a:lnTo>
                    <a:pt x="1348" y="2269"/>
                  </a:lnTo>
                  <a:lnTo>
                    <a:pt x="1357" y="2270"/>
                  </a:lnTo>
                  <a:lnTo>
                    <a:pt x="1367" y="2271"/>
                  </a:lnTo>
                  <a:lnTo>
                    <a:pt x="1367" y="2271"/>
                  </a:lnTo>
                  <a:lnTo>
                    <a:pt x="1374" y="2270"/>
                  </a:lnTo>
                  <a:lnTo>
                    <a:pt x="1382" y="2269"/>
                  </a:lnTo>
                  <a:lnTo>
                    <a:pt x="1388" y="2268"/>
                  </a:lnTo>
                  <a:lnTo>
                    <a:pt x="1395" y="2266"/>
                  </a:lnTo>
                  <a:lnTo>
                    <a:pt x="1401" y="2262"/>
                  </a:lnTo>
                  <a:lnTo>
                    <a:pt x="1407" y="2259"/>
                  </a:lnTo>
                  <a:lnTo>
                    <a:pt x="1413" y="2255"/>
                  </a:lnTo>
                  <a:lnTo>
                    <a:pt x="1418" y="2249"/>
                  </a:lnTo>
                  <a:lnTo>
                    <a:pt x="1418" y="2255"/>
                  </a:lnTo>
                  <a:lnTo>
                    <a:pt x="1418" y="2255"/>
                  </a:lnTo>
                  <a:lnTo>
                    <a:pt x="1418" y="2264"/>
                  </a:lnTo>
                  <a:lnTo>
                    <a:pt x="1417" y="2274"/>
                  </a:lnTo>
                  <a:lnTo>
                    <a:pt x="1414" y="2284"/>
                  </a:lnTo>
                  <a:lnTo>
                    <a:pt x="1412" y="2288"/>
                  </a:lnTo>
                  <a:lnTo>
                    <a:pt x="1409" y="2293"/>
                  </a:lnTo>
                  <a:lnTo>
                    <a:pt x="1405" y="2297"/>
                  </a:lnTo>
                  <a:lnTo>
                    <a:pt x="1401" y="2301"/>
                  </a:lnTo>
                  <a:lnTo>
                    <a:pt x="1395" y="2305"/>
                  </a:lnTo>
                  <a:lnTo>
                    <a:pt x="1388" y="2308"/>
                  </a:lnTo>
                  <a:lnTo>
                    <a:pt x="1379" y="2310"/>
                  </a:lnTo>
                  <a:lnTo>
                    <a:pt x="1370" y="2313"/>
                  </a:lnTo>
                  <a:lnTo>
                    <a:pt x="1359" y="2314"/>
                  </a:lnTo>
                  <a:lnTo>
                    <a:pt x="1346" y="2314"/>
                  </a:lnTo>
                  <a:lnTo>
                    <a:pt x="1344" y="2314"/>
                  </a:lnTo>
                  <a:lnTo>
                    <a:pt x="1364" y="2357"/>
                  </a:lnTo>
                  <a:lnTo>
                    <a:pt x="1365" y="2357"/>
                  </a:lnTo>
                  <a:lnTo>
                    <a:pt x="1365" y="2357"/>
                  </a:lnTo>
                  <a:lnTo>
                    <a:pt x="1378" y="2357"/>
                  </a:lnTo>
                  <a:lnTo>
                    <a:pt x="1390" y="2356"/>
                  </a:lnTo>
                  <a:lnTo>
                    <a:pt x="1402" y="2353"/>
                  </a:lnTo>
                  <a:lnTo>
                    <a:pt x="1413" y="2350"/>
                  </a:lnTo>
                  <a:lnTo>
                    <a:pt x="1423" y="2346"/>
                  </a:lnTo>
                  <a:lnTo>
                    <a:pt x="1432" y="2341"/>
                  </a:lnTo>
                  <a:lnTo>
                    <a:pt x="1439" y="2336"/>
                  </a:lnTo>
                  <a:lnTo>
                    <a:pt x="1446" y="2329"/>
                  </a:lnTo>
                  <a:lnTo>
                    <a:pt x="1453" y="2321"/>
                  </a:lnTo>
                  <a:lnTo>
                    <a:pt x="1458" y="2314"/>
                  </a:lnTo>
                  <a:lnTo>
                    <a:pt x="1463" y="2304"/>
                  </a:lnTo>
                  <a:lnTo>
                    <a:pt x="1466" y="2294"/>
                  </a:lnTo>
                  <a:lnTo>
                    <a:pt x="1469" y="2284"/>
                  </a:lnTo>
                  <a:lnTo>
                    <a:pt x="1472" y="2271"/>
                  </a:lnTo>
                  <a:lnTo>
                    <a:pt x="1473" y="2259"/>
                  </a:lnTo>
                  <a:lnTo>
                    <a:pt x="1473" y="2246"/>
                  </a:lnTo>
                  <a:lnTo>
                    <a:pt x="1473" y="2042"/>
                  </a:lnTo>
                  <a:lnTo>
                    <a:pt x="1418" y="2042"/>
                  </a:lnTo>
                  <a:lnTo>
                    <a:pt x="1418" y="2058"/>
                  </a:lnTo>
                  <a:close/>
                  <a:moveTo>
                    <a:pt x="1418" y="2110"/>
                  </a:moveTo>
                  <a:lnTo>
                    <a:pt x="1418" y="2198"/>
                  </a:lnTo>
                  <a:lnTo>
                    <a:pt x="1418" y="2198"/>
                  </a:lnTo>
                  <a:lnTo>
                    <a:pt x="1411" y="2206"/>
                  </a:lnTo>
                  <a:lnTo>
                    <a:pt x="1403" y="2214"/>
                  </a:lnTo>
                  <a:lnTo>
                    <a:pt x="1397" y="2216"/>
                  </a:lnTo>
                  <a:lnTo>
                    <a:pt x="1392" y="2218"/>
                  </a:lnTo>
                  <a:lnTo>
                    <a:pt x="1386" y="2219"/>
                  </a:lnTo>
                  <a:lnTo>
                    <a:pt x="1378" y="2220"/>
                  </a:lnTo>
                  <a:lnTo>
                    <a:pt x="1378" y="2220"/>
                  </a:lnTo>
                  <a:lnTo>
                    <a:pt x="1372" y="2219"/>
                  </a:lnTo>
                  <a:lnTo>
                    <a:pt x="1364" y="2217"/>
                  </a:lnTo>
                  <a:lnTo>
                    <a:pt x="1357" y="2214"/>
                  </a:lnTo>
                  <a:lnTo>
                    <a:pt x="1350" y="2207"/>
                  </a:lnTo>
                  <a:lnTo>
                    <a:pt x="1345" y="2198"/>
                  </a:lnTo>
                  <a:lnTo>
                    <a:pt x="1340" y="2186"/>
                  </a:lnTo>
                  <a:lnTo>
                    <a:pt x="1338" y="2170"/>
                  </a:lnTo>
                  <a:lnTo>
                    <a:pt x="1337" y="2150"/>
                  </a:lnTo>
                  <a:lnTo>
                    <a:pt x="1337" y="2150"/>
                  </a:lnTo>
                  <a:lnTo>
                    <a:pt x="1338" y="2133"/>
                  </a:lnTo>
                  <a:lnTo>
                    <a:pt x="1340" y="2119"/>
                  </a:lnTo>
                  <a:lnTo>
                    <a:pt x="1345" y="2108"/>
                  </a:lnTo>
                  <a:lnTo>
                    <a:pt x="1350" y="2100"/>
                  </a:lnTo>
                  <a:lnTo>
                    <a:pt x="1357" y="2095"/>
                  </a:lnTo>
                  <a:lnTo>
                    <a:pt x="1364" y="2090"/>
                  </a:lnTo>
                  <a:lnTo>
                    <a:pt x="1372" y="2089"/>
                  </a:lnTo>
                  <a:lnTo>
                    <a:pt x="1378" y="2088"/>
                  </a:lnTo>
                  <a:lnTo>
                    <a:pt x="1378" y="2088"/>
                  </a:lnTo>
                  <a:lnTo>
                    <a:pt x="1386" y="2089"/>
                  </a:lnTo>
                  <a:lnTo>
                    <a:pt x="1393" y="2090"/>
                  </a:lnTo>
                  <a:lnTo>
                    <a:pt x="1398" y="2092"/>
                  </a:lnTo>
                  <a:lnTo>
                    <a:pt x="1404" y="2096"/>
                  </a:lnTo>
                  <a:lnTo>
                    <a:pt x="1408" y="2099"/>
                  </a:lnTo>
                  <a:lnTo>
                    <a:pt x="1412" y="2102"/>
                  </a:lnTo>
                  <a:lnTo>
                    <a:pt x="1418" y="2110"/>
                  </a:lnTo>
                  <a:lnTo>
                    <a:pt x="1418" y="2110"/>
                  </a:lnTo>
                  <a:close/>
                  <a:moveTo>
                    <a:pt x="945" y="2042"/>
                  </a:moveTo>
                  <a:lnTo>
                    <a:pt x="1000" y="2042"/>
                  </a:lnTo>
                  <a:lnTo>
                    <a:pt x="1000" y="2139"/>
                  </a:lnTo>
                  <a:lnTo>
                    <a:pt x="1000" y="2266"/>
                  </a:lnTo>
                  <a:lnTo>
                    <a:pt x="945" y="2266"/>
                  </a:lnTo>
                  <a:lnTo>
                    <a:pt x="945" y="2042"/>
                  </a:lnTo>
                  <a:close/>
                  <a:moveTo>
                    <a:pt x="1000" y="1982"/>
                  </a:moveTo>
                  <a:lnTo>
                    <a:pt x="1000" y="2010"/>
                  </a:lnTo>
                  <a:lnTo>
                    <a:pt x="945" y="2010"/>
                  </a:lnTo>
                  <a:lnTo>
                    <a:pt x="945" y="1954"/>
                  </a:lnTo>
                  <a:lnTo>
                    <a:pt x="1000" y="1954"/>
                  </a:lnTo>
                  <a:lnTo>
                    <a:pt x="1000" y="1982"/>
                  </a:lnTo>
                  <a:close/>
                  <a:moveTo>
                    <a:pt x="2325" y="1977"/>
                  </a:moveTo>
                  <a:lnTo>
                    <a:pt x="2381" y="1949"/>
                  </a:lnTo>
                  <a:lnTo>
                    <a:pt x="2381" y="2144"/>
                  </a:lnTo>
                  <a:lnTo>
                    <a:pt x="2381" y="2266"/>
                  </a:lnTo>
                  <a:lnTo>
                    <a:pt x="2325" y="2266"/>
                  </a:lnTo>
                  <a:lnTo>
                    <a:pt x="2325" y="1977"/>
                  </a:lnTo>
                  <a:close/>
                  <a:moveTo>
                    <a:pt x="400" y="762"/>
                  </a:moveTo>
                  <a:lnTo>
                    <a:pt x="856" y="762"/>
                  </a:lnTo>
                  <a:lnTo>
                    <a:pt x="856" y="498"/>
                  </a:lnTo>
                  <a:lnTo>
                    <a:pt x="400" y="498"/>
                  </a:lnTo>
                  <a:lnTo>
                    <a:pt x="400" y="290"/>
                  </a:lnTo>
                  <a:lnTo>
                    <a:pt x="905" y="290"/>
                  </a:lnTo>
                  <a:lnTo>
                    <a:pt x="737" y="0"/>
                  </a:lnTo>
                  <a:lnTo>
                    <a:pt x="22" y="0"/>
                  </a:lnTo>
                  <a:lnTo>
                    <a:pt x="22" y="1261"/>
                  </a:lnTo>
                  <a:lnTo>
                    <a:pt x="1030" y="1261"/>
                  </a:lnTo>
                  <a:lnTo>
                    <a:pt x="1030" y="970"/>
                  </a:lnTo>
                  <a:lnTo>
                    <a:pt x="400" y="970"/>
                  </a:lnTo>
                  <a:lnTo>
                    <a:pt x="400" y="762"/>
                  </a:lnTo>
                  <a:close/>
                  <a:moveTo>
                    <a:pt x="1702" y="0"/>
                  </a:moveTo>
                  <a:lnTo>
                    <a:pt x="1487" y="411"/>
                  </a:lnTo>
                  <a:lnTo>
                    <a:pt x="1274" y="0"/>
                  </a:lnTo>
                  <a:lnTo>
                    <a:pt x="856" y="0"/>
                  </a:lnTo>
                  <a:lnTo>
                    <a:pt x="1296" y="762"/>
                  </a:lnTo>
                  <a:lnTo>
                    <a:pt x="1296" y="1261"/>
                  </a:lnTo>
                  <a:lnTo>
                    <a:pt x="1673" y="1261"/>
                  </a:lnTo>
                  <a:lnTo>
                    <a:pt x="1673" y="762"/>
                  </a:lnTo>
                  <a:lnTo>
                    <a:pt x="2114" y="0"/>
                  </a:lnTo>
                  <a:lnTo>
                    <a:pt x="1702"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800"/>
            </a:p>
          </p:txBody>
        </p:sp>
      </p:grpSp>
    </p:spTree>
    <p:extLst>
      <p:ext uri="{BB962C8B-B14F-4D97-AF65-F5344CB8AC3E}">
        <p14:creationId xmlns:p14="http://schemas.microsoft.com/office/powerpoint/2010/main" val="9749607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0BA3402E-FE7A-4900-AEA0-F1F086AB8CB2}"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43AFB02-8F31-46D9-9BCA-DA1BEBA49422}" type="slidenum">
              <a:rPr lang="en-GB" altLang="en-US"/>
              <a:pPr>
                <a:defRPr/>
              </a:pPr>
              <a:t>‹#›</a:t>
            </a:fld>
            <a:endParaRPr lang="en-GB" altLang="en-US"/>
          </a:p>
        </p:txBody>
      </p:sp>
    </p:spTree>
    <p:extLst>
      <p:ext uri="{BB962C8B-B14F-4D97-AF65-F5344CB8AC3E}">
        <p14:creationId xmlns:p14="http://schemas.microsoft.com/office/powerpoint/2010/main" val="20470589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1"/>
          <p:cNvSpPr>
            <a:spLocks noGrp="1" noChangeArrowheads="1"/>
          </p:cNvSpPr>
          <p:nvPr>
            <p:ph type="dt" sz="half" idx="10"/>
          </p:nvPr>
        </p:nvSpPr>
        <p:spPr>
          <a:ln/>
        </p:spPr>
        <p:txBody>
          <a:bodyPr/>
          <a:lstStyle>
            <a:lvl1pPr>
              <a:defRPr/>
            </a:lvl1pPr>
          </a:lstStyle>
          <a:p>
            <a:pPr>
              <a:defRPr/>
            </a:pPr>
            <a:fld id="{F7C74E4A-EF78-4E62-801B-FB37560B739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DD06CF45-0DA1-401E-B13D-5C3D96BE4426}" type="slidenum">
              <a:rPr lang="en-GB" altLang="en-US"/>
              <a:pPr>
                <a:defRPr/>
              </a:pPr>
              <a:t>‹#›</a:t>
            </a:fld>
            <a:endParaRPr lang="en-GB" altLang="en-US"/>
          </a:p>
        </p:txBody>
      </p:sp>
    </p:spTree>
    <p:extLst>
      <p:ext uri="{BB962C8B-B14F-4D97-AF65-F5344CB8AC3E}">
        <p14:creationId xmlns:p14="http://schemas.microsoft.com/office/powerpoint/2010/main" val="16383441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9874FF98-BE83-4056-A6D4-1C13AF57F9D2}"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AE079CB-9F9E-4528-8CC8-62415566C785}" type="slidenum">
              <a:rPr lang="en-GB" altLang="en-US"/>
              <a:pPr>
                <a:defRPr/>
              </a:pPr>
              <a:t>‹#›</a:t>
            </a:fld>
            <a:endParaRPr lang="en-GB" altLang="en-US"/>
          </a:p>
        </p:txBody>
      </p:sp>
    </p:spTree>
    <p:extLst>
      <p:ext uri="{BB962C8B-B14F-4D97-AF65-F5344CB8AC3E}">
        <p14:creationId xmlns:p14="http://schemas.microsoft.com/office/powerpoint/2010/main" val="1606588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1"/>
          <p:cNvSpPr>
            <a:spLocks noGrp="1" noChangeArrowheads="1"/>
          </p:cNvSpPr>
          <p:nvPr>
            <p:ph type="dt" sz="half" idx="10"/>
          </p:nvPr>
        </p:nvSpPr>
        <p:spPr>
          <a:ln/>
        </p:spPr>
        <p:txBody>
          <a:bodyPr/>
          <a:lstStyle>
            <a:lvl1pPr>
              <a:defRPr/>
            </a:lvl1pPr>
          </a:lstStyle>
          <a:p>
            <a:pPr>
              <a:defRPr/>
            </a:pPr>
            <a:fld id="{D8CECF82-B2E5-4D97-B4DA-BD76CBC7EF13}" type="datetimeFigureOut">
              <a:rPr lang="en-US" altLang="en-US"/>
              <a:pPr>
                <a:defRPr/>
              </a:pPr>
              <a:t>9/16/2022</a:t>
            </a:fld>
            <a:endParaRPr lang="en-GB" altLang="en-US"/>
          </a:p>
        </p:txBody>
      </p:sp>
      <p:sp>
        <p:nvSpPr>
          <p:cNvPr id="8"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9" name="Rectangle 23"/>
          <p:cNvSpPr>
            <a:spLocks noGrp="1" noChangeArrowheads="1"/>
          </p:cNvSpPr>
          <p:nvPr>
            <p:ph type="sldNum" sz="quarter" idx="12"/>
          </p:nvPr>
        </p:nvSpPr>
        <p:spPr>
          <a:ln/>
        </p:spPr>
        <p:txBody>
          <a:bodyPr/>
          <a:lstStyle>
            <a:lvl1pPr>
              <a:defRPr/>
            </a:lvl1pPr>
          </a:lstStyle>
          <a:p>
            <a:pPr>
              <a:defRPr/>
            </a:pPr>
            <a:r>
              <a:rPr lang="en-GB" altLang="en-US"/>
              <a:t>slide </a:t>
            </a:r>
            <a:fld id="{B99BBCC5-E0FE-4B87-BCE8-A4DF4FF321EA}" type="slidenum">
              <a:rPr lang="en-GB" altLang="en-US"/>
              <a:pPr>
                <a:defRPr/>
              </a:pPr>
              <a:t>‹#›</a:t>
            </a:fld>
            <a:endParaRPr lang="en-GB" altLang="en-US"/>
          </a:p>
        </p:txBody>
      </p:sp>
    </p:spTree>
    <p:extLst>
      <p:ext uri="{BB962C8B-B14F-4D97-AF65-F5344CB8AC3E}">
        <p14:creationId xmlns:p14="http://schemas.microsoft.com/office/powerpoint/2010/main" val="41296516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1"/>
          <p:cNvSpPr>
            <a:spLocks noGrp="1" noChangeArrowheads="1"/>
          </p:cNvSpPr>
          <p:nvPr>
            <p:ph type="dt" sz="half" idx="10"/>
          </p:nvPr>
        </p:nvSpPr>
        <p:spPr>
          <a:ln/>
        </p:spPr>
        <p:txBody>
          <a:bodyPr/>
          <a:lstStyle>
            <a:lvl1pPr>
              <a:defRPr/>
            </a:lvl1pPr>
          </a:lstStyle>
          <a:p>
            <a:pPr>
              <a:defRPr/>
            </a:pPr>
            <a:fld id="{F379F713-5D29-4F20-B372-A41F66E6EBD1}" type="datetimeFigureOut">
              <a:rPr lang="en-US" altLang="en-US"/>
              <a:pPr>
                <a:defRPr/>
              </a:pPr>
              <a:t>9/16/2022</a:t>
            </a:fld>
            <a:endParaRPr lang="en-GB" altLang="en-US"/>
          </a:p>
        </p:txBody>
      </p:sp>
      <p:sp>
        <p:nvSpPr>
          <p:cNvPr id="4"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5" name="Rectangle 23"/>
          <p:cNvSpPr>
            <a:spLocks noGrp="1" noChangeArrowheads="1"/>
          </p:cNvSpPr>
          <p:nvPr>
            <p:ph type="sldNum" sz="quarter" idx="12"/>
          </p:nvPr>
        </p:nvSpPr>
        <p:spPr>
          <a:ln/>
        </p:spPr>
        <p:txBody>
          <a:bodyPr/>
          <a:lstStyle>
            <a:lvl1pPr>
              <a:defRPr/>
            </a:lvl1pPr>
          </a:lstStyle>
          <a:p>
            <a:pPr>
              <a:defRPr/>
            </a:pPr>
            <a:r>
              <a:rPr lang="en-GB" altLang="en-US"/>
              <a:t>slide </a:t>
            </a:r>
            <a:fld id="{65BD58AB-13FA-4BC3-8AE2-CBDB302F2448}" type="slidenum">
              <a:rPr lang="en-GB" altLang="en-US"/>
              <a:pPr>
                <a:defRPr/>
              </a:pPr>
              <a:t>‹#›</a:t>
            </a:fld>
            <a:endParaRPr lang="en-GB" altLang="en-US"/>
          </a:p>
        </p:txBody>
      </p:sp>
    </p:spTree>
    <p:extLst>
      <p:ext uri="{BB962C8B-B14F-4D97-AF65-F5344CB8AC3E}">
        <p14:creationId xmlns:p14="http://schemas.microsoft.com/office/powerpoint/2010/main" val="3600451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dt" sz="half" idx="10"/>
          </p:nvPr>
        </p:nvSpPr>
        <p:spPr>
          <a:ln/>
        </p:spPr>
        <p:txBody>
          <a:bodyPr/>
          <a:lstStyle>
            <a:lvl1pPr>
              <a:defRPr/>
            </a:lvl1pPr>
          </a:lstStyle>
          <a:p>
            <a:pPr>
              <a:defRPr/>
            </a:pPr>
            <a:fld id="{43B4EE98-1A66-482B-AD26-9ABBC252D298}" type="datetimeFigureOut">
              <a:rPr lang="en-US" altLang="en-US"/>
              <a:pPr>
                <a:defRPr/>
              </a:pPr>
              <a:t>9/16/2022</a:t>
            </a:fld>
            <a:endParaRPr lang="en-GB" altLang="en-US"/>
          </a:p>
        </p:txBody>
      </p:sp>
      <p:sp>
        <p:nvSpPr>
          <p:cNvPr id="3"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4" name="Rectangle 23"/>
          <p:cNvSpPr>
            <a:spLocks noGrp="1" noChangeArrowheads="1"/>
          </p:cNvSpPr>
          <p:nvPr>
            <p:ph type="sldNum" sz="quarter" idx="12"/>
          </p:nvPr>
        </p:nvSpPr>
        <p:spPr>
          <a:ln/>
        </p:spPr>
        <p:txBody>
          <a:bodyPr/>
          <a:lstStyle>
            <a:lvl1pPr>
              <a:defRPr/>
            </a:lvl1pPr>
          </a:lstStyle>
          <a:p>
            <a:pPr>
              <a:defRPr/>
            </a:pPr>
            <a:r>
              <a:rPr lang="en-GB" altLang="en-US"/>
              <a:t>slide </a:t>
            </a:r>
            <a:fld id="{BA8DBC3F-7527-4A10-B710-92DA8C0A8A73}" type="slidenum">
              <a:rPr lang="en-GB" altLang="en-US"/>
              <a:pPr>
                <a:defRPr/>
              </a:pPr>
              <a:t>‹#›</a:t>
            </a:fld>
            <a:endParaRPr lang="en-GB" altLang="en-US"/>
          </a:p>
        </p:txBody>
      </p:sp>
    </p:spTree>
    <p:extLst>
      <p:ext uri="{BB962C8B-B14F-4D97-AF65-F5344CB8AC3E}">
        <p14:creationId xmlns:p14="http://schemas.microsoft.com/office/powerpoint/2010/main" val="359983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p:spTree>
      <p:nvGrpSpPr>
        <p:cNvPr id="1" name=""/>
        <p:cNvGrpSpPr/>
        <p:nvPr/>
      </p:nvGrpSpPr>
      <p:grpSpPr>
        <a:xfrm>
          <a:off x="0" y="0"/>
          <a:ext cx="0" cy="0"/>
          <a:chOff x="0" y="0"/>
          <a:chExt cx="0" cy="0"/>
        </a:xfrm>
      </p:grpSpPr>
      <p:sp>
        <p:nvSpPr>
          <p:cNvPr id="7"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0"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lang="en-GB" dirty="0"/>
            </a:lvl1pPr>
          </a:lstStyle>
          <a:p>
            <a:pPr lvl="0"/>
            <a:r>
              <a:rPr lang="en-US" dirty="0"/>
              <a:t>Click to edit Master title style</a:t>
            </a:r>
            <a:endParaRPr lang="en-GB" dirty="0"/>
          </a:p>
        </p:txBody>
      </p:sp>
    </p:spTree>
    <p:extLst>
      <p:ext uri="{BB962C8B-B14F-4D97-AF65-F5344CB8AC3E}">
        <p14:creationId xmlns:p14="http://schemas.microsoft.com/office/powerpoint/2010/main" val="12601843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3941AFB2-4AA6-4A3D-8A38-1F105C1D4F29}"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1E25119A-B623-46AB-AFA0-268106D54EBA}" type="slidenum">
              <a:rPr lang="en-GB" altLang="en-US"/>
              <a:pPr>
                <a:defRPr/>
              </a:pPr>
              <a:t>‹#›</a:t>
            </a:fld>
            <a:endParaRPr lang="en-GB" altLang="en-US"/>
          </a:p>
        </p:txBody>
      </p:sp>
    </p:spTree>
    <p:extLst>
      <p:ext uri="{BB962C8B-B14F-4D97-AF65-F5344CB8AC3E}">
        <p14:creationId xmlns:p14="http://schemas.microsoft.com/office/powerpoint/2010/main" val="20924023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1"/>
          <p:cNvSpPr>
            <a:spLocks noGrp="1" noChangeArrowheads="1"/>
          </p:cNvSpPr>
          <p:nvPr>
            <p:ph type="dt" sz="half" idx="10"/>
          </p:nvPr>
        </p:nvSpPr>
        <p:spPr>
          <a:ln/>
        </p:spPr>
        <p:txBody>
          <a:bodyPr/>
          <a:lstStyle>
            <a:lvl1pPr>
              <a:defRPr/>
            </a:lvl1pPr>
          </a:lstStyle>
          <a:p>
            <a:pPr>
              <a:defRPr/>
            </a:pPr>
            <a:fld id="{05454C79-3DCC-4597-85A9-1F553EDA6C0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01A27EBF-2C9F-41E6-A96D-107584DDE9C8}" type="slidenum">
              <a:rPr lang="en-GB" altLang="en-US"/>
              <a:pPr>
                <a:defRPr/>
              </a:pPr>
              <a:t>‹#›</a:t>
            </a:fld>
            <a:endParaRPr lang="en-GB" altLang="en-US"/>
          </a:p>
        </p:txBody>
      </p:sp>
    </p:spTree>
    <p:extLst>
      <p:ext uri="{BB962C8B-B14F-4D97-AF65-F5344CB8AC3E}">
        <p14:creationId xmlns:p14="http://schemas.microsoft.com/office/powerpoint/2010/main" val="430246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7E7421EC-AB8E-4FFF-AC18-D7CDDA9875EB}"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7EC40C7E-20B1-4DAF-BEA2-42A252704423}" type="slidenum">
              <a:rPr lang="en-GB" altLang="en-US"/>
              <a:pPr>
                <a:defRPr/>
              </a:pPr>
              <a:t>‹#›</a:t>
            </a:fld>
            <a:endParaRPr lang="en-GB" altLang="en-US"/>
          </a:p>
        </p:txBody>
      </p:sp>
    </p:spTree>
    <p:extLst>
      <p:ext uri="{BB962C8B-B14F-4D97-AF65-F5344CB8AC3E}">
        <p14:creationId xmlns:p14="http://schemas.microsoft.com/office/powerpoint/2010/main" val="19361929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0733" y="244476"/>
            <a:ext cx="2736851" cy="56689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15951" y="244476"/>
            <a:ext cx="8011583" cy="5668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p:cNvSpPr>
            <a:spLocks noGrp="1" noChangeArrowheads="1"/>
          </p:cNvSpPr>
          <p:nvPr>
            <p:ph type="dt" sz="half" idx="10"/>
          </p:nvPr>
        </p:nvSpPr>
        <p:spPr>
          <a:ln/>
        </p:spPr>
        <p:txBody>
          <a:bodyPr/>
          <a:lstStyle>
            <a:lvl1pPr>
              <a:defRPr/>
            </a:lvl1pPr>
          </a:lstStyle>
          <a:p>
            <a:pPr>
              <a:defRPr/>
            </a:pPr>
            <a:fld id="{51C2B1F7-1FBA-4EC9-A59C-BA7F9480A5E5}"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606601E8-8E13-4F31-AE78-EE8787BD3BA5}" type="slidenum">
              <a:rPr lang="en-GB" altLang="en-US"/>
              <a:pPr>
                <a:defRPr/>
              </a:pPr>
              <a:t>‹#›</a:t>
            </a:fld>
            <a:endParaRPr lang="en-GB" altLang="en-US"/>
          </a:p>
        </p:txBody>
      </p:sp>
    </p:spTree>
    <p:extLst>
      <p:ext uri="{BB962C8B-B14F-4D97-AF65-F5344CB8AC3E}">
        <p14:creationId xmlns:p14="http://schemas.microsoft.com/office/powerpoint/2010/main" val="22812409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able Placeholder 2"/>
          <p:cNvSpPr>
            <a:spLocks noGrp="1"/>
          </p:cNvSpPr>
          <p:nvPr>
            <p:ph type="tbl"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9AEC2E1D-AC15-45AD-BA93-0B642076AF78}"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0993C67-744C-4E34-B950-870861DE6A38}" type="slidenum">
              <a:rPr lang="en-GB" altLang="en-US"/>
              <a:pPr>
                <a:defRPr/>
              </a:pPr>
              <a:t>‹#›</a:t>
            </a:fld>
            <a:endParaRPr lang="en-GB" altLang="en-US"/>
          </a:p>
        </p:txBody>
      </p:sp>
    </p:spTree>
    <p:extLst>
      <p:ext uri="{BB962C8B-B14F-4D97-AF65-F5344CB8AC3E}">
        <p14:creationId xmlns:p14="http://schemas.microsoft.com/office/powerpoint/2010/main" val="31489954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0FCC78A-4FCE-4E35-9A5B-00D3A06B6244}"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757F6121-B35F-459B-9230-56006A85F221}" type="slidenum">
              <a:rPr lang="en-GB" altLang="en-US"/>
              <a:pPr>
                <a:defRPr/>
              </a:pPr>
              <a:t>‹#›</a:t>
            </a:fld>
            <a:endParaRPr lang="en-GB" altLang="en-US"/>
          </a:p>
        </p:txBody>
      </p:sp>
    </p:spTree>
    <p:extLst>
      <p:ext uri="{BB962C8B-B14F-4D97-AF65-F5344CB8AC3E}">
        <p14:creationId xmlns:p14="http://schemas.microsoft.com/office/powerpoint/2010/main" val="27604448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ontent Placeholder 2"/>
          <p:cNvSpPr>
            <a:spLocks noGrp="1"/>
          </p:cNvSpPr>
          <p:nvPr>
            <p:ph sz="half" idx="1"/>
          </p:nvPr>
        </p:nvSpPr>
        <p:spPr>
          <a:xfrm>
            <a:off x="624418" y="1412875"/>
            <a:ext cx="10943167" cy="2173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4418" y="3738564"/>
            <a:ext cx="10943167" cy="2174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CB0E4306-EDC5-4903-A617-3983FE3B72AE}"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5B4FD9D9-317D-4B4E-9892-1C629541CF4A}" type="slidenum">
              <a:rPr lang="en-GB" altLang="en-US"/>
              <a:pPr>
                <a:defRPr/>
              </a:pPr>
              <a:t>‹#›</a:t>
            </a:fld>
            <a:endParaRPr lang="en-GB" altLang="en-US"/>
          </a:p>
        </p:txBody>
      </p:sp>
    </p:spTree>
    <p:extLst>
      <p:ext uri="{BB962C8B-B14F-4D97-AF65-F5344CB8AC3E}">
        <p14:creationId xmlns:p14="http://schemas.microsoft.com/office/powerpoint/2010/main" val="3635203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412876"/>
            <a:ext cx="5369984"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p:cNvSpPr>
            <a:spLocks noGrp="1" noChangeArrowheads="1"/>
          </p:cNvSpPr>
          <p:nvPr>
            <p:ph type="dt" sz="half" idx="10"/>
          </p:nvPr>
        </p:nvSpPr>
        <p:spPr>
          <a:ln/>
        </p:spPr>
        <p:txBody>
          <a:bodyPr/>
          <a:lstStyle>
            <a:lvl1pPr>
              <a:defRPr/>
            </a:lvl1pPr>
          </a:lstStyle>
          <a:p>
            <a:pPr>
              <a:defRPr/>
            </a:pPr>
            <a:fld id="{F9F640C7-6FCC-4109-BA86-AFD06ED34A7D}"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E73C27AC-2123-44AB-8E4E-42535E636430}" type="slidenum">
              <a:rPr lang="en-GB" altLang="en-US"/>
              <a:pPr>
                <a:defRPr/>
              </a:pPr>
              <a:t>‹#›</a:t>
            </a:fld>
            <a:endParaRPr lang="en-GB" altLang="en-US"/>
          </a:p>
        </p:txBody>
      </p:sp>
    </p:spTree>
    <p:extLst>
      <p:ext uri="{BB962C8B-B14F-4D97-AF65-F5344CB8AC3E}">
        <p14:creationId xmlns:p14="http://schemas.microsoft.com/office/powerpoint/2010/main" val="4281018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Chart Placeholder 2"/>
          <p:cNvSpPr>
            <a:spLocks noGrp="1"/>
          </p:cNvSpPr>
          <p:nvPr>
            <p:ph type="chart" idx="1"/>
          </p:nvPr>
        </p:nvSpPr>
        <p:spPr>
          <a:xfrm>
            <a:off x="624418" y="1412876"/>
            <a:ext cx="10943167" cy="4500563"/>
          </a:xfrm>
        </p:spPr>
        <p:txBody>
          <a:bodyPr/>
          <a:lstStyle/>
          <a:p>
            <a:pPr lvl="0"/>
            <a:endParaRPr lang="en-IN" noProof="0"/>
          </a:p>
        </p:txBody>
      </p:sp>
      <p:sp>
        <p:nvSpPr>
          <p:cNvPr id="4" name="Rectangle 21"/>
          <p:cNvSpPr>
            <a:spLocks noGrp="1" noChangeArrowheads="1"/>
          </p:cNvSpPr>
          <p:nvPr>
            <p:ph type="dt" sz="half" idx="10"/>
          </p:nvPr>
        </p:nvSpPr>
        <p:spPr>
          <a:ln/>
        </p:spPr>
        <p:txBody>
          <a:bodyPr/>
          <a:lstStyle>
            <a:lvl1pPr>
              <a:defRPr/>
            </a:lvl1pPr>
          </a:lstStyle>
          <a:p>
            <a:pPr>
              <a:defRPr/>
            </a:pPr>
            <a:fld id="{EB0F7E11-40CB-4595-B889-4C34907625CE}" type="datetimeFigureOut">
              <a:rPr lang="en-US" altLang="en-US"/>
              <a:pPr>
                <a:defRPr/>
              </a:pPr>
              <a:t>9/16/2022</a:t>
            </a:fld>
            <a:endParaRPr lang="en-GB" altLang="en-US"/>
          </a:p>
        </p:txBody>
      </p:sp>
      <p:sp>
        <p:nvSpPr>
          <p:cNvPr id="5"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6" name="Rectangle 23"/>
          <p:cNvSpPr>
            <a:spLocks noGrp="1" noChangeArrowheads="1"/>
          </p:cNvSpPr>
          <p:nvPr>
            <p:ph type="sldNum" sz="quarter" idx="12"/>
          </p:nvPr>
        </p:nvSpPr>
        <p:spPr>
          <a:ln/>
        </p:spPr>
        <p:txBody>
          <a:bodyPr/>
          <a:lstStyle>
            <a:lvl1pPr>
              <a:defRPr/>
            </a:lvl1pPr>
          </a:lstStyle>
          <a:p>
            <a:pPr>
              <a:defRPr/>
            </a:pPr>
            <a:r>
              <a:rPr lang="en-GB" altLang="en-US"/>
              <a:t>slide </a:t>
            </a:r>
            <a:fld id="{2B9F96E2-5B4F-472D-8243-22011CD18AA4}" type="slidenum">
              <a:rPr lang="en-GB" altLang="en-US"/>
              <a:pPr>
                <a:defRPr/>
              </a:pPr>
              <a:t>‹#›</a:t>
            </a:fld>
            <a:endParaRPr lang="en-GB" altLang="en-US"/>
          </a:p>
        </p:txBody>
      </p:sp>
    </p:spTree>
    <p:extLst>
      <p:ext uri="{BB962C8B-B14F-4D97-AF65-F5344CB8AC3E}">
        <p14:creationId xmlns:p14="http://schemas.microsoft.com/office/powerpoint/2010/main" val="22612041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1" y="244475"/>
            <a:ext cx="10945283" cy="808038"/>
          </a:xfrm>
        </p:spPr>
        <p:txBody>
          <a:bodyPr/>
          <a:lstStyle/>
          <a:p>
            <a:r>
              <a:rPr lang="en-US"/>
              <a:t>Click to edit Master title style</a:t>
            </a:r>
            <a:endParaRPr lang="en-IN"/>
          </a:p>
        </p:txBody>
      </p:sp>
      <p:sp>
        <p:nvSpPr>
          <p:cNvPr id="3" name="Text Placeholder 2"/>
          <p:cNvSpPr>
            <a:spLocks noGrp="1"/>
          </p:cNvSpPr>
          <p:nvPr>
            <p:ph type="body" sz="half" idx="1"/>
          </p:nvPr>
        </p:nvSpPr>
        <p:spPr>
          <a:xfrm>
            <a:off x="624418" y="1412876"/>
            <a:ext cx="5369983"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p:cNvSpPr>
            <a:spLocks noGrp="1"/>
          </p:cNvSpPr>
          <p:nvPr>
            <p:ph type="chart" sz="half" idx="2"/>
          </p:nvPr>
        </p:nvSpPr>
        <p:spPr>
          <a:xfrm>
            <a:off x="6197600" y="1412876"/>
            <a:ext cx="5369984" cy="4500563"/>
          </a:xfrm>
        </p:spPr>
        <p:txBody>
          <a:bodyPr/>
          <a:lstStyle/>
          <a:p>
            <a:pPr lvl="0"/>
            <a:endParaRPr lang="en-IN" noProof="0"/>
          </a:p>
        </p:txBody>
      </p:sp>
      <p:sp>
        <p:nvSpPr>
          <p:cNvPr id="5" name="Rectangle 21"/>
          <p:cNvSpPr>
            <a:spLocks noGrp="1" noChangeArrowheads="1"/>
          </p:cNvSpPr>
          <p:nvPr>
            <p:ph type="dt" sz="half" idx="10"/>
          </p:nvPr>
        </p:nvSpPr>
        <p:spPr>
          <a:ln/>
        </p:spPr>
        <p:txBody>
          <a:bodyPr/>
          <a:lstStyle>
            <a:lvl1pPr>
              <a:defRPr/>
            </a:lvl1pPr>
          </a:lstStyle>
          <a:p>
            <a:pPr>
              <a:defRPr/>
            </a:pPr>
            <a:fld id="{61EE4F75-FDBD-4590-A988-DB64609CE910}" type="datetimeFigureOut">
              <a:rPr lang="en-US" altLang="en-US"/>
              <a:pPr>
                <a:defRPr/>
              </a:pPr>
              <a:t>9/16/2022</a:t>
            </a:fld>
            <a:endParaRPr lang="en-GB" altLang="en-US"/>
          </a:p>
        </p:txBody>
      </p:sp>
      <p:sp>
        <p:nvSpPr>
          <p:cNvPr id="6" name="Rectangle 22"/>
          <p:cNvSpPr>
            <a:spLocks noGrp="1" noChangeArrowheads="1"/>
          </p:cNvSpPr>
          <p:nvPr>
            <p:ph type="ftr" sz="quarter" idx="11"/>
          </p:nvPr>
        </p:nvSpPr>
        <p:spPr>
          <a:ln/>
        </p:spPr>
        <p:txBody>
          <a:bodyPr/>
          <a:lstStyle>
            <a:lvl1pPr>
              <a:defRPr/>
            </a:lvl1pPr>
          </a:lstStyle>
          <a:p>
            <a:pPr>
              <a:defRPr/>
            </a:pPr>
            <a:r>
              <a:rPr lang="en-GB" altLang="en-US"/>
              <a:t>Presentation title</a:t>
            </a:r>
          </a:p>
        </p:txBody>
      </p:sp>
      <p:sp>
        <p:nvSpPr>
          <p:cNvPr id="7" name="Rectangle 23"/>
          <p:cNvSpPr>
            <a:spLocks noGrp="1" noChangeArrowheads="1"/>
          </p:cNvSpPr>
          <p:nvPr>
            <p:ph type="sldNum" sz="quarter" idx="12"/>
          </p:nvPr>
        </p:nvSpPr>
        <p:spPr>
          <a:ln/>
        </p:spPr>
        <p:txBody>
          <a:bodyPr/>
          <a:lstStyle>
            <a:lvl1pPr>
              <a:defRPr/>
            </a:lvl1pPr>
          </a:lstStyle>
          <a:p>
            <a:pPr>
              <a:defRPr/>
            </a:pPr>
            <a:r>
              <a:rPr lang="en-GB" altLang="en-US"/>
              <a:t>slide </a:t>
            </a:r>
            <a:fld id="{2BD42509-AE12-46B6-BAC1-CF14D9A3D0F8}" type="slidenum">
              <a:rPr lang="en-GB" altLang="en-US"/>
              <a:pPr>
                <a:defRPr/>
              </a:pPr>
              <a:t>‹#›</a:t>
            </a:fld>
            <a:endParaRPr lang="en-GB" altLang="en-US"/>
          </a:p>
        </p:txBody>
      </p:sp>
    </p:spTree>
    <p:extLst>
      <p:ext uri="{BB962C8B-B14F-4D97-AF65-F5344CB8AC3E}">
        <p14:creationId xmlns:p14="http://schemas.microsoft.com/office/powerpoint/2010/main" val="108648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4102"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chemeClr val="accent2"/>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8"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9"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003289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sp>
        <p:nvSpPr>
          <p:cNvPr id="7" name="Freeform 6"/>
          <p:cNvSpPr>
            <a:spLocks/>
          </p:cNvSpPr>
          <p:nvPr/>
        </p:nvSpPr>
        <p:spPr bwMode="gray">
          <a:xfrm>
            <a:off x="598176" y="1057275"/>
            <a:ext cx="10987715" cy="5195888"/>
          </a:xfrm>
          <a:custGeom>
            <a:avLst/>
            <a:gdLst/>
            <a:ahLst/>
            <a:cxnLst>
              <a:cxn ang="0">
                <a:pos x="0" y="0"/>
              </a:cxn>
              <a:cxn ang="0">
                <a:pos x="6925" y="0"/>
              </a:cxn>
              <a:cxn ang="0">
                <a:pos x="6925" y="2053"/>
              </a:cxn>
              <a:cxn ang="0">
                <a:pos x="0" y="3273"/>
              </a:cxn>
              <a:cxn ang="0">
                <a:pos x="0" y="0"/>
              </a:cxn>
            </a:cxnLst>
            <a:rect l="0" t="0" r="r" b="b"/>
            <a:pathLst>
              <a:path w="6925" h="3273">
                <a:moveTo>
                  <a:pt x="0" y="0"/>
                </a:moveTo>
                <a:lnTo>
                  <a:pt x="6925" y="0"/>
                </a:lnTo>
                <a:lnTo>
                  <a:pt x="6925" y="2053"/>
                </a:lnTo>
                <a:lnTo>
                  <a:pt x="0" y="3273"/>
                </a:lnTo>
                <a:lnTo>
                  <a:pt x="0" y="0"/>
                </a:lnTo>
                <a:close/>
              </a:path>
            </a:pathLst>
          </a:custGeom>
          <a:solidFill>
            <a:srgbClr val="808080"/>
          </a:solidFill>
          <a:ln w="9525">
            <a:noFill/>
            <a:round/>
            <a:headEnd/>
            <a:tailEnd/>
          </a:ln>
        </p:spPr>
        <p:txBody>
          <a:bodyPr vert="horz" wrap="square" lIns="82623" tIns="41312" rIns="82623" bIns="41312" numCol="1" anchor="t" anchorCtr="0" compatLnSpc="1">
            <a:prstTxWarp prst="textNoShape">
              <a:avLst/>
            </a:prstTxWarp>
          </a:bodyPr>
          <a:lstStyle/>
          <a:p>
            <a:endParaRPr lang="en-GB" sz="1626" dirty="0">
              <a:latin typeface="EYInterstate" panose="02000503020000020004" pitchFamily="2"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1"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3"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6" name="TextBox 15"/>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9" name="TextBox 8"/>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83482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597290" y="1058400"/>
            <a:ext cx="10984158" cy="5194800"/>
          </a:xfrm>
          <a:prstGeom prst="rect">
            <a:avLst/>
          </a:prstGeom>
          <a:noFill/>
          <a:ln w="9525">
            <a:noFill/>
            <a:miter lim="800000"/>
            <a:headEnd/>
            <a:tailEnd/>
          </a:ln>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3" name="TextBox 12"/>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8" name="TextBox 7"/>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328203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Divider 4">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16"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lvl1pPr>
              <a:defRPr/>
            </a:lvl1pPr>
          </a:lstStyle>
          <a:p>
            <a:r>
              <a:rPr lang="en-US" dirty="0"/>
              <a:t>Click to edit Master title style</a:t>
            </a:r>
            <a:endParaRPr lang="en-GB" dirty="0"/>
          </a:p>
        </p:txBody>
      </p:sp>
      <p:sp>
        <p:nvSpPr>
          <p:cNvPr id="12" name="TextBox 11"/>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sp>
        <p:nvSpPr>
          <p:cNvPr id="6" name="TextBox 5"/>
          <p:cNvSpPr txBox="1"/>
          <p:nvPr/>
        </p:nvSpPr>
        <p:spPr>
          <a:xfrm>
            <a:off x="1521874" y="6442685"/>
            <a:ext cx="1318366"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7" name="TextBox 6"/>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141975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47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wmf"/><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4.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1.wmf"/><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0508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723" r:id="rId11"/>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1926384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724" r:id="rId11"/>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2" y="274638"/>
            <a:ext cx="10972800" cy="779462"/>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10" name="Line 10"/>
          <p:cNvSpPr>
            <a:spLocks noChangeShapeType="1"/>
          </p:cNvSpPr>
          <p:nvPr/>
        </p:nvSpPr>
        <p:spPr bwMode="auto">
          <a:xfrm>
            <a:off x="609602"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1" name="Line 11"/>
          <p:cNvSpPr>
            <a:spLocks noChangeShapeType="1"/>
          </p:cNvSpPr>
          <p:nvPr/>
        </p:nvSpPr>
        <p:spPr bwMode="auto">
          <a:xfrm>
            <a:off x="609602" y="6200389"/>
            <a:ext cx="109728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26" noProof="0" dirty="0">
              <a:solidFill>
                <a:schemeClr val="bg1"/>
              </a:solidFill>
              <a:latin typeface="EYInterstate" panose="02000503020000020004" pitchFamily="2" charset="0"/>
            </a:endParaRPr>
          </a:p>
        </p:txBody>
      </p:sp>
      <p:sp>
        <p:nvSpPr>
          <p:cNvPr id="14" name="TextBox 13"/>
          <p:cNvSpPr txBox="1"/>
          <p:nvPr/>
        </p:nvSpPr>
        <p:spPr>
          <a:xfrm>
            <a:off x="618736" y="6442685"/>
            <a:ext cx="823245"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Page </a:t>
            </a:r>
            <a:fld id="{9AE4D82F-B047-469B-AC52-A46321747EAF}" type="slidenum">
              <a:rPr lang="en-GB" sz="994" smtClean="0">
                <a:solidFill>
                  <a:schemeClr val="bg1"/>
                </a:solidFill>
                <a:latin typeface="EYInterstate Light" panose="02000506000000020004" pitchFamily="2" charset="0"/>
                <a:cs typeface="Arial" pitchFamily="34" charset="0"/>
              </a:rPr>
              <a:pPr/>
              <a:t>‹#›</a:t>
            </a:fld>
            <a:endParaRPr lang="en-GB" sz="994" dirty="0">
              <a:solidFill>
                <a:schemeClr val="bg1"/>
              </a:solidFill>
              <a:latin typeface="EYInterstate Light" panose="02000506000000020004" pitchFamily="2" charset="0"/>
              <a:cs typeface="Arial" pitchFamily="34" charset="0"/>
            </a:endParaRPr>
          </a:p>
        </p:txBody>
      </p:sp>
      <p:pic>
        <p:nvPicPr>
          <p:cNvPr id="16" name="Picture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126640" y="6290401"/>
            <a:ext cx="455762" cy="369416"/>
          </a:xfrm>
          <a:prstGeom prst="rect">
            <a:avLst/>
          </a:prstGeom>
        </p:spPr>
      </p:pic>
      <p:sp>
        <p:nvSpPr>
          <p:cNvPr id="9" name="TextBox 8"/>
          <p:cNvSpPr txBox="1"/>
          <p:nvPr/>
        </p:nvSpPr>
        <p:spPr>
          <a:xfrm>
            <a:off x="1331550" y="6442685"/>
            <a:ext cx="1508691" cy="181771"/>
          </a:xfrm>
          <a:prstGeom prst="rect">
            <a:avLst/>
          </a:prstGeom>
          <a:noFill/>
        </p:spPr>
        <p:txBody>
          <a:bodyPr vert="horz" wrap="square" lIns="0" tIns="0" rIns="0" bIns="0" rtlCol="0" anchor="t" anchorCtr="0">
            <a:noAutofit/>
          </a:bodyPr>
          <a:lstStyle/>
          <a:p>
            <a:fld id="{123AE2BB-0D0C-49F7-9596-050E760231CA}" type="datetime4">
              <a:rPr lang="en-GB" sz="994" smtClean="0">
                <a:solidFill>
                  <a:schemeClr val="bg1"/>
                </a:solidFill>
                <a:latin typeface="EYInterstate Light" panose="02000506000000020004" pitchFamily="2" charset="0"/>
                <a:cs typeface="Arial" pitchFamily="34" charset="0"/>
              </a:rPr>
              <a:t>16 September 2022</a:t>
            </a:fld>
            <a:endParaRPr lang="en-GB" sz="994" dirty="0">
              <a:solidFill>
                <a:schemeClr val="bg1"/>
              </a:solidFill>
              <a:latin typeface="EYInterstate Light" panose="02000506000000020004" pitchFamily="2" charset="0"/>
              <a:cs typeface="Arial" pitchFamily="34" charset="0"/>
            </a:endParaRPr>
          </a:p>
        </p:txBody>
      </p:sp>
      <p:sp>
        <p:nvSpPr>
          <p:cNvPr id="12" name="TextBox 11"/>
          <p:cNvSpPr txBox="1"/>
          <p:nvPr/>
        </p:nvSpPr>
        <p:spPr>
          <a:xfrm>
            <a:off x="3050261" y="6442685"/>
            <a:ext cx="3911227" cy="181771"/>
          </a:xfrm>
          <a:prstGeom prst="rect">
            <a:avLst/>
          </a:prstGeom>
          <a:noFill/>
        </p:spPr>
        <p:txBody>
          <a:bodyPr vert="horz" wrap="square" lIns="0" tIns="0" rIns="0" bIns="0" rtlCol="0" anchor="t" anchorCtr="0">
            <a:noAutofit/>
          </a:bodyPr>
          <a:lstStyle/>
          <a:p>
            <a:r>
              <a:rPr lang="en-GB" sz="994" dirty="0">
                <a:solidFill>
                  <a:schemeClr val="bg1"/>
                </a:solidFill>
                <a:latin typeface="EYInterstate Light" panose="02000506000000020004" pitchFamily="2" charset="0"/>
                <a:cs typeface="Arial" pitchFamily="34" charset="0"/>
              </a:rPr>
              <a:t>Presentation title</a:t>
            </a:r>
          </a:p>
        </p:txBody>
      </p:sp>
    </p:spTree>
    <p:extLst>
      <p:ext uri="{BB962C8B-B14F-4D97-AF65-F5344CB8AC3E}">
        <p14:creationId xmlns:p14="http://schemas.microsoft.com/office/powerpoint/2010/main" val="27117154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defTabSz="826252" rtl="0" eaLnBrk="1" latinLnBrk="0" hangingPunct="1">
        <a:lnSpc>
          <a:spcPct val="85000"/>
        </a:lnSpc>
        <a:spcBef>
          <a:spcPct val="0"/>
        </a:spcBef>
        <a:buNone/>
        <a:defRPr sz="2711" b="1" kern="1200">
          <a:solidFill>
            <a:schemeClr val="bg2"/>
          </a:solidFill>
          <a:latin typeface="EYInterstate" panose="02000503020000020004" pitchFamily="2" charset="0"/>
          <a:ea typeface="+mj-ea"/>
          <a:cs typeface="Arial" pitchFamily="34" charset="0"/>
        </a:defRPr>
      </a:lvl1pPr>
    </p:titleStyle>
    <p:bodyStyle>
      <a:lvl1pPr marL="154922" indent="-154922"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sz="1084" kern="120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p:bodyStyle>
    <p:otherStyle>
      <a:defPPr>
        <a:defRPr lang="en-US"/>
      </a:defPPr>
      <a:lvl1pPr marL="0" algn="l" defTabSz="826252" rtl="0" eaLnBrk="1" latinLnBrk="0" hangingPunct="1">
        <a:defRPr sz="1626" kern="1200">
          <a:solidFill>
            <a:schemeClr val="tx1"/>
          </a:solidFill>
          <a:latin typeface="+mn-lt"/>
          <a:ea typeface="+mn-ea"/>
          <a:cs typeface="+mn-cs"/>
        </a:defRPr>
      </a:lvl1pPr>
      <a:lvl2pPr marL="413126" algn="l" defTabSz="826252" rtl="0" eaLnBrk="1" latinLnBrk="0" hangingPunct="1">
        <a:defRPr sz="1626" kern="1200">
          <a:solidFill>
            <a:schemeClr val="tx1"/>
          </a:solidFill>
          <a:latin typeface="+mn-lt"/>
          <a:ea typeface="+mn-ea"/>
          <a:cs typeface="+mn-cs"/>
        </a:defRPr>
      </a:lvl2pPr>
      <a:lvl3pPr marL="826252" algn="l" defTabSz="826252" rtl="0" eaLnBrk="1" latinLnBrk="0" hangingPunct="1">
        <a:defRPr sz="1626" kern="1200">
          <a:solidFill>
            <a:schemeClr val="tx1"/>
          </a:solidFill>
          <a:latin typeface="+mn-lt"/>
          <a:ea typeface="+mn-ea"/>
          <a:cs typeface="+mn-cs"/>
        </a:defRPr>
      </a:lvl3pPr>
      <a:lvl4pPr marL="1239378" algn="l" defTabSz="826252" rtl="0" eaLnBrk="1" latinLnBrk="0" hangingPunct="1">
        <a:defRPr sz="1626" kern="1200">
          <a:solidFill>
            <a:schemeClr val="tx1"/>
          </a:solidFill>
          <a:latin typeface="+mn-lt"/>
          <a:ea typeface="+mn-ea"/>
          <a:cs typeface="+mn-cs"/>
        </a:defRPr>
      </a:lvl4pPr>
      <a:lvl5pPr marL="1652504" algn="l" defTabSz="826252" rtl="0" eaLnBrk="1" latinLnBrk="0" hangingPunct="1">
        <a:defRPr sz="1626" kern="1200">
          <a:solidFill>
            <a:schemeClr val="tx1"/>
          </a:solidFill>
          <a:latin typeface="+mn-lt"/>
          <a:ea typeface="+mn-ea"/>
          <a:cs typeface="+mn-cs"/>
        </a:defRPr>
      </a:lvl5pPr>
      <a:lvl6pPr marL="2065630" algn="l" defTabSz="826252" rtl="0" eaLnBrk="1" latinLnBrk="0" hangingPunct="1">
        <a:defRPr sz="1626" kern="1200">
          <a:solidFill>
            <a:schemeClr val="tx1"/>
          </a:solidFill>
          <a:latin typeface="+mn-lt"/>
          <a:ea typeface="+mn-ea"/>
          <a:cs typeface="+mn-cs"/>
        </a:defRPr>
      </a:lvl6pPr>
      <a:lvl7pPr marL="2478756" algn="l" defTabSz="826252" rtl="0" eaLnBrk="1" latinLnBrk="0" hangingPunct="1">
        <a:defRPr sz="1626" kern="1200">
          <a:solidFill>
            <a:schemeClr val="tx1"/>
          </a:solidFill>
          <a:latin typeface="+mn-lt"/>
          <a:ea typeface="+mn-ea"/>
          <a:cs typeface="+mn-cs"/>
        </a:defRPr>
      </a:lvl7pPr>
      <a:lvl8pPr marL="2891881" algn="l" defTabSz="826252" rtl="0" eaLnBrk="1" latinLnBrk="0" hangingPunct="1">
        <a:defRPr sz="1626" kern="1200">
          <a:solidFill>
            <a:schemeClr val="tx1"/>
          </a:solidFill>
          <a:latin typeface="+mn-lt"/>
          <a:ea typeface="+mn-ea"/>
          <a:cs typeface="+mn-cs"/>
        </a:defRPr>
      </a:lvl8pPr>
      <a:lvl9pPr marL="3305007" algn="l" defTabSz="826252" rtl="0" eaLnBrk="1" latinLnBrk="0" hangingPunct="1">
        <a:defRPr sz="162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615951" y="244475"/>
            <a:ext cx="1094528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Click to edit Master title style</a:t>
            </a:r>
          </a:p>
        </p:txBody>
      </p:sp>
      <p:sp>
        <p:nvSpPr>
          <p:cNvPr id="1028" name="Rectangle 3"/>
          <p:cNvSpPr>
            <a:spLocks noGrp="1" noChangeArrowheads="1"/>
          </p:cNvSpPr>
          <p:nvPr>
            <p:ph type="body" idx="1"/>
          </p:nvPr>
        </p:nvSpPr>
        <p:spPr bwMode="auto">
          <a:xfrm>
            <a:off x="624418" y="1412876"/>
            <a:ext cx="10943167"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dirty="0"/>
              <a:t>Body text – Arial 24 point</a:t>
            </a:r>
          </a:p>
          <a:p>
            <a:pPr lvl="1"/>
            <a:r>
              <a:rPr lang="en-GB" altLang="en-US" dirty="0"/>
              <a:t>Heading – Arial 24 point bold</a:t>
            </a:r>
          </a:p>
          <a:p>
            <a:pPr lvl="2"/>
            <a:r>
              <a:rPr lang="en-GB" altLang="en-US" dirty="0"/>
              <a:t>Bullet 1 – Arial 24 point</a:t>
            </a:r>
          </a:p>
          <a:p>
            <a:pPr lvl="3"/>
            <a:r>
              <a:rPr lang="en-GB" altLang="en-US" dirty="0"/>
              <a:t>Bullet 2 – Arial 20 point</a:t>
            </a:r>
          </a:p>
          <a:p>
            <a:pPr lvl="4"/>
            <a:r>
              <a:rPr lang="en-GB" altLang="en-US" dirty="0"/>
              <a:t>Bullet 3 – Arial 18 point</a:t>
            </a:r>
          </a:p>
        </p:txBody>
      </p:sp>
      <p:sp>
        <p:nvSpPr>
          <p:cNvPr id="1029" name="Line 11"/>
          <p:cNvSpPr>
            <a:spLocks noChangeShapeType="1"/>
          </p:cNvSpPr>
          <p:nvPr/>
        </p:nvSpPr>
        <p:spPr bwMode="auto">
          <a:xfrm>
            <a:off x="624418" y="62309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45" name="Rectangle 21"/>
          <p:cNvSpPr>
            <a:spLocks noGrp="1" noChangeArrowheads="1"/>
          </p:cNvSpPr>
          <p:nvPr>
            <p:ph type="dt" sz="half" idx="2"/>
          </p:nvPr>
        </p:nvSpPr>
        <p:spPr bwMode="auto">
          <a:xfrm>
            <a:off x="1767418" y="6429376"/>
            <a:ext cx="1932516"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a:solidFill>
                  <a:schemeClr val="tx1"/>
                </a:solidFill>
                <a:latin typeface="Arial" charset="0"/>
                <a:cs typeface="Arial" charset="0"/>
              </a:defRPr>
            </a:lvl1pPr>
          </a:lstStyle>
          <a:p>
            <a:pPr>
              <a:defRPr/>
            </a:pPr>
            <a:fld id="{F44A91CF-B0DE-46D8-AF73-B6F4124C1CFE}" type="datetimeFigureOut">
              <a:rPr lang="en-US" altLang="en-US"/>
              <a:pPr>
                <a:defRPr/>
              </a:pPr>
              <a:t>9/16/2022</a:t>
            </a:fld>
            <a:endParaRPr lang="en-GB" altLang="en-US"/>
          </a:p>
        </p:txBody>
      </p:sp>
      <p:sp>
        <p:nvSpPr>
          <p:cNvPr id="1046" name="Rectangle 22"/>
          <p:cNvSpPr>
            <a:spLocks noGrp="1" noChangeArrowheads="1"/>
          </p:cNvSpPr>
          <p:nvPr>
            <p:ph type="ftr" sz="quarter" idx="3"/>
          </p:nvPr>
        </p:nvSpPr>
        <p:spPr bwMode="auto">
          <a:xfrm>
            <a:off x="3790951" y="6429376"/>
            <a:ext cx="4588933"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ctr" eaLnBrk="1" hangingPunct="1">
              <a:defRPr sz="1100">
                <a:solidFill>
                  <a:schemeClr val="tx1"/>
                </a:solidFill>
                <a:latin typeface="Arial" charset="0"/>
                <a:cs typeface="Arial" charset="0"/>
              </a:defRPr>
            </a:lvl1pPr>
          </a:lstStyle>
          <a:p>
            <a:pPr>
              <a:defRPr/>
            </a:pPr>
            <a:r>
              <a:rPr lang="en-GB" altLang="en-US"/>
              <a:t>Presentation title</a:t>
            </a:r>
          </a:p>
        </p:txBody>
      </p:sp>
      <p:sp>
        <p:nvSpPr>
          <p:cNvPr id="1047" name="Rectangle 23"/>
          <p:cNvSpPr>
            <a:spLocks noGrp="1" noChangeArrowheads="1"/>
          </p:cNvSpPr>
          <p:nvPr>
            <p:ph type="sldNum" sz="quarter" idx="4"/>
          </p:nvPr>
        </p:nvSpPr>
        <p:spPr bwMode="auto">
          <a:xfrm>
            <a:off x="622301" y="6429376"/>
            <a:ext cx="1056217"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lgn="l" eaLnBrk="1" hangingPunct="1">
              <a:defRPr sz="1100" smtClean="0">
                <a:solidFill>
                  <a:schemeClr val="tx1"/>
                </a:solidFill>
                <a:cs typeface="Arial" panose="020B0604020202020204" pitchFamily="34" charset="0"/>
              </a:defRPr>
            </a:lvl1pPr>
          </a:lstStyle>
          <a:p>
            <a:pPr>
              <a:defRPr/>
            </a:pPr>
            <a:r>
              <a:rPr lang="en-GB" altLang="en-US"/>
              <a:t>slide </a:t>
            </a:r>
            <a:fld id="{2A849E38-D0F4-4C7B-9AA9-836452B128E3}" type="slidenum">
              <a:rPr lang="en-GB" altLang="en-US"/>
              <a:pPr>
                <a:defRPr/>
              </a:pPr>
              <a:t>‹#›</a:t>
            </a:fld>
            <a:endParaRPr lang="en-GB" altLang="en-US"/>
          </a:p>
        </p:txBody>
      </p:sp>
      <p:sp>
        <p:nvSpPr>
          <p:cNvPr id="1033" name="Line 34"/>
          <p:cNvSpPr>
            <a:spLocks noChangeShapeType="1"/>
          </p:cNvSpPr>
          <p:nvPr/>
        </p:nvSpPr>
        <p:spPr bwMode="auto">
          <a:xfrm>
            <a:off x="624418" y="185738"/>
            <a:ext cx="10941049"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1034" name="Line 35"/>
          <p:cNvSpPr>
            <a:spLocks noChangeShapeType="1"/>
          </p:cNvSpPr>
          <p:nvPr/>
        </p:nvSpPr>
        <p:spPr bwMode="auto">
          <a:xfrm>
            <a:off x="624418" y="1087438"/>
            <a:ext cx="10941049" cy="0"/>
          </a:xfrm>
          <a:prstGeom prst="line">
            <a:avLst/>
          </a:prstGeom>
          <a:noFill/>
          <a:ln w="25400">
            <a:solidFill>
              <a:srgbClr val="FFE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pic>
        <p:nvPicPr>
          <p:cNvPr id="36" name="Picture 35"/>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045953" y="6327648"/>
            <a:ext cx="533225" cy="408838"/>
          </a:xfrm>
          <a:prstGeom prst="rect">
            <a:avLst/>
          </a:prstGeom>
        </p:spPr>
      </p:pic>
    </p:spTree>
    <p:extLst>
      <p:ext uri="{BB962C8B-B14F-4D97-AF65-F5344CB8AC3E}">
        <p14:creationId xmlns:p14="http://schemas.microsoft.com/office/powerpoint/2010/main" val="40372215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hf hdr="0"/>
  <p:txStyles>
    <p:titleStyle>
      <a:lvl1pPr algn="l" rtl="0" eaLnBrk="0" fontAlgn="base" hangingPunct="0">
        <a:lnSpc>
          <a:spcPct val="85000"/>
        </a:lnSpc>
        <a:spcBef>
          <a:spcPct val="0"/>
        </a:spcBef>
        <a:spcAft>
          <a:spcPct val="0"/>
        </a:spcAft>
        <a:defRPr sz="3000" b="1">
          <a:solidFill>
            <a:schemeClr val="bg2"/>
          </a:solidFill>
          <a:latin typeface="EYInterstate Light" panose="02000506000000020004" pitchFamily="2" charset="0"/>
          <a:ea typeface="+mj-ea"/>
          <a:cs typeface="+mj-cs"/>
        </a:defRPr>
      </a:lvl1pPr>
      <a:lvl2pPr algn="l" rtl="0" eaLnBrk="0" fontAlgn="base" hangingPunct="0">
        <a:lnSpc>
          <a:spcPct val="85000"/>
        </a:lnSpc>
        <a:spcBef>
          <a:spcPct val="0"/>
        </a:spcBef>
        <a:spcAft>
          <a:spcPct val="0"/>
        </a:spcAft>
        <a:defRPr sz="3000" b="1">
          <a:solidFill>
            <a:schemeClr val="bg2"/>
          </a:solidFill>
          <a:latin typeface="Arial" charset="0"/>
        </a:defRPr>
      </a:lvl2pPr>
      <a:lvl3pPr algn="l" rtl="0" eaLnBrk="0" fontAlgn="base" hangingPunct="0">
        <a:lnSpc>
          <a:spcPct val="85000"/>
        </a:lnSpc>
        <a:spcBef>
          <a:spcPct val="0"/>
        </a:spcBef>
        <a:spcAft>
          <a:spcPct val="0"/>
        </a:spcAft>
        <a:defRPr sz="3000" b="1">
          <a:solidFill>
            <a:schemeClr val="bg2"/>
          </a:solidFill>
          <a:latin typeface="Arial" charset="0"/>
        </a:defRPr>
      </a:lvl3pPr>
      <a:lvl4pPr algn="l" rtl="0" eaLnBrk="0" fontAlgn="base" hangingPunct="0">
        <a:lnSpc>
          <a:spcPct val="85000"/>
        </a:lnSpc>
        <a:spcBef>
          <a:spcPct val="0"/>
        </a:spcBef>
        <a:spcAft>
          <a:spcPct val="0"/>
        </a:spcAft>
        <a:defRPr sz="3000" b="1">
          <a:solidFill>
            <a:schemeClr val="bg2"/>
          </a:solidFill>
          <a:latin typeface="Arial" charset="0"/>
        </a:defRPr>
      </a:lvl4pPr>
      <a:lvl5pPr algn="l" rtl="0" eaLnBrk="0" fontAlgn="base" hangingPunct="0">
        <a:lnSpc>
          <a:spcPct val="85000"/>
        </a:lnSpc>
        <a:spcBef>
          <a:spcPct val="0"/>
        </a:spcBef>
        <a:spcAft>
          <a:spcPct val="0"/>
        </a:spcAft>
        <a:defRPr sz="3000" b="1">
          <a:solidFill>
            <a:schemeClr val="bg2"/>
          </a:solidFill>
          <a:latin typeface="Arial" charset="0"/>
        </a:defRPr>
      </a:lvl5pPr>
      <a:lvl6pPr marL="457200" algn="l" rtl="0" fontAlgn="base">
        <a:lnSpc>
          <a:spcPct val="85000"/>
        </a:lnSpc>
        <a:spcBef>
          <a:spcPct val="0"/>
        </a:spcBef>
        <a:spcAft>
          <a:spcPct val="0"/>
        </a:spcAft>
        <a:defRPr sz="3000" b="1">
          <a:solidFill>
            <a:schemeClr val="bg2"/>
          </a:solidFill>
          <a:latin typeface="Arial" charset="0"/>
        </a:defRPr>
      </a:lvl6pPr>
      <a:lvl7pPr marL="914400" algn="l" rtl="0" fontAlgn="base">
        <a:lnSpc>
          <a:spcPct val="85000"/>
        </a:lnSpc>
        <a:spcBef>
          <a:spcPct val="0"/>
        </a:spcBef>
        <a:spcAft>
          <a:spcPct val="0"/>
        </a:spcAft>
        <a:defRPr sz="3000" b="1">
          <a:solidFill>
            <a:schemeClr val="bg2"/>
          </a:solidFill>
          <a:latin typeface="Arial" charset="0"/>
        </a:defRPr>
      </a:lvl7pPr>
      <a:lvl8pPr marL="1371600" algn="l" rtl="0" fontAlgn="base">
        <a:lnSpc>
          <a:spcPct val="85000"/>
        </a:lnSpc>
        <a:spcBef>
          <a:spcPct val="0"/>
        </a:spcBef>
        <a:spcAft>
          <a:spcPct val="0"/>
        </a:spcAft>
        <a:defRPr sz="3000" b="1">
          <a:solidFill>
            <a:schemeClr val="bg2"/>
          </a:solidFill>
          <a:latin typeface="Arial" charset="0"/>
        </a:defRPr>
      </a:lvl8pPr>
      <a:lvl9pPr marL="1828800" algn="l" rtl="0" fontAlgn="base">
        <a:lnSpc>
          <a:spcPct val="85000"/>
        </a:lnSpc>
        <a:spcBef>
          <a:spcPct val="0"/>
        </a:spcBef>
        <a:spcAft>
          <a:spcPct val="0"/>
        </a:spcAft>
        <a:defRPr sz="3000" b="1">
          <a:solidFill>
            <a:schemeClr val="bg2"/>
          </a:solidFill>
          <a:latin typeface="Arial" charset="0"/>
        </a:defRPr>
      </a:lvl9pPr>
    </p:titleStyle>
    <p:bodyStyle>
      <a:lvl1pPr algn="l" rtl="0" eaLnBrk="0" fontAlgn="base" hangingPunct="0">
        <a:spcBef>
          <a:spcPct val="20000"/>
        </a:spcBef>
        <a:spcAft>
          <a:spcPct val="0"/>
        </a:spcAft>
        <a:buClr>
          <a:srgbClr val="FFD200"/>
        </a:buClr>
        <a:buSzPct val="75000"/>
        <a:buFont typeface="Arial" panose="020B0604020202020204" pitchFamily="34" charset="0"/>
        <a:defRPr sz="2400">
          <a:solidFill>
            <a:schemeClr val="tx1"/>
          </a:solidFill>
          <a:latin typeface="EYInterstate Light" panose="02000506000000020004" pitchFamily="2" charset="0"/>
          <a:ea typeface="+mn-ea"/>
          <a:cs typeface="+mn-cs"/>
        </a:defRPr>
      </a:lvl1pPr>
      <a:lvl2pPr marL="1588" algn="l" rtl="0" eaLnBrk="0" fontAlgn="base" hangingPunct="0">
        <a:spcBef>
          <a:spcPct val="20000"/>
        </a:spcBef>
        <a:spcAft>
          <a:spcPct val="0"/>
        </a:spcAft>
        <a:buClr>
          <a:srgbClr val="FFD200"/>
        </a:buClr>
        <a:buSzPct val="75000"/>
        <a:buFont typeface="Arial" panose="020B0604020202020204" pitchFamily="34" charset="0"/>
        <a:defRPr sz="2400" b="1">
          <a:solidFill>
            <a:schemeClr val="accent1"/>
          </a:solidFill>
          <a:latin typeface="EYInterstate Light" panose="02000506000000020004" pitchFamily="2" charset="0"/>
        </a:defRPr>
      </a:lvl2pPr>
      <a:lvl3pPr marL="357188" indent="-354013" algn="l" rtl="0" eaLnBrk="0" fontAlgn="base" hangingPunct="0">
        <a:spcBef>
          <a:spcPct val="20000"/>
        </a:spcBef>
        <a:spcAft>
          <a:spcPct val="0"/>
        </a:spcAft>
        <a:buClr>
          <a:srgbClr val="FFE600"/>
        </a:buClr>
        <a:buSzPct val="75000"/>
        <a:buFont typeface="Arial" panose="020B0604020202020204" pitchFamily="34" charset="0"/>
        <a:buChar char="►"/>
        <a:defRPr sz="2400">
          <a:solidFill>
            <a:schemeClr val="tx1"/>
          </a:solidFill>
          <a:latin typeface="EYInterstate Light" panose="02000506000000020004" pitchFamily="2" charset="0"/>
        </a:defRPr>
      </a:lvl3pPr>
      <a:lvl4pPr marL="717550" indent="-358775" algn="l" rtl="0" eaLnBrk="0" fontAlgn="base" hangingPunct="0">
        <a:spcBef>
          <a:spcPct val="20000"/>
        </a:spcBef>
        <a:spcAft>
          <a:spcPct val="0"/>
        </a:spcAft>
        <a:buClr>
          <a:srgbClr val="FFE600"/>
        </a:buClr>
        <a:buSzPct val="75000"/>
        <a:buFont typeface="Arial" panose="020B0604020202020204" pitchFamily="34" charset="0"/>
        <a:buChar char="►"/>
        <a:defRPr sz="2000">
          <a:solidFill>
            <a:schemeClr val="tx1"/>
          </a:solidFill>
          <a:latin typeface="EYInterstate Light" panose="02000506000000020004" pitchFamily="2" charset="0"/>
        </a:defRPr>
      </a:lvl4pPr>
      <a:lvl5pPr marL="1079500" indent="-360363" algn="l" rtl="0" eaLnBrk="0" fontAlgn="base" hangingPunct="0">
        <a:spcBef>
          <a:spcPct val="20000"/>
        </a:spcBef>
        <a:spcAft>
          <a:spcPct val="0"/>
        </a:spcAft>
        <a:buClr>
          <a:srgbClr val="FFE600"/>
        </a:buClr>
        <a:buSzPct val="75000"/>
        <a:buFont typeface="Arial" panose="020B0604020202020204" pitchFamily="34" charset="0"/>
        <a:buChar char="►"/>
        <a:defRPr>
          <a:solidFill>
            <a:schemeClr val="tx1"/>
          </a:solidFill>
          <a:latin typeface="EYInterstate Light" panose="02000506000000020004" pitchFamily="2" charset="0"/>
        </a:defRPr>
      </a:lvl5pPr>
      <a:lvl6pPr marL="1536700" indent="-360363" algn="l" rtl="0" fontAlgn="base">
        <a:spcBef>
          <a:spcPct val="20000"/>
        </a:spcBef>
        <a:spcAft>
          <a:spcPct val="0"/>
        </a:spcAft>
        <a:buClr>
          <a:schemeClr val="tx2"/>
        </a:buClr>
        <a:buSzPct val="75000"/>
        <a:buFont typeface="Arial" charset="0"/>
        <a:buChar char="►"/>
        <a:defRPr>
          <a:solidFill>
            <a:schemeClr val="tx1"/>
          </a:solidFill>
          <a:latin typeface="+mn-lt"/>
        </a:defRPr>
      </a:lvl6pPr>
      <a:lvl7pPr marL="1993900" indent="-360363" algn="l" rtl="0" fontAlgn="base">
        <a:spcBef>
          <a:spcPct val="20000"/>
        </a:spcBef>
        <a:spcAft>
          <a:spcPct val="0"/>
        </a:spcAft>
        <a:buClr>
          <a:schemeClr val="tx2"/>
        </a:buClr>
        <a:buSzPct val="75000"/>
        <a:buFont typeface="Arial" charset="0"/>
        <a:buChar char="►"/>
        <a:defRPr>
          <a:solidFill>
            <a:schemeClr val="tx1"/>
          </a:solidFill>
          <a:latin typeface="+mn-lt"/>
        </a:defRPr>
      </a:lvl7pPr>
      <a:lvl8pPr marL="2451100" indent="-360363" algn="l" rtl="0" fontAlgn="base">
        <a:spcBef>
          <a:spcPct val="20000"/>
        </a:spcBef>
        <a:spcAft>
          <a:spcPct val="0"/>
        </a:spcAft>
        <a:buClr>
          <a:schemeClr val="tx2"/>
        </a:buClr>
        <a:buSzPct val="75000"/>
        <a:buFont typeface="Arial" charset="0"/>
        <a:buChar char="►"/>
        <a:defRPr>
          <a:solidFill>
            <a:schemeClr val="tx1"/>
          </a:solidFill>
          <a:latin typeface="+mn-lt"/>
        </a:defRPr>
      </a:lvl8pPr>
      <a:lvl9pPr marL="2908300" indent="-360363" algn="l" rtl="0" fontAlgn="base">
        <a:spcBef>
          <a:spcPct val="20000"/>
        </a:spcBef>
        <a:spcAft>
          <a:spcPct val="0"/>
        </a:spcAft>
        <a:buClr>
          <a:schemeClr val="tx2"/>
        </a:buClr>
        <a:buSzPct val="75000"/>
        <a:buFont typeface="Arial" charset="0"/>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43"/>
          <p:cNvSpPr>
            <a:spLocks noGrp="1" noChangeArrowheads="1"/>
          </p:cNvSpPr>
          <p:nvPr>
            <p:ph type="ctrTitle"/>
          </p:nvPr>
        </p:nvSpPr>
        <p:spPr>
          <a:xfrm flipH="1">
            <a:off x="4858498" y="1907596"/>
            <a:ext cx="5826435" cy="978982"/>
          </a:xfrm>
        </p:spPr>
        <p:txBody>
          <a:bodyPr/>
          <a:lstStyle/>
          <a:p>
            <a:pPr eaLnBrk="1" hangingPunct="1"/>
            <a:r>
              <a:rPr lang="en-GB" altLang="en-US" sz="3200" u="sng" dirty="0">
                <a:solidFill>
                  <a:srgbClr val="0070C0"/>
                </a:solidFill>
                <a:latin typeface="EYInterstate Light" panose="02000506000000020004" pitchFamily="2" charset="0"/>
                <a:ea typeface="+mn-ea"/>
              </a:rPr>
              <a:t>Data Modelling Session</a:t>
            </a:r>
            <a:br>
              <a:rPr lang="en-GB" altLang="en-US" sz="3200" dirty="0">
                <a:latin typeface="EYInterstate Light" panose="02000506000000020004" pitchFamily="2" charset="0"/>
                <a:ea typeface="+mn-ea"/>
              </a:rPr>
            </a:br>
            <a:r>
              <a:rPr lang="en-GB" altLang="en-US" sz="2000" b="0" dirty="0">
                <a:latin typeface="EYInterstate Light" panose="02000506000000020004" pitchFamily="2" charset="0"/>
                <a:ea typeface="+mn-ea"/>
              </a:rPr>
              <a:t>Module-1</a:t>
            </a:r>
          </a:p>
        </p:txBody>
      </p:sp>
    </p:spTree>
    <p:extLst>
      <p:ext uri="{BB962C8B-B14F-4D97-AF65-F5344CB8AC3E}">
        <p14:creationId xmlns:p14="http://schemas.microsoft.com/office/powerpoint/2010/main" val="136667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583476" y="505470"/>
            <a:ext cx="10816044" cy="461665"/>
          </a:xfrm>
        </p:spPr>
        <p:txBody>
          <a:bodyPr vert="horz" lIns="0" tIns="0" rIns="0" bIns="0" rtlCol="0" anchor="t" anchorCtr="0">
            <a:normAutofit/>
          </a:bodyPr>
          <a:lstStyle/>
          <a:p>
            <a:r>
              <a:rPr lang="en-IN" dirty="0"/>
              <a:t>Relationship</a:t>
            </a:r>
          </a:p>
        </p:txBody>
      </p:sp>
      <p:sp>
        <p:nvSpPr>
          <p:cNvPr id="35" name="TextBox 34">
            <a:extLst>
              <a:ext uri="{FF2B5EF4-FFF2-40B4-BE49-F238E27FC236}">
                <a16:creationId xmlns:a16="http://schemas.microsoft.com/office/drawing/2014/main" id="{021BB605-63B0-47B0-8351-2BAA3873972D}"/>
              </a:ext>
            </a:extLst>
          </p:cNvPr>
          <p:cNvSpPr txBox="1"/>
          <p:nvPr/>
        </p:nvSpPr>
        <p:spPr>
          <a:xfrm>
            <a:off x="3948113" y="1562389"/>
            <a:ext cx="5512524" cy="338554"/>
          </a:xfrm>
          <a:prstGeom prst="rect">
            <a:avLst/>
          </a:prstGeom>
          <a:noFill/>
        </p:spPr>
        <p:txBody>
          <a:bodyPr wrap="square" anchor="ctr">
            <a:spAutoFit/>
          </a:bodyPr>
          <a:lstStyle/>
          <a:p>
            <a:r>
              <a:rPr lang="en-IN" sz="1600" b="1" spc="300" dirty="0">
                <a:solidFill>
                  <a:srgbClr val="0070C0"/>
                </a:solidFill>
                <a:latin typeface="Calibri" panose="020F0502020204030204" pitchFamily="34" charset="0"/>
                <a:cs typeface="Calibri" panose="020F0502020204030204" pitchFamily="34" charset="0"/>
              </a:rPr>
              <a:t>Identifying </a:t>
            </a:r>
            <a:r>
              <a:rPr lang="en-IN" sz="1600" b="1" spc="300" dirty="0">
                <a:solidFill>
                  <a:srgbClr val="FFC000"/>
                </a:solidFill>
                <a:latin typeface="Calibri" panose="020F0502020204030204" pitchFamily="34" charset="0"/>
                <a:cs typeface="Calibri" panose="020F0502020204030204" pitchFamily="34" charset="0"/>
              </a:rPr>
              <a:t>Vs</a:t>
            </a:r>
            <a:r>
              <a:rPr lang="en-IN" sz="1600" b="1" spc="300" dirty="0">
                <a:solidFill>
                  <a:srgbClr val="0070C0"/>
                </a:solidFill>
                <a:latin typeface="Calibri" panose="020F0502020204030204" pitchFamily="34" charset="0"/>
                <a:cs typeface="Calibri" panose="020F0502020204030204" pitchFamily="34" charset="0"/>
              </a:rPr>
              <a:t> Non-identifying</a:t>
            </a:r>
          </a:p>
        </p:txBody>
      </p:sp>
      <p:pic>
        <p:nvPicPr>
          <p:cNvPr id="5" name="Picture 4">
            <a:extLst>
              <a:ext uri="{FF2B5EF4-FFF2-40B4-BE49-F238E27FC236}">
                <a16:creationId xmlns:a16="http://schemas.microsoft.com/office/drawing/2014/main" id="{11AD7AC6-F47B-4FEF-B276-C01CDE0FEB69}"/>
              </a:ext>
            </a:extLst>
          </p:cNvPr>
          <p:cNvPicPr>
            <a:picLocks noChangeAspect="1"/>
          </p:cNvPicPr>
          <p:nvPr/>
        </p:nvPicPr>
        <p:blipFill>
          <a:blip r:embed="rId2"/>
          <a:stretch>
            <a:fillRect/>
          </a:stretch>
        </p:blipFill>
        <p:spPr>
          <a:xfrm>
            <a:off x="838015" y="2496197"/>
            <a:ext cx="10782300" cy="3676650"/>
          </a:xfrm>
          <a:prstGeom prst="rect">
            <a:avLst/>
          </a:prstGeom>
        </p:spPr>
      </p:pic>
    </p:spTree>
    <p:extLst>
      <p:ext uri="{BB962C8B-B14F-4D97-AF65-F5344CB8AC3E}">
        <p14:creationId xmlns:p14="http://schemas.microsoft.com/office/powerpoint/2010/main" val="1895891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583476" y="505470"/>
            <a:ext cx="10816044" cy="461665"/>
          </a:xfrm>
        </p:spPr>
        <p:txBody>
          <a:bodyPr vert="horz" lIns="0" tIns="0" rIns="0" bIns="0" rtlCol="0" anchor="t" anchorCtr="0">
            <a:normAutofit/>
          </a:bodyPr>
          <a:lstStyle/>
          <a:p>
            <a:r>
              <a:rPr lang="en-IN" dirty="0"/>
              <a:t>Relationship (Sub Type)</a:t>
            </a:r>
          </a:p>
        </p:txBody>
      </p:sp>
      <p:cxnSp>
        <p:nvCxnSpPr>
          <p:cNvPr id="9" name="Straight Connector 8">
            <a:extLst>
              <a:ext uri="{FF2B5EF4-FFF2-40B4-BE49-F238E27FC236}">
                <a16:creationId xmlns:a16="http://schemas.microsoft.com/office/drawing/2014/main" id="{04C59602-A4D4-43E3-BB74-6486BE0077B7}"/>
              </a:ext>
            </a:extLst>
          </p:cNvPr>
          <p:cNvCxnSpPr/>
          <p:nvPr/>
        </p:nvCxnSpPr>
        <p:spPr>
          <a:xfrm>
            <a:off x="5885895" y="1757660"/>
            <a:ext cx="0" cy="4048336"/>
          </a:xfrm>
          <a:prstGeom prst="line">
            <a:avLst/>
          </a:prstGeom>
          <a:ln w="38100">
            <a:solidFill>
              <a:schemeClr val="bg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A6086F5-A723-40CB-9367-09F7B96AC1DD}"/>
              </a:ext>
            </a:extLst>
          </p:cNvPr>
          <p:cNvSpPr txBox="1"/>
          <p:nvPr/>
        </p:nvSpPr>
        <p:spPr>
          <a:xfrm>
            <a:off x="2197776" y="1588383"/>
            <a:ext cx="2755709" cy="338554"/>
          </a:xfrm>
          <a:prstGeom prst="rect">
            <a:avLst/>
          </a:prstGeom>
          <a:noFill/>
        </p:spPr>
        <p:txBody>
          <a:bodyPr wrap="square" anchor="ctr">
            <a:spAutoFit/>
          </a:bodyPr>
          <a:lstStyle>
            <a:defPPr>
              <a:defRPr lang="en-US"/>
            </a:defPPr>
            <a:lvl1pPr>
              <a:defRPr sz="1600" b="1" spc="300">
                <a:solidFill>
                  <a:srgbClr val="0070C0"/>
                </a:solidFill>
                <a:latin typeface="Calibri" panose="020F0502020204030204" pitchFamily="34" charset="0"/>
                <a:cs typeface="Calibri" panose="020F0502020204030204" pitchFamily="34" charset="0"/>
              </a:defRPr>
            </a:lvl1pPr>
          </a:lstStyle>
          <a:p>
            <a:r>
              <a:rPr lang="en-IN" dirty="0"/>
              <a:t>Exclusive Sub Type</a:t>
            </a:r>
          </a:p>
        </p:txBody>
      </p:sp>
      <p:sp>
        <p:nvSpPr>
          <p:cNvPr id="12" name="TextBox 11">
            <a:extLst>
              <a:ext uri="{FF2B5EF4-FFF2-40B4-BE49-F238E27FC236}">
                <a16:creationId xmlns:a16="http://schemas.microsoft.com/office/drawing/2014/main" id="{0D9C3B39-4B6B-4AE1-A5F4-905EC04B164C}"/>
              </a:ext>
            </a:extLst>
          </p:cNvPr>
          <p:cNvSpPr txBox="1"/>
          <p:nvPr/>
        </p:nvSpPr>
        <p:spPr>
          <a:xfrm>
            <a:off x="7750715" y="1588383"/>
            <a:ext cx="2755709" cy="338554"/>
          </a:xfrm>
          <a:prstGeom prst="rect">
            <a:avLst/>
          </a:prstGeom>
          <a:noFill/>
        </p:spPr>
        <p:txBody>
          <a:bodyPr wrap="square" anchor="ctr">
            <a:spAutoFit/>
          </a:bodyPr>
          <a:lstStyle>
            <a:defPPr>
              <a:defRPr lang="en-US"/>
            </a:defPPr>
            <a:lvl1pPr>
              <a:defRPr sz="1600" b="1" spc="300">
                <a:solidFill>
                  <a:srgbClr val="0070C0"/>
                </a:solidFill>
                <a:latin typeface="Calibri" panose="020F0502020204030204" pitchFamily="34" charset="0"/>
                <a:cs typeface="Calibri" panose="020F0502020204030204" pitchFamily="34" charset="0"/>
              </a:defRPr>
            </a:lvl1pPr>
          </a:lstStyle>
          <a:p>
            <a:r>
              <a:rPr lang="en-IN" dirty="0"/>
              <a:t>Inclusive Sub Type</a:t>
            </a:r>
          </a:p>
        </p:txBody>
      </p:sp>
      <p:pic>
        <p:nvPicPr>
          <p:cNvPr id="13" name="Picture 12">
            <a:extLst>
              <a:ext uri="{FF2B5EF4-FFF2-40B4-BE49-F238E27FC236}">
                <a16:creationId xmlns:a16="http://schemas.microsoft.com/office/drawing/2014/main" id="{CAA52225-0E60-4C28-A099-851C0A4F8726}"/>
              </a:ext>
            </a:extLst>
          </p:cNvPr>
          <p:cNvPicPr>
            <a:picLocks noChangeAspect="1"/>
          </p:cNvPicPr>
          <p:nvPr/>
        </p:nvPicPr>
        <p:blipFill>
          <a:blip r:embed="rId2"/>
          <a:stretch>
            <a:fillRect/>
          </a:stretch>
        </p:blipFill>
        <p:spPr>
          <a:xfrm>
            <a:off x="169642" y="2867915"/>
            <a:ext cx="5636123" cy="2849304"/>
          </a:xfrm>
          <a:prstGeom prst="rect">
            <a:avLst/>
          </a:prstGeom>
        </p:spPr>
      </p:pic>
      <p:pic>
        <p:nvPicPr>
          <p:cNvPr id="15" name="Picture 14">
            <a:extLst>
              <a:ext uri="{FF2B5EF4-FFF2-40B4-BE49-F238E27FC236}">
                <a16:creationId xmlns:a16="http://schemas.microsoft.com/office/drawing/2014/main" id="{BE0ADE83-01F3-4B01-B184-98AEAB4B1ACA}"/>
              </a:ext>
            </a:extLst>
          </p:cNvPr>
          <p:cNvPicPr>
            <a:picLocks noChangeAspect="1"/>
          </p:cNvPicPr>
          <p:nvPr/>
        </p:nvPicPr>
        <p:blipFill>
          <a:blip r:embed="rId3"/>
          <a:stretch>
            <a:fillRect/>
          </a:stretch>
        </p:blipFill>
        <p:spPr>
          <a:xfrm>
            <a:off x="6002737" y="2598703"/>
            <a:ext cx="5801325" cy="3207294"/>
          </a:xfrm>
          <a:prstGeom prst="rect">
            <a:avLst/>
          </a:prstGeom>
        </p:spPr>
      </p:pic>
    </p:spTree>
    <p:extLst>
      <p:ext uri="{BB962C8B-B14F-4D97-AF65-F5344CB8AC3E}">
        <p14:creationId xmlns:p14="http://schemas.microsoft.com/office/powerpoint/2010/main" val="451673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583476" y="505470"/>
            <a:ext cx="10816044" cy="461665"/>
          </a:xfrm>
        </p:spPr>
        <p:txBody>
          <a:bodyPr vert="horz" lIns="0" tIns="0" rIns="0" bIns="0" rtlCol="0" anchor="t" anchorCtr="0">
            <a:normAutofit/>
          </a:bodyPr>
          <a:lstStyle/>
          <a:p>
            <a:r>
              <a:rPr lang="en-IN" dirty="0"/>
              <a:t>Relationship </a:t>
            </a:r>
            <a:r>
              <a:rPr lang="en-IN"/>
              <a:t>(continue)</a:t>
            </a:r>
            <a:endParaRPr lang="en-IN" dirty="0"/>
          </a:p>
        </p:txBody>
      </p:sp>
      <p:sp>
        <p:nvSpPr>
          <p:cNvPr id="4" name="Rectangle 3">
            <a:extLst>
              <a:ext uri="{FF2B5EF4-FFF2-40B4-BE49-F238E27FC236}">
                <a16:creationId xmlns:a16="http://schemas.microsoft.com/office/drawing/2014/main" id="{51A8CADE-E7CF-4298-84B5-85B1F11577AC}"/>
              </a:ext>
            </a:extLst>
          </p:cNvPr>
          <p:cNvSpPr/>
          <p:nvPr/>
        </p:nvSpPr>
        <p:spPr>
          <a:xfrm>
            <a:off x="528918" y="1204045"/>
            <a:ext cx="10972799" cy="276999"/>
          </a:xfrm>
          <a:prstGeom prst="rect">
            <a:avLst/>
          </a:prstGeom>
        </p:spPr>
        <p:txBody>
          <a:bodyPr wrap="square">
            <a:spAutoFit/>
          </a:bodyPr>
          <a:lstStyle/>
          <a:p>
            <a:pPr marL="171450" indent="-171450">
              <a:buFont typeface="Arial" panose="020B0604020202020204" pitchFamily="34" charset="0"/>
              <a:buChar char="•"/>
            </a:pPr>
            <a:r>
              <a:rPr lang="en-IN" sz="1200" dirty="0">
                <a:latin typeface="Calibri" panose="020F0502020204030204" pitchFamily="34" charset="0"/>
                <a:cs typeface="Calibri" panose="020F0502020204030204" pitchFamily="34" charset="0"/>
              </a:rPr>
              <a:t>The cardinality of a join between two tables is the numerical relationship between rows of one table and rows in the other.</a:t>
            </a:r>
          </a:p>
        </p:txBody>
      </p:sp>
      <p:graphicFrame>
        <p:nvGraphicFramePr>
          <p:cNvPr id="5" name="Table 4">
            <a:extLst>
              <a:ext uri="{FF2B5EF4-FFF2-40B4-BE49-F238E27FC236}">
                <a16:creationId xmlns:a16="http://schemas.microsoft.com/office/drawing/2014/main" id="{D9816DC1-74A7-4E17-91ED-DDF8A6490DB5}"/>
              </a:ext>
            </a:extLst>
          </p:cNvPr>
          <p:cNvGraphicFramePr>
            <a:graphicFrameLocks noGrp="1"/>
          </p:cNvGraphicFramePr>
          <p:nvPr/>
        </p:nvGraphicFramePr>
        <p:xfrm>
          <a:off x="835378" y="2318367"/>
          <a:ext cx="10577688" cy="1982700"/>
        </p:xfrm>
        <a:graphic>
          <a:graphicData uri="http://schemas.openxmlformats.org/drawingml/2006/table">
            <a:tbl>
              <a:tblPr>
                <a:tableStyleId>{5C22544A-7EE6-4342-B048-85BDC9FD1C3A}</a:tableStyleId>
              </a:tblPr>
              <a:tblGrid>
                <a:gridCol w="2664178">
                  <a:extLst>
                    <a:ext uri="{9D8B030D-6E8A-4147-A177-3AD203B41FA5}">
                      <a16:colId xmlns:a16="http://schemas.microsoft.com/office/drawing/2014/main" val="3124567900"/>
                    </a:ext>
                  </a:extLst>
                </a:gridCol>
                <a:gridCol w="2788355">
                  <a:extLst>
                    <a:ext uri="{9D8B030D-6E8A-4147-A177-3AD203B41FA5}">
                      <a16:colId xmlns:a16="http://schemas.microsoft.com/office/drawing/2014/main" val="2561398991"/>
                    </a:ext>
                  </a:extLst>
                </a:gridCol>
                <a:gridCol w="1083733">
                  <a:extLst>
                    <a:ext uri="{9D8B030D-6E8A-4147-A177-3AD203B41FA5}">
                      <a16:colId xmlns:a16="http://schemas.microsoft.com/office/drawing/2014/main" val="3115533731"/>
                    </a:ext>
                  </a:extLst>
                </a:gridCol>
                <a:gridCol w="906833">
                  <a:extLst>
                    <a:ext uri="{9D8B030D-6E8A-4147-A177-3AD203B41FA5}">
                      <a16:colId xmlns:a16="http://schemas.microsoft.com/office/drawing/2014/main" val="1462395996"/>
                    </a:ext>
                  </a:extLst>
                </a:gridCol>
                <a:gridCol w="3134589">
                  <a:extLst>
                    <a:ext uri="{9D8B030D-6E8A-4147-A177-3AD203B41FA5}">
                      <a16:colId xmlns:a16="http://schemas.microsoft.com/office/drawing/2014/main" val="3371191005"/>
                    </a:ext>
                  </a:extLst>
                </a:gridCol>
              </a:tblGrid>
              <a:tr h="227523">
                <a:tc>
                  <a:txBody>
                    <a:bodyPr/>
                    <a:lstStyle/>
                    <a:p>
                      <a:pPr algn="ctr" fontAlgn="ctr"/>
                      <a:r>
                        <a:rPr lang="en-IN" sz="1200" b="1" u="none" strike="noStrike">
                          <a:effectLst/>
                          <a:latin typeface="Calibri" panose="020F0502020204030204" pitchFamily="34" charset="0"/>
                          <a:cs typeface="Calibri" panose="020F0502020204030204" pitchFamily="34" charset="0"/>
                        </a:rPr>
                        <a:t>Relationship</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Example</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Left</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a:effectLst/>
                          <a:latin typeface="Calibri" panose="020F0502020204030204" pitchFamily="34" charset="0"/>
                          <a:cs typeface="Calibri" panose="020F0502020204030204" pitchFamily="34" charset="0"/>
                        </a:rPr>
                        <a:t>Right</a:t>
                      </a:r>
                      <a:endParaRPr lang="en-IN" sz="1200" b="1"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b="1" u="none" strike="noStrike" dirty="0">
                          <a:effectLst/>
                          <a:latin typeface="Calibri" panose="020F0502020204030204" pitchFamily="34" charset="0"/>
                          <a:cs typeface="Calibri" panose="020F0502020204030204" pitchFamily="34" charset="0"/>
                        </a:rPr>
                        <a:t>Narrative</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304284186"/>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One-to-one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Driving License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Driver must have their driving license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861400609"/>
                  </a:ext>
                </a:extLst>
              </a:tr>
              <a:tr h="357536">
                <a:tc>
                  <a:txBody>
                    <a:bodyPr/>
                    <a:lstStyle/>
                    <a:p>
                      <a:pPr algn="l" fontAlgn="ctr"/>
                      <a:r>
                        <a:rPr lang="en-IN" sz="1200" u="none" strike="noStrike">
                          <a:effectLst/>
                          <a:latin typeface="Calibri" panose="020F0502020204030204" pitchFamily="34" charset="0"/>
                          <a:cs typeface="Calibri" panose="020F0502020204030204" pitchFamily="34" charset="0"/>
                        </a:rPr>
                        <a:t>One-to-one (optional on one side)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Driver ←→ International Driving License</a:t>
                      </a: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Driver may have internation permit</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2678587911"/>
                  </a:ext>
                </a:extLst>
              </a:tr>
              <a:tr h="357536">
                <a:tc>
                  <a:txBody>
                    <a:bodyPr/>
                    <a:lstStyle/>
                    <a:p>
                      <a:pPr algn="l" fontAlgn="ctr"/>
                      <a:r>
                        <a:rPr lang="en-IN" sz="1200" u="none" strike="noStrike" dirty="0">
                          <a:effectLst/>
                          <a:latin typeface="Calibri" panose="020F0502020204030204" pitchFamily="34" charset="0"/>
                          <a:cs typeface="Calibri" panose="020F0502020204030204" pitchFamily="34" charset="0"/>
                        </a:rPr>
                        <a:t>Many-to-one</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Location</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Many people/drivers can be from the same place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903137305"/>
                  </a:ext>
                </a:extLst>
              </a:tr>
              <a:tr h="357536">
                <a:tc>
                  <a:txBody>
                    <a:bodyPr/>
                    <a:lstStyle/>
                    <a:p>
                      <a:pPr algn="l" fontAlgn="ctr"/>
                      <a:r>
                        <a:rPr lang="en-IN" sz="1200" u="none" strike="noStrike">
                          <a:effectLst/>
                          <a:latin typeface="Calibri" panose="020F0502020204030204" pitchFamily="34" charset="0"/>
                          <a:cs typeface="Calibri" panose="020F0502020204030204" pitchFamily="34" charset="0"/>
                        </a:rPr>
                        <a:t>Many-to-many (optional on both sides)</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Traffic Rule Violation</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0..*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A Driver may or may not violated traffic rules</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54952345"/>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One-to-many</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Policy ←→ Coverage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A policy contains at least one coverage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3790091742"/>
                  </a:ext>
                </a:extLst>
              </a:tr>
              <a:tr h="227523">
                <a:tc>
                  <a:txBody>
                    <a:bodyPr/>
                    <a:lstStyle/>
                    <a:p>
                      <a:pPr algn="l" fontAlgn="ctr"/>
                      <a:r>
                        <a:rPr lang="en-IN" sz="1200" u="none" strike="noStrike">
                          <a:effectLst/>
                          <a:latin typeface="Calibri" panose="020F0502020204030204" pitchFamily="34" charset="0"/>
                          <a:cs typeface="Calibri" panose="020F0502020204030204" pitchFamily="34" charset="0"/>
                        </a:rPr>
                        <a:t>Many-to-many</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a:effectLst/>
                          <a:latin typeface="Calibri" panose="020F0502020204030204" pitchFamily="34" charset="0"/>
                          <a:cs typeface="Calibri" panose="020F0502020204030204" pitchFamily="34" charset="0"/>
                        </a:rPr>
                        <a:t>Driver ←→ Vehicle</a:t>
                      </a:r>
                      <a:endParaRPr lang="en-IN" sz="1200" b="0" i="0" u="none" strike="noStrike">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ctr" fontAlgn="ctr"/>
                      <a:r>
                        <a:rPr lang="en-IN" sz="1200" u="none" strike="noStrike" dirty="0">
                          <a:effectLst/>
                          <a:latin typeface="Calibri" panose="020F0502020204030204" pitchFamily="34" charset="0"/>
                          <a:cs typeface="Calibri" panose="020F0502020204030204" pitchFamily="34" charset="0"/>
                        </a:rPr>
                        <a:t>1..* or +</a:t>
                      </a:r>
                      <a:endParaRPr lang="en-IN" sz="1200" b="1"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tc>
                  <a:txBody>
                    <a:bodyPr/>
                    <a:lstStyle/>
                    <a:p>
                      <a:pPr algn="l" fontAlgn="ctr"/>
                      <a:r>
                        <a:rPr lang="en-IN" sz="1200" u="none" strike="noStrike" dirty="0">
                          <a:effectLst/>
                          <a:latin typeface="Calibri" panose="020F0502020204030204" pitchFamily="34" charset="0"/>
                          <a:cs typeface="Calibri" panose="020F0502020204030204" pitchFamily="34" charset="0"/>
                        </a:rPr>
                        <a:t>Driver drives various vehicle</a:t>
                      </a:r>
                      <a:endParaRPr lang="en-IN" sz="1200" b="0" i="0" u="none" strike="noStrike" dirty="0">
                        <a:solidFill>
                          <a:srgbClr val="202122"/>
                        </a:solidFill>
                        <a:effectLst/>
                        <a:latin typeface="Calibri" panose="020F0502020204030204" pitchFamily="34" charset="0"/>
                        <a:cs typeface="Calibri" panose="020F0502020204030204" pitchFamily="34" charset="0"/>
                      </a:endParaRPr>
                    </a:p>
                  </a:txBody>
                  <a:tcPr marL="9525" marR="9525" marT="9525" marB="0" anchor="ctr"/>
                </a:tc>
                <a:extLst>
                  <a:ext uri="{0D108BD9-81ED-4DB2-BD59-A6C34878D82A}">
                    <a16:rowId xmlns:a16="http://schemas.microsoft.com/office/drawing/2014/main" val="4234997750"/>
                  </a:ext>
                </a:extLst>
              </a:tr>
            </a:tbl>
          </a:graphicData>
        </a:graphic>
      </p:graphicFrame>
    </p:spTree>
    <p:extLst>
      <p:ext uri="{BB962C8B-B14F-4D97-AF65-F5344CB8AC3E}">
        <p14:creationId xmlns:p14="http://schemas.microsoft.com/office/powerpoint/2010/main" val="230047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3264892" y="3128474"/>
            <a:ext cx="5950825" cy="601052"/>
          </a:xfrm>
        </p:spPr>
        <p:txBody>
          <a:bodyPr/>
          <a:lstStyle/>
          <a:p>
            <a:pPr marL="0" indent="0">
              <a:buNone/>
            </a:pPr>
            <a:r>
              <a:rPr lang="en-IN" sz="3200" b="1" dirty="0">
                <a:solidFill>
                  <a:srgbClr val="0070C0"/>
                </a:solidFill>
              </a:rPr>
              <a:t>Phases of Data Modelling</a:t>
            </a:r>
            <a:endParaRPr lang="en-IN" sz="3200" dirty="0">
              <a:solidFill>
                <a:srgbClr val="0070C0"/>
              </a:solidFill>
            </a:endParaRPr>
          </a:p>
        </p:txBody>
      </p:sp>
    </p:spTree>
    <p:extLst>
      <p:ext uri="{BB962C8B-B14F-4D97-AF65-F5344CB8AC3E}">
        <p14:creationId xmlns:p14="http://schemas.microsoft.com/office/powerpoint/2010/main" val="38091229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p:txBody>
          <a:bodyPr/>
          <a:lstStyle/>
          <a:p>
            <a:r>
              <a:rPr lang="en-IN" dirty="0"/>
              <a:t>Key Steps of Data Modelling </a:t>
            </a:r>
          </a:p>
        </p:txBody>
      </p:sp>
      <p:pic>
        <p:nvPicPr>
          <p:cNvPr id="5" name="Picture 4">
            <a:extLst>
              <a:ext uri="{FF2B5EF4-FFF2-40B4-BE49-F238E27FC236}">
                <a16:creationId xmlns:a16="http://schemas.microsoft.com/office/drawing/2014/main" id="{BD477450-B0A9-422E-831F-6D6804DAC577}"/>
              </a:ext>
            </a:extLst>
          </p:cNvPr>
          <p:cNvPicPr>
            <a:picLocks noChangeAspect="1"/>
          </p:cNvPicPr>
          <p:nvPr/>
        </p:nvPicPr>
        <p:blipFill>
          <a:blip r:embed="rId3"/>
          <a:stretch>
            <a:fillRect/>
          </a:stretch>
        </p:blipFill>
        <p:spPr>
          <a:xfrm>
            <a:off x="2059781" y="1311368"/>
            <a:ext cx="8072438" cy="4435294"/>
          </a:xfrm>
          <a:prstGeom prst="rect">
            <a:avLst/>
          </a:prstGeom>
        </p:spPr>
      </p:pic>
      <p:sp>
        <p:nvSpPr>
          <p:cNvPr id="8" name="TextBox 7">
            <a:extLst>
              <a:ext uri="{FF2B5EF4-FFF2-40B4-BE49-F238E27FC236}">
                <a16:creationId xmlns:a16="http://schemas.microsoft.com/office/drawing/2014/main" id="{930C1C05-057B-4D9B-A882-29E55C0F420B}"/>
              </a:ext>
            </a:extLst>
          </p:cNvPr>
          <p:cNvSpPr txBox="1"/>
          <p:nvPr/>
        </p:nvSpPr>
        <p:spPr>
          <a:xfrm>
            <a:off x="519953" y="5880819"/>
            <a:ext cx="10766613" cy="246221"/>
          </a:xfrm>
          <a:prstGeom prst="rect">
            <a:avLst/>
          </a:prstGeom>
          <a:noFill/>
        </p:spPr>
        <p:txBody>
          <a:bodyPr wrap="square">
            <a:spAutoFit/>
          </a:bodyPr>
          <a:lstStyle/>
          <a:p>
            <a:r>
              <a:rPr lang="en-IN" sz="1000" dirty="0">
                <a:latin typeface="Calibri" panose="020F0502020204030204" pitchFamily="34" charset="0"/>
                <a:cs typeface="Calibri" panose="020F0502020204030204" pitchFamily="34" charset="0"/>
              </a:rPr>
              <a:t>Credits: https://www.techtarget.com</a:t>
            </a:r>
          </a:p>
        </p:txBody>
      </p:sp>
    </p:spTree>
    <p:extLst>
      <p:ext uri="{BB962C8B-B14F-4D97-AF65-F5344CB8AC3E}">
        <p14:creationId xmlns:p14="http://schemas.microsoft.com/office/powerpoint/2010/main" val="141229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p:txBody>
          <a:bodyPr/>
          <a:lstStyle/>
          <a:p>
            <a:r>
              <a:rPr lang="en-IN" dirty="0"/>
              <a:t>Phases of Data Modelling</a:t>
            </a:r>
          </a:p>
        </p:txBody>
      </p:sp>
      <p:pic>
        <p:nvPicPr>
          <p:cNvPr id="4" name="Picture 3">
            <a:extLst>
              <a:ext uri="{FF2B5EF4-FFF2-40B4-BE49-F238E27FC236}">
                <a16:creationId xmlns:a16="http://schemas.microsoft.com/office/drawing/2014/main" id="{D03CD075-F0EE-4720-A6E2-A26D6A1BB48E}"/>
              </a:ext>
            </a:extLst>
          </p:cNvPr>
          <p:cNvPicPr>
            <a:picLocks noChangeAspect="1"/>
          </p:cNvPicPr>
          <p:nvPr/>
        </p:nvPicPr>
        <p:blipFill>
          <a:blip r:embed="rId3"/>
          <a:stretch>
            <a:fillRect/>
          </a:stretch>
        </p:blipFill>
        <p:spPr>
          <a:xfrm>
            <a:off x="790631" y="1300443"/>
            <a:ext cx="10610737" cy="4553510"/>
          </a:xfrm>
          <a:prstGeom prst="rect">
            <a:avLst/>
          </a:prstGeom>
        </p:spPr>
      </p:pic>
      <p:sp>
        <p:nvSpPr>
          <p:cNvPr id="6" name="TextBox 5">
            <a:extLst>
              <a:ext uri="{FF2B5EF4-FFF2-40B4-BE49-F238E27FC236}">
                <a16:creationId xmlns:a16="http://schemas.microsoft.com/office/drawing/2014/main" id="{5B0E64C4-FFB1-430E-86B3-845EB3EFB760}"/>
              </a:ext>
            </a:extLst>
          </p:cNvPr>
          <p:cNvSpPr txBox="1"/>
          <p:nvPr/>
        </p:nvSpPr>
        <p:spPr>
          <a:xfrm>
            <a:off x="484094" y="5854075"/>
            <a:ext cx="10766613" cy="246221"/>
          </a:xfrm>
          <a:prstGeom prst="rect">
            <a:avLst/>
          </a:prstGeom>
          <a:noFill/>
        </p:spPr>
        <p:txBody>
          <a:bodyPr wrap="square">
            <a:spAutoFit/>
          </a:bodyPr>
          <a:lstStyle/>
          <a:p>
            <a:r>
              <a:rPr lang="en-IN" sz="1000" dirty="0">
                <a:latin typeface="Calibri" panose="020F0502020204030204" pitchFamily="34" charset="0"/>
                <a:cs typeface="Calibri" panose="020F0502020204030204" pitchFamily="34" charset="0"/>
              </a:rPr>
              <a:t>Credits: https://www.techtarget.com</a:t>
            </a:r>
          </a:p>
        </p:txBody>
      </p:sp>
    </p:spTree>
    <p:extLst>
      <p:ext uri="{BB962C8B-B14F-4D97-AF65-F5344CB8AC3E}">
        <p14:creationId xmlns:p14="http://schemas.microsoft.com/office/powerpoint/2010/main" val="71230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398930" y="2673515"/>
            <a:ext cx="11394140" cy="1510970"/>
          </a:xfrm>
        </p:spPr>
        <p:txBody>
          <a:bodyPr/>
          <a:lstStyle/>
          <a:p>
            <a:pPr marL="0" indent="0" algn="ctr">
              <a:buNone/>
            </a:pPr>
            <a:r>
              <a:rPr lang="en-IN" sz="3200" b="1" u="sng" dirty="0">
                <a:solidFill>
                  <a:srgbClr val="0070C0"/>
                </a:solidFill>
              </a:rPr>
              <a:t>Data Modelling Use Case</a:t>
            </a:r>
          </a:p>
          <a:p>
            <a:pPr marL="0" indent="0" algn="ctr">
              <a:buNone/>
            </a:pPr>
            <a:r>
              <a:rPr lang="en-IN" sz="3200" dirty="0">
                <a:solidFill>
                  <a:srgbClr val="00B050"/>
                </a:solidFill>
              </a:rPr>
              <a:t>Create a database for a small Auto insurance company</a:t>
            </a:r>
          </a:p>
        </p:txBody>
      </p:sp>
      <p:sp>
        <p:nvSpPr>
          <p:cNvPr id="4" name="Content Placeholder 2">
            <a:extLst>
              <a:ext uri="{FF2B5EF4-FFF2-40B4-BE49-F238E27FC236}">
                <a16:creationId xmlns:a16="http://schemas.microsoft.com/office/drawing/2014/main" id="{D9E91BA6-5F51-45B1-A8D6-D6AB03797923}"/>
              </a:ext>
            </a:extLst>
          </p:cNvPr>
          <p:cNvSpPr txBox="1">
            <a:spLocks/>
          </p:cNvSpPr>
          <p:nvPr/>
        </p:nvSpPr>
        <p:spPr>
          <a:xfrm>
            <a:off x="711129" y="3953378"/>
            <a:ext cx="11394140" cy="1510970"/>
          </a:xfrm>
          <a:prstGeom prst="rect">
            <a:avLst/>
          </a:prstGeom>
        </p:spPr>
        <p:txBody>
          <a:bodyPr lIns="0"/>
          <a:lstStyle>
            <a:lvl1pPr marL="154922" indent="-154922" algn="l" defTabSz="826252" rtl="0" eaLnBrk="1" latinLnBrk="0" hangingPunct="1">
              <a:spcBef>
                <a:spcPct val="20000"/>
              </a:spcBef>
              <a:buClr>
                <a:schemeClr val="accent2"/>
              </a:buClr>
              <a:buSzPct val="70000"/>
              <a:buFont typeface="Arial" pitchFamily="34" charset="0"/>
              <a:buChar char="►"/>
              <a:defRPr lang="en-US" sz="1626" kern="1200" dirty="0" smtClean="0">
                <a:solidFill>
                  <a:schemeClr val="bg1"/>
                </a:solidFill>
                <a:latin typeface="EYInterstate" pitchFamily="2" charset="0"/>
                <a:ea typeface="+mn-ea"/>
                <a:cs typeface="+mn-cs"/>
              </a:defRPr>
            </a:lvl1pPr>
            <a:lvl2pPr marL="309844"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2pPr>
            <a:lvl3pPr marL="467636" indent="-166398"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3pPr>
            <a:lvl4pPr marL="619689" indent="-152053" algn="l" defTabSz="826252" rtl="0" eaLnBrk="1" latinLnBrk="0" hangingPunct="1">
              <a:spcBef>
                <a:spcPct val="20000"/>
              </a:spcBef>
              <a:buClr>
                <a:schemeClr val="accent2"/>
              </a:buClr>
              <a:buSzPct val="70000"/>
              <a:buFont typeface="Arial" pitchFamily="34" charset="0"/>
              <a:buChar char="►"/>
              <a:defRPr lang="en-US" sz="1084" kern="1200" dirty="0" smtClean="0">
                <a:solidFill>
                  <a:schemeClr val="bg1"/>
                </a:solidFill>
                <a:latin typeface="EYInterstate Light" pitchFamily="2" charset="0"/>
                <a:ea typeface="+mn-ea"/>
                <a:cs typeface="+mn-cs"/>
              </a:defRPr>
            </a:lvl4pPr>
            <a:lvl5pPr marL="777480" indent="-157791" algn="l" defTabSz="826252" rtl="0" eaLnBrk="1" latinLnBrk="0" hangingPunct="1">
              <a:spcBef>
                <a:spcPct val="20000"/>
              </a:spcBef>
              <a:buClr>
                <a:schemeClr val="accent2"/>
              </a:buClr>
              <a:buSzPct val="70000"/>
              <a:buFont typeface="Arial" pitchFamily="34" charset="0"/>
              <a:buChar char="►"/>
              <a:defRPr lang="en-GB" sz="1084" kern="1200" dirty="0">
                <a:solidFill>
                  <a:schemeClr val="bg1"/>
                </a:solidFill>
                <a:latin typeface="EYInterstate Light" pitchFamily="2" charset="0"/>
                <a:ea typeface="+mn-ea"/>
                <a:cs typeface="+mn-cs"/>
              </a:defRPr>
            </a:lvl5pPr>
            <a:lvl6pPr marL="2272193"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6pPr>
            <a:lvl7pPr marL="2685318"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7pPr>
            <a:lvl8pPr marL="3098444"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8pPr>
            <a:lvl9pPr marL="3511570" indent="-206563" algn="l" defTabSz="826252" rtl="0" eaLnBrk="1" latinLnBrk="0" hangingPunct="1">
              <a:spcBef>
                <a:spcPct val="20000"/>
              </a:spcBef>
              <a:buFont typeface="Arial" pitchFamily="34" charset="0"/>
              <a:buChar char="•"/>
              <a:defRPr sz="1807" kern="1200">
                <a:solidFill>
                  <a:schemeClr val="tx1"/>
                </a:solidFill>
                <a:latin typeface="+mn-lt"/>
                <a:ea typeface="+mn-ea"/>
                <a:cs typeface="+mn-cs"/>
              </a:defRPr>
            </a:lvl9pPr>
          </a:lstStyle>
          <a:p>
            <a:pPr algn="ctr"/>
            <a:r>
              <a:rPr lang="en-IN" sz="1400" dirty="0">
                <a:solidFill>
                  <a:schemeClr val="tx1"/>
                </a:solidFill>
                <a:latin typeface="Calibri" panose="020F0502020204030204" pitchFamily="34" charset="0"/>
                <a:cs typeface="Calibri" panose="020F0502020204030204" pitchFamily="34" charset="0"/>
              </a:rPr>
              <a:t>Sigle policy can have one or more coverage</a:t>
            </a:r>
          </a:p>
          <a:p>
            <a:pPr algn="ctr"/>
            <a:r>
              <a:rPr lang="en-IN" sz="1400" dirty="0">
                <a:solidFill>
                  <a:schemeClr val="tx1"/>
                </a:solidFill>
                <a:latin typeface="Calibri" panose="020F0502020204030204" pitchFamily="34" charset="0"/>
                <a:cs typeface="Calibri" panose="020F0502020204030204" pitchFamily="34" charset="0"/>
              </a:rPr>
              <a:t>Policy holders can have more than one policy</a:t>
            </a:r>
          </a:p>
          <a:p>
            <a:pPr algn="ctr"/>
            <a:r>
              <a:rPr lang="en-IN" sz="1400" dirty="0">
                <a:solidFill>
                  <a:schemeClr val="tx1"/>
                </a:solidFill>
                <a:latin typeface="Calibri" panose="020F0502020204030204" pitchFamily="34" charset="0"/>
                <a:cs typeface="Calibri" panose="020F0502020204030204" pitchFamily="34" charset="0"/>
              </a:rPr>
              <a:t>Partial payment is possible for a policy bill</a:t>
            </a:r>
          </a:p>
          <a:p>
            <a:pPr algn="ctr"/>
            <a:r>
              <a:rPr lang="en-IN" sz="1400" dirty="0">
                <a:solidFill>
                  <a:schemeClr val="tx1"/>
                </a:solidFill>
                <a:latin typeface="Calibri" panose="020F0502020204030204" pitchFamily="34" charset="0"/>
                <a:cs typeface="Calibri" panose="020F0502020204030204" pitchFamily="34" charset="0"/>
              </a:rPr>
              <a:t>Discount to be offered for not violating traffic rules</a:t>
            </a:r>
          </a:p>
        </p:txBody>
      </p:sp>
    </p:spTree>
    <p:extLst>
      <p:ext uri="{BB962C8B-B14F-4D97-AF65-F5344CB8AC3E}">
        <p14:creationId xmlns:p14="http://schemas.microsoft.com/office/powerpoint/2010/main" val="394113539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27980F-9689-49F7-B912-B32AECB5A15C}"/>
              </a:ext>
            </a:extLst>
          </p:cNvPr>
          <p:cNvPicPr>
            <a:picLocks noChangeAspect="1"/>
          </p:cNvPicPr>
          <p:nvPr/>
        </p:nvPicPr>
        <p:blipFill>
          <a:blip r:embed="rId3"/>
          <a:stretch>
            <a:fillRect/>
          </a:stretch>
        </p:blipFill>
        <p:spPr>
          <a:xfrm>
            <a:off x="1508760" y="1062979"/>
            <a:ext cx="10287000" cy="5094514"/>
          </a:xfrm>
          <a:prstGeom prst="rect">
            <a:avLst/>
          </a:prstGeom>
        </p:spPr>
      </p:pic>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a:xfrm>
            <a:off x="609602" y="530352"/>
            <a:ext cx="10972800" cy="523748"/>
          </a:xfrm>
        </p:spPr>
        <p:txBody>
          <a:bodyPr/>
          <a:lstStyle/>
          <a:p>
            <a:r>
              <a:rPr lang="en-IN" dirty="0"/>
              <a:t>Conceptual</a:t>
            </a:r>
          </a:p>
        </p:txBody>
      </p:sp>
      <p:sp>
        <p:nvSpPr>
          <p:cNvPr id="7" name="TextBox 6">
            <a:extLst>
              <a:ext uri="{FF2B5EF4-FFF2-40B4-BE49-F238E27FC236}">
                <a16:creationId xmlns:a16="http://schemas.microsoft.com/office/drawing/2014/main" id="{C13D0DFC-1162-4BE7-A90A-6A81D84B3027}"/>
              </a:ext>
            </a:extLst>
          </p:cNvPr>
          <p:cNvSpPr txBox="1"/>
          <p:nvPr/>
        </p:nvSpPr>
        <p:spPr>
          <a:xfrm>
            <a:off x="396240" y="1181299"/>
            <a:ext cx="3267454" cy="646331"/>
          </a:xfrm>
          <a:prstGeom prst="rect">
            <a:avLst/>
          </a:prstGeom>
          <a:noFill/>
        </p:spPr>
        <p:txBody>
          <a:bodyPr wrap="square">
            <a:spAutoFit/>
          </a:bodyPr>
          <a:lstStyle>
            <a:defPPr>
              <a:defRPr lang="en-US"/>
            </a:defPPr>
            <a:lvl1pPr marL="171450" indent="-171450">
              <a:buFont typeface="Arial" panose="020B0604020202020204" pitchFamily="34" charset="0"/>
              <a:buChar char="•"/>
              <a:defRPr sz="900">
                <a:latin typeface="Calibri" panose="020F0502020204030204" pitchFamily="34" charset="0"/>
                <a:cs typeface="Calibri" panose="020F0502020204030204" pitchFamily="34" charset="0"/>
              </a:defRPr>
            </a:lvl1pPr>
          </a:lstStyle>
          <a:p>
            <a:r>
              <a:rPr lang="en-IN" dirty="0"/>
              <a:t>Represents the overall structure and content but not the detail of the data plan</a:t>
            </a:r>
          </a:p>
          <a:p>
            <a:r>
              <a:rPr lang="en-IN" dirty="0"/>
              <a:t>High-level blueprint for the development of logical and physical models.</a:t>
            </a:r>
          </a:p>
        </p:txBody>
      </p:sp>
    </p:spTree>
    <p:extLst>
      <p:ext uri="{BB962C8B-B14F-4D97-AF65-F5344CB8AC3E}">
        <p14:creationId xmlns:p14="http://schemas.microsoft.com/office/powerpoint/2010/main" val="546244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p:txBody>
          <a:bodyPr/>
          <a:lstStyle/>
          <a:p>
            <a:r>
              <a:rPr lang="en-IN" dirty="0"/>
              <a:t>Logical</a:t>
            </a:r>
          </a:p>
        </p:txBody>
      </p:sp>
      <p:sp>
        <p:nvSpPr>
          <p:cNvPr id="6" name="TextBox 5">
            <a:extLst>
              <a:ext uri="{FF2B5EF4-FFF2-40B4-BE49-F238E27FC236}">
                <a16:creationId xmlns:a16="http://schemas.microsoft.com/office/drawing/2014/main" id="{293433AA-32BA-4261-AAE3-61EB36928A79}"/>
              </a:ext>
            </a:extLst>
          </p:cNvPr>
          <p:cNvSpPr txBox="1"/>
          <p:nvPr/>
        </p:nvSpPr>
        <p:spPr>
          <a:xfrm>
            <a:off x="510990" y="2644170"/>
            <a:ext cx="2474257" cy="923330"/>
          </a:xfrm>
          <a:prstGeom prst="rect">
            <a:avLst/>
          </a:prstGeom>
          <a:noFill/>
        </p:spPr>
        <p:txBody>
          <a:bodyPr wrap="square">
            <a:spAutoFit/>
          </a:bodyPr>
          <a:lstStyle/>
          <a:p>
            <a:pPr marL="171450" indent="-171450">
              <a:buFont typeface="Arial" panose="020B0604020202020204" pitchFamily="34" charset="0"/>
              <a:buChar char="•"/>
            </a:pPr>
            <a:r>
              <a:rPr lang="en-IN" sz="900" dirty="0">
                <a:latin typeface="Calibri" panose="020F0502020204030204" pitchFamily="34" charset="0"/>
                <a:cs typeface="Calibri" panose="020F0502020204030204" pitchFamily="34" charset="0"/>
              </a:rPr>
              <a:t>Closely relates to the general definition of “data model” in that it describes the data flow and database content.</a:t>
            </a:r>
          </a:p>
          <a:p>
            <a:pPr marL="171450" indent="-171450">
              <a:buFont typeface="Arial" panose="020B0604020202020204" pitchFamily="34" charset="0"/>
              <a:buChar char="•"/>
            </a:pPr>
            <a:r>
              <a:rPr lang="en-IN" sz="900" dirty="0">
                <a:latin typeface="Calibri" panose="020F0502020204030204" pitchFamily="34" charset="0"/>
                <a:cs typeface="Calibri" panose="020F0502020204030204" pitchFamily="34" charset="0"/>
              </a:rPr>
              <a:t>This adds detail to the overall structure in the conceptual model but does not include specifications for the database.</a:t>
            </a:r>
          </a:p>
        </p:txBody>
      </p:sp>
      <p:pic>
        <p:nvPicPr>
          <p:cNvPr id="4" name="Picture 3">
            <a:extLst>
              <a:ext uri="{FF2B5EF4-FFF2-40B4-BE49-F238E27FC236}">
                <a16:creationId xmlns:a16="http://schemas.microsoft.com/office/drawing/2014/main" id="{B4699B7F-A082-4ED9-A4D0-A95EE6E23ED2}"/>
              </a:ext>
            </a:extLst>
          </p:cNvPr>
          <p:cNvPicPr>
            <a:picLocks noChangeAspect="1"/>
          </p:cNvPicPr>
          <p:nvPr/>
        </p:nvPicPr>
        <p:blipFill>
          <a:blip r:embed="rId3"/>
          <a:stretch>
            <a:fillRect/>
          </a:stretch>
        </p:blipFill>
        <p:spPr>
          <a:xfrm>
            <a:off x="3182112" y="1054100"/>
            <a:ext cx="7434072" cy="5067975"/>
          </a:xfrm>
          <a:prstGeom prst="rect">
            <a:avLst/>
          </a:prstGeom>
        </p:spPr>
      </p:pic>
    </p:spTree>
    <p:extLst>
      <p:ext uri="{BB962C8B-B14F-4D97-AF65-F5344CB8AC3E}">
        <p14:creationId xmlns:p14="http://schemas.microsoft.com/office/powerpoint/2010/main" val="227985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711E-1564-4DA4-B2C8-867E063EDD0C}"/>
              </a:ext>
            </a:extLst>
          </p:cNvPr>
          <p:cNvSpPr>
            <a:spLocks noGrp="1"/>
          </p:cNvSpPr>
          <p:nvPr>
            <p:ph type="title"/>
          </p:nvPr>
        </p:nvSpPr>
        <p:spPr>
          <a:xfrm>
            <a:off x="701042" y="530352"/>
            <a:ext cx="10972800" cy="596928"/>
          </a:xfrm>
        </p:spPr>
        <p:txBody>
          <a:bodyPr/>
          <a:lstStyle/>
          <a:p>
            <a:r>
              <a:rPr lang="en-IN" dirty="0"/>
              <a:t>Physical</a:t>
            </a:r>
          </a:p>
        </p:txBody>
      </p:sp>
      <p:pic>
        <p:nvPicPr>
          <p:cNvPr id="4" name="Picture 3" descr="Diagram&#10;&#10;Description automatically generated">
            <a:extLst>
              <a:ext uri="{FF2B5EF4-FFF2-40B4-BE49-F238E27FC236}">
                <a16:creationId xmlns:a16="http://schemas.microsoft.com/office/drawing/2014/main" id="{8ACB0872-82A9-4C64-AD22-7063906DFD1C}"/>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1051560" y="1099820"/>
            <a:ext cx="10972800" cy="5020631"/>
          </a:xfrm>
          <a:prstGeom prst="rect">
            <a:avLst/>
          </a:prstGeom>
        </p:spPr>
      </p:pic>
      <p:sp>
        <p:nvSpPr>
          <p:cNvPr id="6" name="TextBox 5">
            <a:extLst>
              <a:ext uri="{FF2B5EF4-FFF2-40B4-BE49-F238E27FC236}">
                <a16:creationId xmlns:a16="http://schemas.microsoft.com/office/drawing/2014/main" id="{3572A479-6260-4B9A-8139-60411E3763F2}"/>
              </a:ext>
            </a:extLst>
          </p:cNvPr>
          <p:cNvSpPr txBox="1"/>
          <p:nvPr/>
        </p:nvSpPr>
        <p:spPr>
          <a:xfrm>
            <a:off x="137161" y="2648472"/>
            <a:ext cx="1478280" cy="1200329"/>
          </a:xfrm>
          <a:prstGeom prst="rect">
            <a:avLst/>
          </a:prstGeom>
          <a:noFill/>
        </p:spPr>
        <p:txBody>
          <a:bodyPr wrap="square">
            <a:spAutoFit/>
          </a:bodyPr>
          <a:lstStyle/>
          <a:p>
            <a:pPr marL="171450" indent="-171450">
              <a:buFont typeface="Arial" panose="020B0604020202020204" pitchFamily="34" charset="0"/>
              <a:buChar char="•"/>
            </a:pPr>
            <a:r>
              <a:rPr lang="en-IN" sz="900" dirty="0">
                <a:latin typeface="Calibri" panose="020F0502020204030204" pitchFamily="34" charset="0"/>
                <a:cs typeface="Calibri" panose="020F0502020204030204" pitchFamily="34" charset="0"/>
              </a:rPr>
              <a:t>Contain enough detail to enable technologists to create the actual database structure.</a:t>
            </a:r>
          </a:p>
          <a:p>
            <a:pPr marL="171450" indent="-171450">
              <a:buFont typeface="Arial" panose="020B0604020202020204" pitchFamily="34" charset="0"/>
              <a:buChar char="•"/>
            </a:pPr>
            <a:r>
              <a:rPr lang="en-IN" sz="900" dirty="0">
                <a:latin typeface="Calibri" panose="020F0502020204030204" pitchFamily="34" charset="0"/>
                <a:cs typeface="Calibri" panose="020F0502020204030204" pitchFamily="34" charset="0"/>
              </a:rPr>
              <a:t>The physical data model is specific to a designated database software system.</a:t>
            </a:r>
          </a:p>
        </p:txBody>
      </p:sp>
    </p:spTree>
    <p:extLst>
      <p:ext uri="{BB962C8B-B14F-4D97-AF65-F5344CB8AC3E}">
        <p14:creationId xmlns:p14="http://schemas.microsoft.com/office/powerpoint/2010/main" val="300571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p:txBody>
          <a:bodyPr/>
          <a:lstStyle/>
          <a:p>
            <a:r>
              <a:rPr lang="en-IN" sz="2800" dirty="0"/>
              <a:t>Introduction</a:t>
            </a:r>
          </a:p>
        </p:txBody>
      </p:sp>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609602" y="1188534"/>
            <a:ext cx="10972800" cy="4698000"/>
          </a:xfrm>
        </p:spPr>
        <p:txBody>
          <a:bodyPr/>
          <a:lstStyle/>
          <a:p>
            <a:pPr marL="0" indent="0">
              <a:buNone/>
            </a:pPr>
            <a:r>
              <a:rPr lang="en-IN" b="1" dirty="0"/>
              <a:t>Module-1:</a:t>
            </a:r>
          </a:p>
          <a:p>
            <a:r>
              <a:rPr lang="en-IN" dirty="0">
                <a:solidFill>
                  <a:srgbClr val="00B0F0"/>
                </a:solidFill>
              </a:rPr>
              <a:t>1. Data Modelling Fundamentals - What is it, purpose, etc.</a:t>
            </a:r>
          </a:p>
          <a:p>
            <a:r>
              <a:rPr lang="en-IN" dirty="0">
                <a:solidFill>
                  <a:srgbClr val="00B0F0"/>
                </a:solidFill>
              </a:rPr>
              <a:t>2. The building block of Data Models - Entity, Attributes, Relationship</a:t>
            </a:r>
          </a:p>
          <a:p>
            <a:r>
              <a:rPr lang="en-IN" dirty="0">
                <a:solidFill>
                  <a:srgbClr val="00B0F0"/>
                </a:solidFill>
              </a:rPr>
              <a:t>3. Type of Data Models - Conceptual, Logical, Physical</a:t>
            </a:r>
          </a:p>
          <a:p>
            <a:endParaRPr lang="en-IN" dirty="0"/>
          </a:p>
          <a:p>
            <a:pPr marL="0" indent="0">
              <a:buNone/>
            </a:pPr>
            <a:r>
              <a:rPr lang="en-IN" b="1" dirty="0"/>
              <a:t>Module-2:</a:t>
            </a:r>
          </a:p>
          <a:p>
            <a:r>
              <a:rPr lang="en-IN" dirty="0"/>
              <a:t>1. Normalization</a:t>
            </a:r>
          </a:p>
          <a:p>
            <a:r>
              <a:rPr lang="en-IN" dirty="0"/>
              <a:t>2. Relationship &amp; cardinality (1:1, 1:M, M:M)</a:t>
            </a:r>
          </a:p>
          <a:p>
            <a:r>
              <a:rPr lang="en-IN" dirty="0"/>
              <a:t>3. Data Modelling notation</a:t>
            </a:r>
          </a:p>
          <a:p>
            <a:r>
              <a:rPr lang="en-IN" dirty="0"/>
              <a:t>4. Introduction to Dimension Modelling</a:t>
            </a:r>
          </a:p>
          <a:p>
            <a:endParaRPr lang="en-IN" dirty="0"/>
          </a:p>
          <a:p>
            <a:pPr marL="0" indent="0">
              <a:buNone/>
            </a:pPr>
            <a:r>
              <a:rPr lang="en-IN" b="1"/>
              <a:t>Module-3</a:t>
            </a:r>
            <a:r>
              <a:rPr lang="en-IN" b="1" dirty="0"/>
              <a:t>:</a:t>
            </a:r>
          </a:p>
          <a:p>
            <a:r>
              <a:rPr lang="en-IN" dirty="0"/>
              <a:t>1. Type of Dimension Models - Star Schema, Snowflake Schema, etc.</a:t>
            </a:r>
          </a:p>
          <a:p>
            <a:r>
              <a:rPr lang="en-IN" dirty="0"/>
              <a:t>2. Different types of Dimensions &amp; fact table</a:t>
            </a:r>
          </a:p>
          <a:p>
            <a:r>
              <a:rPr lang="en-IN" dirty="0"/>
              <a:t>3. Difference between OLTP &amp; OLAP Modelling.</a:t>
            </a:r>
          </a:p>
        </p:txBody>
      </p:sp>
    </p:spTree>
    <p:extLst>
      <p:ext uri="{BB962C8B-B14F-4D97-AF65-F5344CB8AC3E}">
        <p14:creationId xmlns:p14="http://schemas.microsoft.com/office/powerpoint/2010/main" val="99092179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BF8B-CD6E-4E24-A4D1-C12D093D816A}"/>
              </a:ext>
            </a:extLst>
          </p:cNvPr>
          <p:cNvSpPr>
            <a:spLocks noGrp="1"/>
          </p:cNvSpPr>
          <p:nvPr>
            <p:ph type="title"/>
          </p:nvPr>
        </p:nvSpPr>
        <p:spPr/>
        <p:txBody>
          <a:bodyPr/>
          <a:lstStyle/>
          <a:p>
            <a:r>
              <a:rPr lang="en-IN" dirty="0"/>
              <a:t>Database Design Stages and Deliverables</a:t>
            </a:r>
          </a:p>
        </p:txBody>
      </p:sp>
      <p:pic>
        <p:nvPicPr>
          <p:cNvPr id="4" name="Picture 3">
            <a:extLst>
              <a:ext uri="{FF2B5EF4-FFF2-40B4-BE49-F238E27FC236}">
                <a16:creationId xmlns:a16="http://schemas.microsoft.com/office/drawing/2014/main" id="{CDEBA3BC-4100-4175-BC22-17F9841FE367}"/>
              </a:ext>
            </a:extLst>
          </p:cNvPr>
          <p:cNvPicPr>
            <a:picLocks noChangeAspect="1"/>
          </p:cNvPicPr>
          <p:nvPr/>
        </p:nvPicPr>
        <p:blipFill>
          <a:blip r:embed="rId2"/>
          <a:stretch>
            <a:fillRect/>
          </a:stretch>
        </p:blipFill>
        <p:spPr>
          <a:xfrm>
            <a:off x="3214574" y="1054100"/>
            <a:ext cx="4930226" cy="5123416"/>
          </a:xfrm>
          <a:prstGeom prst="rect">
            <a:avLst/>
          </a:prstGeom>
        </p:spPr>
      </p:pic>
    </p:spTree>
    <p:extLst>
      <p:ext uri="{BB962C8B-B14F-4D97-AF65-F5344CB8AC3E}">
        <p14:creationId xmlns:p14="http://schemas.microsoft.com/office/powerpoint/2010/main" val="335785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88A00B3-1012-4B24-8C70-12F91570FD80}"/>
              </a:ext>
            </a:extLst>
          </p:cNvPr>
          <p:cNvSpPr>
            <a:spLocks noGrp="1"/>
          </p:cNvSpPr>
          <p:nvPr>
            <p:ph type="subTitle" idx="1"/>
          </p:nvPr>
        </p:nvSpPr>
        <p:spPr>
          <a:xfrm>
            <a:off x="831001" y="2823411"/>
            <a:ext cx="2826600" cy="638841"/>
          </a:xfrm>
        </p:spPr>
        <p:txBody>
          <a:bodyPr anchor="b">
            <a:normAutofit fontScale="92500" lnSpcReduction="10000"/>
          </a:bodyPr>
          <a:lstStyle/>
          <a:p>
            <a:pPr algn="l"/>
            <a:r>
              <a:rPr lang="en-IN" sz="4000" b="1" spc="300" dirty="0"/>
              <a:t>Thank You</a:t>
            </a:r>
          </a:p>
        </p:txBody>
      </p:sp>
    </p:spTree>
    <p:extLst>
      <p:ext uri="{BB962C8B-B14F-4D97-AF65-F5344CB8AC3E}">
        <p14:creationId xmlns:p14="http://schemas.microsoft.com/office/powerpoint/2010/main" val="360479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274638"/>
            <a:ext cx="10972800" cy="434279"/>
          </a:xfrm>
        </p:spPr>
        <p:txBody>
          <a:bodyPr/>
          <a:lstStyle/>
          <a:p>
            <a:r>
              <a:rPr lang="en-IN" sz="2800" dirty="0"/>
              <a:t>Data Modelling</a:t>
            </a:r>
          </a:p>
        </p:txBody>
      </p:sp>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3503488" y="3083181"/>
            <a:ext cx="5185023" cy="691637"/>
          </a:xfrm>
        </p:spPr>
        <p:txBody>
          <a:bodyPr/>
          <a:lstStyle/>
          <a:p>
            <a:pPr marL="0" indent="0">
              <a:buNone/>
            </a:pPr>
            <a:r>
              <a:rPr lang="en-IN" sz="3200" b="1" dirty="0">
                <a:solidFill>
                  <a:srgbClr val="0070C0"/>
                </a:solidFill>
              </a:rPr>
              <a:t>What is Data Modelling?</a:t>
            </a:r>
            <a:endParaRPr lang="en-IN" sz="3200" dirty="0">
              <a:solidFill>
                <a:srgbClr val="0070C0"/>
              </a:solidFill>
            </a:endParaRPr>
          </a:p>
        </p:txBody>
      </p:sp>
    </p:spTree>
    <p:extLst>
      <p:ext uri="{BB962C8B-B14F-4D97-AF65-F5344CB8AC3E}">
        <p14:creationId xmlns:p14="http://schemas.microsoft.com/office/powerpoint/2010/main" val="101051592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p:txBody>
          <a:bodyPr anchor="t">
            <a:normAutofit/>
          </a:bodyPr>
          <a:lstStyle/>
          <a:p>
            <a:r>
              <a:rPr lang="en-IN"/>
              <a:t>Data Modelling – Definition, Purpose</a:t>
            </a:r>
          </a:p>
        </p:txBody>
      </p:sp>
      <p:graphicFrame>
        <p:nvGraphicFramePr>
          <p:cNvPr id="6" name="Content Placeholder 2">
            <a:extLst>
              <a:ext uri="{FF2B5EF4-FFF2-40B4-BE49-F238E27FC236}">
                <a16:creationId xmlns:a16="http://schemas.microsoft.com/office/drawing/2014/main" id="{9A154E8F-C227-3435-F6D2-5A29B4C02F4B}"/>
              </a:ext>
            </a:extLst>
          </p:cNvPr>
          <p:cNvGraphicFramePr>
            <a:graphicFrameLocks noGrp="1"/>
          </p:cNvGraphicFramePr>
          <p:nvPr>
            <p:ph idx="1"/>
            <p:extLst>
              <p:ext uri="{D42A27DB-BD31-4B8C-83A1-F6EECF244321}">
                <p14:modId xmlns:p14="http://schemas.microsoft.com/office/powerpoint/2010/main" val="101387448"/>
              </p:ext>
            </p:extLst>
          </p:nvPr>
        </p:nvGraphicFramePr>
        <p:xfrm>
          <a:off x="1866902" y="1028325"/>
          <a:ext cx="8351295" cy="15284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a:extLst>
              <a:ext uri="{FF2B5EF4-FFF2-40B4-BE49-F238E27FC236}">
                <a16:creationId xmlns:a16="http://schemas.microsoft.com/office/drawing/2014/main" id="{B49478E1-69E1-4716-BABC-D0CB0AEE80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23439" y="2663299"/>
            <a:ext cx="7621899" cy="3469104"/>
          </a:xfrm>
          <a:prstGeom prst="rect">
            <a:avLst/>
          </a:prstGeom>
        </p:spPr>
      </p:pic>
      <p:cxnSp>
        <p:nvCxnSpPr>
          <p:cNvPr id="10" name="Straight Connector 9">
            <a:extLst>
              <a:ext uri="{FF2B5EF4-FFF2-40B4-BE49-F238E27FC236}">
                <a16:creationId xmlns:a16="http://schemas.microsoft.com/office/drawing/2014/main" id="{3E783CBA-FDEA-473E-A592-4CC3FE24F564}"/>
              </a:ext>
            </a:extLst>
          </p:cNvPr>
          <p:cNvCxnSpPr/>
          <p:nvPr/>
        </p:nvCxnSpPr>
        <p:spPr>
          <a:xfrm>
            <a:off x="3142695" y="2459115"/>
            <a:ext cx="5752730" cy="0"/>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83660"/>
            <a:ext cx="10972800" cy="470440"/>
          </a:xfrm>
        </p:spPr>
        <p:txBody>
          <a:bodyPr anchor="t">
            <a:normAutofit/>
          </a:bodyPr>
          <a:lstStyle/>
          <a:p>
            <a:r>
              <a:rPr lang="en-IN" dirty="0"/>
              <a:t>Database, Data Models &amp; Tables</a:t>
            </a:r>
          </a:p>
        </p:txBody>
      </p:sp>
      <p:sp>
        <p:nvSpPr>
          <p:cNvPr id="5" name="Rectangle 4">
            <a:extLst>
              <a:ext uri="{FF2B5EF4-FFF2-40B4-BE49-F238E27FC236}">
                <a16:creationId xmlns:a16="http://schemas.microsoft.com/office/drawing/2014/main" id="{3918EE47-9C26-43C4-B95B-23CEF18622D3}"/>
              </a:ext>
            </a:extLst>
          </p:cNvPr>
          <p:cNvSpPr/>
          <p:nvPr/>
        </p:nvSpPr>
        <p:spPr>
          <a:xfrm>
            <a:off x="1167319" y="1721797"/>
            <a:ext cx="9805481" cy="4182894"/>
          </a:xfrm>
          <a:prstGeom prst="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9" name="Rectangle 8">
            <a:extLst>
              <a:ext uri="{FF2B5EF4-FFF2-40B4-BE49-F238E27FC236}">
                <a16:creationId xmlns:a16="http://schemas.microsoft.com/office/drawing/2014/main" id="{11995E95-D921-4476-8B38-F95BB2BE5862}"/>
              </a:ext>
            </a:extLst>
          </p:cNvPr>
          <p:cNvSpPr/>
          <p:nvPr/>
        </p:nvSpPr>
        <p:spPr>
          <a:xfrm>
            <a:off x="1592093" y="2294107"/>
            <a:ext cx="3184187" cy="2795081"/>
          </a:xfrm>
          <a:prstGeom prst="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11" name="Rectangle 10">
            <a:extLst>
              <a:ext uri="{FF2B5EF4-FFF2-40B4-BE49-F238E27FC236}">
                <a16:creationId xmlns:a16="http://schemas.microsoft.com/office/drawing/2014/main" id="{66F05510-5240-45C1-867F-194833F71634}"/>
              </a:ext>
            </a:extLst>
          </p:cNvPr>
          <p:cNvSpPr/>
          <p:nvPr/>
        </p:nvSpPr>
        <p:spPr>
          <a:xfrm>
            <a:off x="6851514" y="2294107"/>
            <a:ext cx="3184187" cy="2795081"/>
          </a:xfrm>
          <a:prstGeom prst="rect">
            <a:avLst/>
          </a:prstGeom>
          <a:noFill/>
          <a:ln w="1905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7" name="Rectangle 6">
            <a:extLst>
              <a:ext uri="{FF2B5EF4-FFF2-40B4-BE49-F238E27FC236}">
                <a16:creationId xmlns:a16="http://schemas.microsoft.com/office/drawing/2014/main" id="{BEECC889-F584-4BE7-8D50-C3E03D0254EF}"/>
              </a:ext>
            </a:extLst>
          </p:cNvPr>
          <p:cNvSpPr/>
          <p:nvPr/>
        </p:nvSpPr>
        <p:spPr>
          <a:xfrm>
            <a:off x="2600527" y="2704289"/>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1</a:t>
            </a:r>
          </a:p>
        </p:txBody>
      </p:sp>
      <p:sp>
        <p:nvSpPr>
          <p:cNvPr id="12" name="Rectangle 11">
            <a:extLst>
              <a:ext uri="{FF2B5EF4-FFF2-40B4-BE49-F238E27FC236}">
                <a16:creationId xmlns:a16="http://schemas.microsoft.com/office/drawing/2014/main" id="{52CF6CD5-C460-40AD-9F1A-CF9B1F20B320}"/>
              </a:ext>
            </a:extLst>
          </p:cNvPr>
          <p:cNvSpPr/>
          <p:nvPr/>
        </p:nvSpPr>
        <p:spPr>
          <a:xfrm>
            <a:off x="3229583" y="4079131"/>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9A6CC648-91FA-4963-90A1-098C6B96D23F}"/>
              </a:ext>
            </a:extLst>
          </p:cNvPr>
          <p:cNvSpPr/>
          <p:nvPr/>
        </p:nvSpPr>
        <p:spPr>
          <a:xfrm>
            <a:off x="1835285" y="4079131"/>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626FEF8-A2AA-4C3D-AEDD-8E92917A21F8}"/>
              </a:ext>
            </a:extLst>
          </p:cNvPr>
          <p:cNvSpPr/>
          <p:nvPr/>
        </p:nvSpPr>
        <p:spPr>
          <a:xfrm>
            <a:off x="7992893" y="2704289"/>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0868E3C3-7C79-4B65-96B1-F585E5B1EF95}"/>
              </a:ext>
            </a:extLst>
          </p:cNvPr>
          <p:cNvSpPr/>
          <p:nvPr/>
        </p:nvSpPr>
        <p:spPr>
          <a:xfrm>
            <a:off x="8621949" y="4079131"/>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1</a:t>
            </a:r>
          </a:p>
        </p:txBody>
      </p:sp>
      <p:sp>
        <p:nvSpPr>
          <p:cNvPr id="16" name="Rectangle 15">
            <a:extLst>
              <a:ext uri="{FF2B5EF4-FFF2-40B4-BE49-F238E27FC236}">
                <a16:creationId xmlns:a16="http://schemas.microsoft.com/office/drawing/2014/main" id="{4A2A2A0D-40AB-4855-AEB7-562609251E9A}"/>
              </a:ext>
            </a:extLst>
          </p:cNvPr>
          <p:cNvSpPr/>
          <p:nvPr/>
        </p:nvSpPr>
        <p:spPr>
          <a:xfrm>
            <a:off x="7227651" y="4079131"/>
            <a:ext cx="969524" cy="398834"/>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00" b="1" dirty="0">
                <a:solidFill>
                  <a:schemeClr val="tx1"/>
                </a:solidFill>
                <a:latin typeface="Calibri" panose="020F0502020204030204" pitchFamily="34" charset="0"/>
                <a:cs typeface="Calibri" panose="020F0502020204030204" pitchFamily="34" charset="0"/>
              </a:rPr>
              <a:t>Data Block</a:t>
            </a:r>
          </a:p>
          <a:p>
            <a:pPr algn="ctr"/>
            <a:r>
              <a:rPr lang="en-IN" sz="1000" b="1" dirty="0">
                <a:solidFill>
                  <a:schemeClr val="tx1"/>
                </a:solidFill>
                <a:latin typeface="Calibri" panose="020F0502020204030204" pitchFamily="34" charset="0"/>
                <a:cs typeface="Calibri" panose="020F0502020204030204" pitchFamily="34" charset="0"/>
              </a:rPr>
              <a:t>2</a:t>
            </a:r>
          </a:p>
        </p:txBody>
      </p:sp>
      <p:sp>
        <p:nvSpPr>
          <p:cNvPr id="17" name="TextBox 16">
            <a:extLst>
              <a:ext uri="{FF2B5EF4-FFF2-40B4-BE49-F238E27FC236}">
                <a16:creationId xmlns:a16="http://schemas.microsoft.com/office/drawing/2014/main" id="{2AF3EB10-E518-43E3-867E-A5A4054CA98A}"/>
              </a:ext>
            </a:extLst>
          </p:cNvPr>
          <p:cNvSpPr txBox="1"/>
          <p:nvPr/>
        </p:nvSpPr>
        <p:spPr>
          <a:xfrm>
            <a:off x="1094537" y="1420452"/>
            <a:ext cx="1481495" cy="276999"/>
          </a:xfrm>
          <a:prstGeom prst="rect">
            <a:avLst/>
          </a:prstGeom>
          <a:noFill/>
        </p:spPr>
        <p:txBody>
          <a:bodyPr wrap="square">
            <a:spAutoFit/>
          </a:bodyPr>
          <a:lstStyle/>
          <a:p>
            <a:pPr lvl="0"/>
            <a:r>
              <a:rPr lang="en-IN" sz="1200" dirty="0">
                <a:solidFill>
                  <a:srgbClr val="336699"/>
                </a:solidFill>
                <a:latin typeface="Calibri" panose="020F0502020204030204" pitchFamily="34" charset="0"/>
                <a:cs typeface="Calibri" panose="020F0502020204030204" pitchFamily="34" charset="0"/>
              </a:rPr>
              <a:t>Database</a:t>
            </a:r>
          </a:p>
        </p:txBody>
      </p:sp>
      <p:sp>
        <p:nvSpPr>
          <p:cNvPr id="18" name="TextBox 17">
            <a:extLst>
              <a:ext uri="{FF2B5EF4-FFF2-40B4-BE49-F238E27FC236}">
                <a16:creationId xmlns:a16="http://schemas.microsoft.com/office/drawing/2014/main" id="{1C8D8B28-E75A-4814-8558-4A7FC573FD86}"/>
              </a:ext>
            </a:extLst>
          </p:cNvPr>
          <p:cNvSpPr txBox="1"/>
          <p:nvPr/>
        </p:nvSpPr>
        <p:spPr>
          <a:xfrm>
            <a:off x="1509584" y="2017108"/>
            <a:ext cx="1481495" cy="276999"/>
          </a:xfrm>
          <a:prstGeom prst="rect">
            <a:avLst/>
          </a:prstGeom>
          <a:noFill/>
        </p:spPr>
        <p:txBody>
          <a:bodyPr wrap="square">
            <a:spAutoFit/>
          </a:bodyPr>
          <a:lstStyle/>
          <a:p>
            <a:pPr lvl="0"/>
            <a:r>
              <a:rPr lang="en-IN" sz="1200" dirty="0">
                <a:solidFill>
                  <a:srgbClr val="00B050"/>
                </a:solidFill>
                <a:latin typeface="Calibri" panose="020F0502020204030204" pitchFamily="34" charset="0"/>
                <a:cs typeface="Calibri" panose="020F0502020204030204" pitchFamily="34" charset="0"/>
              </a:rPr>
              <a:t>Data Model</a:t>
            </a:r>
          </a:p>
        </p:txBody>
      </p:sp>
      <p:sp>
        <p:nvSpPr>
          <p:cNvPr id="19" name="TextBox 18">
            <a:extLst>
              <a:ext uri="{FF2B5EF4-FFF2-40B4-BE49-F238E27FC236}">
                <a16:creationId xmlns:a16="http://schemas.microsoft.com/office/drawing/2014/main" id="{849CCB7C-A246-4865-B84E-7A79BEF4E2E3}"/>
              </a:ext>
            </a:extLst>
          </p:cNvPr>
          <p:cNvSpPr txBox="1"/>
          <p:nvPr/>
        </p:nvSpPr>
        <p:spPr>
          <a:xfrm>
            <a:off x="6806119" y="2017108"/>
            <a:ext cx="1481495" cy="276999"/>
          </a:xfrm>
          <a:prstGeom prst="rect">
            <a:avLst/>
          </a:prstGeom>
          <a:noFill/>
        </p:spPr>
        <p:txBody>
          <a:bodyPr wrap="square">
            <a:spAutoFit/>
          </a:bodyPr>
          <a:lstStyle/>
          <a:p>
            <a:pPr lvl="0"/>
            <a:r>
              <a:rPr lang="en-IN" sz="1200" dirty="0">
                <a:solidFill>
                  <a:srgbClr val="00B050"/>
                </a:solidFill>
                <a:latin typeface="Calibri" panose="020F0502020204030204" pitchFamily="34" charset="0"/>
                <a:cs typeface="Calibri" panose="020F0502020204030204" pitchFamily="34" charset="0"/>
              </a:rPr>
              <a:t>Data Model</a:t>
            </a:r>
          </a:p>
        </p:txBody>
      </p:sp>
    </p:spTree>
    <p:extLst>
      <p:ext uri="{BB962C8B-B14F-4D97-AF65-F5344CB8AC3E}">
        <p14:creationId xmlns:p14="http://schemas.microsoft.com/office/powerpoint/2010/main" val="398562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0" y="477385"/>
            <a:ext cx="10972800" cy="434279"/>
          </a:xfrm>
        </p:spPr>
        <p:txBody>
          <a:bodyPr/>
          <a:lstStyle/>
          <a:p>
            <a:r>
              <a:rPr lang="en-IN" sz="2800" dirty="0"/>
              <a:t>Data Modelling</a:t>
            </a:r>
          </a:p>
        </p:txBody>
      </p:sp>
      <p:sp>
        <p:nvSpPr>
          <p:cNvPr id="4" name="Oval 3">
            <a:extLst>
              <a:ext uri="{FF2B5EF4-FFF2-40B4-BE49-F238E27FC236}">
                <a16:creationId xmlns:a16="http://schemas.microsoft.com/office/drawing/2014/main" id="{96673F0F-0898-40C2-9ED7-A074B27D469F}"/>
              </a:ext>
            </a:extLst>
          </p:cNvPr>
          <p:cNvSpPr/>
          <p:nvPr/>
        </p:nvSpPr>
        <p:spPr>
          <a:xfrm>
            <a:off x="4294094" y="1326776"/>
            <a:ext cx="2814918" cy="502024"/>
          </a:xfrm>
          <a:prstGeom prst="ellipse">
            <a:avLst/>
          </a:prstGeom>
          <a:solidFill>
            <a:schemeClr val="bg1">
              <a:lumMod val="60000"/>
              <a:lumOff val="4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400" b="1" dirty="0">
                <a:solidFill>
                  <a:schemeClr val="tx1"/>
                </a:solidFill>
                <a:latin typeface="Calibri" panose="020F0502020204030204" pitchFamily="34" charset="0"/>
                <a:cs typeface="Calibri" panose="020F0502020204030204" pitchFamily="34" charset="0"/>
              </a:rPr>
              <a:t>Data Model</a:t>
            </a:r>
          </a:p>
        </p:txBody>
      </p:sp>
      <p:sp>
        <p:nvSpPr>
          <p:cNvPr id="5" name="Rectangle: Rounded Corners 4">
            <a:extLst>
              <a:ext uri="{FF2B5EF4-FFF2-40B4-BE49-F238E27FC236}">
                <a16:creationId xmlns:a16="http://schemas.microsoft.com/office/drawing/2014/main" id="{77468272-0EC4-4C35-AE7B-38211E9D72CA}"/>
              </a:ext>
            </a:extLst>
          </p:cNvPr>
          <p:cNvSpPr/>
          <p:nvPr/>
        </p:nvSpPr>
        <p:spPr>
          <a:xfrm>
            <a:off x="376518" y="2519728"/>
            <a:ext cx="1882588" cy="331694"/>
          </a:xfrm>
          <a:prstGeom prst="roundRect">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latin typeface="Calibri" panose="020F0502020204030204" pitchFamily="34" charset="0"/>
                <a:cs typeface="Calibri" panose="020F0502020204030204" pitchFamily="34" charset="0"/>
              </a:rPr>
              <a:t>Hierarchical Model</a:t>
            </a:r>
          </a:p>
        </p:txBody>
      </p:sp>
      <p:sp>
        <p:nvSpPr>
          <p:cNvPr id="7" name="Rectangle: Rounded Corners 6">
            <a:extLst>
              <a:ext uri="{FF2B5EF4-FFF2-40B4-BE49-F238E27FC236}">
                <a16:creationId xmlns:a16="http://schemas.microsoft.com/office/drawing/2014/main" id="{432256C5-57E0-4E08-912F-96DBF1C41F29}"/>
              </a:ext>
            </a:extLst>
          </p:cNvPr>
          <p:cNvSpPr/>
          <p:nvPr/>
        </p:nvSpPr>
        <p:spPr>
          <a:xfrm>
            <a:off x="2734236" y="2519728"/>
            <a:ext cx="1882588" cy="331694"/>
          </a:xfrm>
          <a:prstGeom prst="roundRect">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latin typeface="Calibri" panose="020F0502020204030204" pitchFamily="34" charset="0"/>
                <a:cs typeface="Calibri" panose="020F0502020204030204" pitchFamily="34" charset="0"/>
              </a:rPr>
              <a:t>Network Model</a:t>
            </a:r>
          </a:p>
        </p:txBody>
      </p:sp>
      <p:sp>
        <p:nvSpPr>
          <p:cNvPr id="8" name="Rectangle: Rounded Corners 7">
            <a:extLst>
              <a:ext uri="{FF2B5EF4-FFF2-40B4-BE49-F238E27FC236}">
                <a16:creationId xmlns:a16="http://schemas.microsoft.com/office/drawing/2014/main" id="{7FD9389B-B986-442D-A6D0-7067C01F9795}"/>
              </a:ext>
            </a:extLst>
          </p:cNvPr>
          <p:cNvSpPr/>
          <p:nvPr/>
        </p:nvSpPr>
        <p:spPr>
          <a:xfrm>
            <a:off x="7449672" y="2536260"/>
            <a:ext cx="1882588" cy="331694"/>
          </a:xfrm>
          <a:prstGeom prst="roundRect">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latin typeface="Calibri" panose="020F0502020204030204" pitchFamily="34" charset="0"/>
                <a:cs typeface="Calibri" panose="020F0502020204030204" pitchFamily="34" charset="0"/>
              </a:rPr>
              <a:t>Relational Model</a:t>
            </a:r>
          </a:p>
        </p:txBody>
      </p:sp>
      <p:sp>
        <p:nvSpPr>
          <p:cNvPr id="9" name="Rectangle: Rounded Corners 8">
            <a:extLst>
              <a:ext uri="{FF2B5EF4-FFF2-40B4-BE49-F238E27FC236}">
                <a16:creationId xmlns:a16="http://schemas.microsoft.com/office/drawing/2014/main" id="{4A999F75-B5CA-4944-B464-C4944637D934}"/>
              </a:ext>
            </a:extLst>
          </p:cNvPr>
          <p:cNvSpPr/>
          <p:nvPr/>
        </p:nvSpPr>
        <p:spPr>
          <a:xfrm>
            <a:off x="5091954" y="2536260"/>
            <a:ext cx="1882588" cy="331694"/>
          </a:xfrm>
          <a:prstGeom prst="roundRect">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latin typeface="Calibri" panose="020F0502020204030204" pitchFamily="34" charset="0"/>
                <a:cs typeface="Calibri" panose="020F0502020204030204" pitchFamily="34" charset="0"/>
              </a:rPr>
              <a:t>Entity Relation Model</a:t>
            </a:r>
          </a:p>
        </p:txBody>
      </p:sp>
      <p:sp>
        <p:nvSpPr>
          <p:cNvPr id="10" name="Rectangle: Rounded Corners 9">
            <a:extLst>
              <a:ext uri="{FF2B5EF4-FFF2-40B4-BE49-F238E27FC236}">
                <a16:creationId xmlns:a16="http://schemas.microsoft.com/office/drawing/2014/main" id="{3DC080C1-1A0F-4435-9085-112F09C30CD3}"/>
              </a:ext>
            </a:extLst>
          </p:cNvPr>
          <p:cNvSpPr/>
          <p:nvPr/>
        </p:nvSpPr>
        <p:spPr>
          <a:xfrm>
            <a:off x="9986682" y="2519728"/>
            <a:ext cx="1882588" cy="331694"/>
          </a:xfrm>
          <a:prstGeom prst="roundRect">
            <a:avLst/>
          </a:prstGeom>
          <a:solidFill>
            <a:srgbClr val="FFFF00"/>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200" b="1" dirty="0">
                <a:solidFill>
                  <a:schemeClr val="tx1"/>
                </a:solidFill>
                <a:latin typeface="Calibri" panose="020F0502020204030204" pitchFamily="34" charset="0"/>
                <a:cs typeface="Calibri" panose="020F0502020204030204" pitchFamily="34" charset="0"/>
              </a:rPr>
              <a:t>Object Relation Model</a:t>
            </a:r>
          </a:p>
        </p:txBody>
      </p:sp>
      <p:cxnSp>
        <p:nvCxnSpPr>
          <p:cNvPr id="12" name="Straight Arrow Connector 11">
            <a:extLst>
              <a:ext uri="{FF2B5EF4-FFF2-40B4-BE49-F238E27FC236}">
                <a16:creationId xmlns:a16="http://schemas.microsoft.com/office/drawing/2014/main" id="{22F858B4-CD9D-4998-BAB9-6B0ADE613E44}"/>
              </a:ext>
            </a:extLst>
          </p:cNvPr>
          <p:cNvCxnSpPr>
            <a:stCxn id="4" idx="4"/>
            <a:endCxn id="5" idx="0"/>
          </p:cNvCxnSpPr>
          <p:nvPr/>
        </p:nvCxnSpPr>
        <p:spPr>
          <a:xfrm rot="5400000">
            <a:off x="3164219" y="-17606"/>
            <a:ext cx="690928" cy="438374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1">
            <a:extLst>
              <a:ext uri="{FF2B5EF4-FFF2-40B4-BE49-F238E27FC236}">
                <a16:creationId xmlns:a16="http://schemas.microsoft.com/office/drawing/2014/main" id="{68DD3AB4-DFA7-4DDB-9D4E-A979AD6760FB}"/>
              </a:ext>
            </a:extLst>
          </p:cNvPr>
          <p:cNvCxnSpPr>
            <a:cxnSpLocks/>
            <a:stCxn id="4" idx="4"/>
            <a:endCxn id="7" idx="0"/>
          </p:cNvCxnSpPr>
          <p:nvPr/>
        </p:nvCxnSpPr>
        <p:spPr>
          <a:xfrm rot="5400000">
            <a:off x="4343078" y="1161253"/>
            <a:ext cx="690928" cy="2026023"/>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6" name="Straight Arrow Connector 11">
            <a:extLst>
              <a:ext uri="{FF2B5EF4-FFF2-40B4-BE49-F238E27FC236}">
                <a16:creationId xmlns:a16="http://schemas.microsoft.com/office/drawing/2014/main" id="{1A8313E5-C662-43F7-A808-41D559A70C18}"/>
              </a:ext>
            </a:extLst>
          </p:cNvPr>
          <p:cNvCxnSpPr>
            <a:cxnSpLocks/>
            <a:stCxn id="4" idx="4"/>
            <a:endCxn id="9" idx="0"/>
          </p:cNvCxnSpPr>
          <p:nvPr/>
        </p:nvCxnSpPr>
        <p:spPr>
          <a:xfrm rot="16200000" flipH="1">
            <a:off x="5513670" y="2016682"/>
            <a:ext cx="707460" cy="331695"/>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9" name="Straight Arrow Connector 11">
            <a:extLst>
              <a:ext uri="{FF2B5EF4-FFF2-40B4-BE49-F238E27FC236}">
                <a16:creationId xmlns:a16="http://schemas.microsoft.com/office/drawing/2014/main" id="{1C6736A8-EEE6-4254-BC94-C93BC65B798F}"/>
              </a:ext>
            </a:extLst>
          </p:cNvPr>
          <p:cNvCxnSpPr>
            <a:cxnSpLocks/>
            <a:stCxn id="4" idx="4"/>
            <a:endCxn id="10" idx="0"/>
          </p:cNvCxnSpPr>
          <p:nvPr/>
        </p:nvCxnSpPr>
        <p:spPr>
          <a:xfrm rot="16200000" flipH="1">
            <a:off x="7969300" y="-438948"/>
            <a:ext cx="690928" cy="5226423"/>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2" name="Straight Arrow Connector 11">
            <a:extLst>
              <a:ext uri="{FF2B5EF4-FFF2-40B4-BE49-F238E27FC236}">
                <a16:creationId xmlns:a16="http://schemas.microsoft.com/office/drawing/2014/main" id="{8BE65002-BFFA-4D2F-ADBD-B99E4E44E9CC}"/>
              </a:ext>
            </a:extLst>
          </p:cNvPr>
          <p:cNvCxnSpPr>
            <a:cxnSpLocks/>
            <a:stCxn id="4" idx="4"/>
            <a:endCxn id="8" idx="0"/>
          </p:cNvCxnSpPr>
          <p:nvPr/>
        </p:nvCxnSpPr>
        <p:spPr>
          <a:xfrm rot="16200000" flipH="1">
            <a:off x="6692529" y="837823"/>
            <a:ext cx="707460" cy="2689413"/>
          </a:xfrm>
          <a:prstGeom prst="bentConnector3">
            <a:avLst>
              <a:gd name="adj1" fmla="val 50000"/>
            </a:avLst>
          </a:prstGeom>
          <a:ln>
            <a:tailEnd type="triangle"/>
          </a:ln>
        </p:spPr>
        <p:style>
          <a:lnRef idx="2">
            <a:schemeClr val="accent5"/>
          </a:lnRef>
          <a:fillRef idx="0">
            <a:schemeClr val="accent5"/>
          </a:fillRef>
          <a:effectRef idx="1">
            <a:schemeClr val="accent5"/>
          </a:effectRef>
          <a:fontRef idx="minor">
            <a:schemeClr val="tx1"/>
          </a:fontRef>
        </p:style>
      </p:cxnSp>
      <p:sp>
        <p:nvSpPr>
          <p:cNvPr id="25" name="Rectangle 24">
            <a:extLst>
              <a:ext uri="{FF2B5EF4-FFF2-40B4-BE49-F238E27FC236}">
                <a16:creationId xmlns:a16="http://schemas.microsoft.com/office/drawing/2014/main" id="{742B758E-034D-433A-B4F7-52B7D18D691F}"/>
              </a:ext>
            </a:extLst>
          </p:cNvPr>
          <p:cNvSpPr/>
          <p:nvPr/>
        </p:nvSpPr>
        <p:spPr>
          <a:xfrm>
            <a:off x="654424" y="3414148"/>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Organization</a:t>
            </a:r>
          </a:p>
        </p:txBody>
      </p:sp>
      <p:sp>
        <p:nvSpPr>
          <p:cNvPr id="26" name="Rectangle 25">
            <a:extLst>
              <a:ext uri="{FF2B5EF4-FFF2-40B4-BE49-F238E27FC236}">
                <a16:creationId xmlns:a16="http://schemas.microsoft.com/office/drawing/2014/main" id="{841B894D-41D8-4CF1-90E6-C1F749FEF9F7}"/>
              </a:ext>
            </a:extLst>
          </p:cNvPr>
          <p:cNvSpPr/>
          <p:nvPr/>
        </p:nvSpPr>
        <p:spPr>
          <a:xfrm>
            <a:off x="143436" y="3881909"/>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Business-1</a:t>
            </a:r>
          </a:p>
        </p:txBody>
      </p:sp>
      <p:sp>
        <p:nvSpPr>
          <p:cNvPr id="27" name="Rectangle 26">
            <a:extLst>
              <a:ext uri="{FF2B5EF4-FFF2-40B4-BE49-F238E27FC236}">
                <a16:creationId xmlns:a16="http://schemas.microsoft.com/office/drawing/2014/main" id="{B4C4E1A5-0EEC-4146-A829-E11274E8DD5F}"/>
              </a:ext>
            </a:extLst>
          </p:cNvPr>
          <p:cNvSpPr/>
          <p:nvPr/>
        </p:nvSpPr>
        <p:spPr>
          <a:xfrm>
            <a:off x="1084730" y="3881908"/>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Business-1</a:t>
            </a:r>
          </a:p>
          <a:p>
            <a:pPr algn="ctr"/>
            <a:endParaRPr lang="en-IN" sz="800" b="1" dirty="0">
              <a:solidFill>
                <a:schemeClr val="tx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EB3A4813-8033-4DC5-B674-A4EEC37BB654}"/>
              </a:ext>
            </a:extLst>
          </p:cNvPr>
          <p:cNvSpPr/>
          <p:nvPr/>
        </p:nvSpPr>
        <p:spPr>
          <a:xfrm>
            <a:off x="506506" y="4349668"/>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Finance</a:t>
            </a:r>
          </a:p>
        </p:txBody>
      </p:sp>
      <p:sp>
        <p:nvSpPr>
          <p:cNvPr id="29" name="Rectangle 28">
            <a:extLst>
              <a:ext uri="{FF2B5EF4-FFF2-40B4-BE49-F238E27FC236}">
                <a16:creationId xmlns:a16="http://schemas.microsoft.com/office/drawing/2014/main" id="{1A233280-DFF7-4A9B-A166-920C4BD05524}"/>
              </a:ext>
            </a:extLst>
          </p:cNvPr>
          <p:cNvSpPr/>
          <p:nvPr/>
        </p:nvSpPr>
        <p:spPr>
          <a:xfrm>
            <a:off x="1411941" y="4349668"/>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IT</a:t>
            </a:r>
          </a:p>
        </p:txBody>
      </p:sp>
      <p:cxnSp>
        <p:nvCxnSpPr>
          <p:cNvPr id="31" name="Straight Arrow Connector 30">
            <a:extLst>
              <a:ext uri="{FF2B5EF4-FFF2-40B4-BE49-F238E27FC236}">
                <a16:creationId xmlns:a16="http://schemas.microsoft.com/office/drawing/2014/main" id="{718118D7-33F7-4EE2-9C40-BB35C5799E1B}"/>
              </a:ext>
            </a:extLst>
          </p:cNvPr>
          <p:cNvCxnSpPr>
            <a:stCxn id="25" idx="2"/>
            <a:endCxn id="26" idx="0"/>
          </p:cNvCxnSpPr>
          <p:nvPr/>
        </p:nvCxnSpPr>
        <p:spPr>
          <a:xfrm flipH="1">
            <a:off x="506507" y="3633783"/>
            <a:ext cx="510988" cy="248126"/>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1022FD-87F3-4C3A-BD8E-061949A3C681}"/>
              </a:ext>
            </a:extLst>
          </p:cNvPr>
          <p:cNvCxnSpPr>
            <a:cxnSpLocks/>
            <a:stCxn id="25" idx="2"/>
            <a:endCxn id="27" idx="0"/>
          </p:cNvCxnSpPr>
          <p:nvPr/>
        </p:nvCxnSpPr>
        <p:spPr>
          <a:xfrm>
            <a:off x="1017495" y="3633783"/>
            <a:ext cx="430306" cy="248125"/>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F79DBD3-6338-42A6-88B6-AD151C610E35}"/>
              </a:ext>
            </a:extLst>
          </p:cNvPr>
          <p:cNvCxnSpPr>
            <a:cxnSpLocks/>
            <a:stCxn id="27" idx="2"/>
            <a:endCxn id="28" idx="0"/>
          </p:cNvCxnSpPr>
          <p:nvPr/>
        </p:nvCxnSpPr>
        <p:spPr>
          <a:xfrm flipH="1">
            <a:off x="869577" y="4101543"/>
            <a:ext cx="578224" cy="248125"/>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EB428E-722D-4EB0-8836-A4BCA8E80264}"/>
              </a:ext>
            </a:extLst>
          </p:cNvPr>
          <p:cNvCxnSpPr>
            <a:cxnSpLocks/>
            <a:stCxn id="27" idx="2"/>
            <a:endCxn id="29" idx="0"/>
          </p:cNvCxnSpPr>
          <p:nvPr/>
        </p:nvCxnSpPr>
        <p:spPr>
          <a:xfrm>
            <a:off x="1447801" y="4101543"/>
            <a:ext cx="327211" cy="248125"/>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0AACC83B-6C1E-4D64-8E13-E86257E72A45}"/>
              </a:ext>
            </a:extLst>
          </p:cNvPr>
          <p:cNvSpPr/>
          <p:nvPr/>
        </p:nvSpPr>
        <p:spPr>
          <a:xfrm>
            <a:off x="3164542" y="3194513"/>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Business-1</a:t>
            </a:r>
          </a:p>
        </p:txBody>
      </p:sp>
      <p:sp>
        <p:nvSpPr>
          <p:cNvPr id="42" name="Rectangle 41">
            <a:extLst>
              <a:ext uri="{FF2B5EF4-FFF2-40B4-BE49-F238E27FC236}">
                <a16:creationId xmlns:a16="http://schemas.microsoft.com/office/drawing/2014/main" id="{A77368BE-CBD4-4220-8206-C26C0EBEC0E2}"/>
              </a:ext>
            </a:extLst>
          </p:cNvPr>
          <p:cNvSpPr/>
          <p:nvPr/>
        </p:nvSpPr>
        <p:spPr>
          <a:xfrm>
            <a:off x="3142130" y="4107316"/>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Employee</a:t>
            </a:r>
          </a:p>
        </p:txBody>
      </p:sp>
      <p:sp>
        <p:nvSpPr>
          <p:cNvPr id="43" name="Rectangle 42">
            <a:extLst>
              <a:ext uri="{FF2B5EF4-FFF2-40B4-BE49-F238E27FC236}">
                <a16:creationId xmlns:a16="http://schemas.microsoft.com/office/drawing/2014/main" id="{D63F7988-0337-4AEC-9F21-CA6781EBB69D}"/>
              </a:ext>
            </a:extLst>
          </p:cNvPr>
          <p:cNvSpPr/>
          <p:nvPr/>
        </p:nvSpPr>
        <p:spPr>
          <a:xfrm>
            <a:off x="3890683" y="3664551"/>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HR</a:t>
            </a:r>
          </a:p>
        </p:txBody>
      </p:sp>
      <p:sp>
        <p:nvSpPr>
          <p:cNvPr id="44" name="Rectangle 43">
            <a:extLst>
              <a:ext uri="{FF2B5EF4-FFF2-40B4-BE49-F238E27FC236}">
                <a16:creationId xmlns:a16="http://schemas.microsoft.com/office/drawing/2014/main" id="{6DC777F9-80EF-4E74-9592-6DB6CB2F58E4}"/>
              </a:ext>
            </a:extLst>
          </p:cNvPr>
          <p:cNvSpPr/>
          <p:nvPr/>
        </p:nvSpPr>
        <p:spPr>
          <a:xfrm>
            <a:off x="2442883" y="3664551"/>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IT</a:t>
            </a:r>
          </a:p>
        </p:txBody>
      </p:sp>
      <p:cxnSp>
        <p:nvCxnSpPr>
          <p:cNvPr id="46" name="Straight Arrow Connector 45">
            <a:extLst>
              <a:ext uri="{FF2B5EF4-FFF2-40B4-BE49-F238E27FC236}">
                <a16:creationId xmlns:a16="http://schemas.microsoft.com/office/drawing/2014/main" id="{35C27DA3-5C1D-4539-A78B-352EA53F5F5B}"/>
              </a:ext>
            </a:extLst>
          </p:cNvPr>
          <p:cNvCxnSpPr>
            <a:stCxn id="41" idx="2"/>
            <a:endCxn id="43" idx="0"/>
          </p:cNvCxnSpPr>
          <p:nvPr/>
        </p:nvCxnSpPr>
        <p:spPr>
          <a:xfrm>
            <a:off x="3527613" y="3414148"/>
            <a:ext cx="726141" cy="250403"/>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386C9C-02C0-46F8-81C5-D648E044F459}"/>
              </a:ext>
            </a:extLst>
          </p:cNvPr>
          <p:cNvCxnSpPr>
            <a:cxnSpLocks/>
            <a:stCxn id="41" idx="2"/>
            <a:endCxn id="44" idx="0"/>
          </p:cNvCxnSpPr>
          <p:nvPr/>
        </p:nvCxnSpPr>
        <p:spPr>
          <a:xfrm flipH="1">
            <a:off x="2805954" y="3414148"/>
            <a:ext cx="721659" cy="250403"/>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B5219B5-ED8A-4164-A658-949FDE43863D}"/>
              </a:ext>
            </a:extLst>
          </p:cNvPr>
          <p:cNvCxnSpPr>
            <a:cxnSpLocks/>
            <a:stCxn id="43" idx="2"/>
            <a:endCxn id="42" idx="0"/>
          </p:cNvCxnSpPr>
          <p:nvPr/>
        </p:nvCxnSpPr>
        <p:spPr>
          <a:xfrm flipH="1">
            <a:off x="3505201" y="3884186"/>
            <a:ext cx="748553" cy="22313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6E6AE45-31CF-4A61-9CD0-26283012E145}"/>
              </a:ext>
            </a:extLst>
          </p:cNvPr>
          <p:cNvCxnSpPr>
            <a:cxnSpLocks/>
            <a:stCxn id="44" idx="2"/>
            <a:endCxn id="42" idx="0"/>
          </p:cNvCxnSpPr>
          <p:nvPr/>
        </p:nvCxnSpPr>
        <p:spPr>
          <a:xfrm>
            <a:off x="2805954" y="3884186"/>
            <a:ext cx="699247" cy="22313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32190071-5DC6-435C-9B0C-046ADBF1031B}"/>
              </a:ext>
            </a:extLst>
          </p:cNvPr>
          <p:cNvSpPr/>
          <p:nvPr/>
        </p:nvSpPr>
        <p:spPr>
          <a:xfrm>
            <a:off x="5670177" y="3597280"/>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Employee</a:t>
            </a:r>
          </a:p>
        </p:txBody>
      </p:sp>
      <p:sp>
        <p:nvSpPr>
          <p:cNvPr id="57" name="Oval 56">
            <a:extLst>
              <a:ext uri="{FF2B5EF4-FFF2-40B4-BE49-F238E27FC236}">
                <a16:creationId xmlns:a16="http://schemas.microsoft.com/office/drawing/2014/main" id="{BE06CC03-6864-41E0-AEDA-C36C9DFDEF3F}"/>
              </a:ext>
            </a:extLst>
          </p:cNvPr>
          <p:cNvSpPr/>
          <p:nvPr/>
        </p:nvSpPr>
        <p:spPr>
          <a:xfrm>
            <a:off x="5195049" y="3302925"/>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8" name="Oval 57">
            <a:extLst>
              <a:ext uri="{FF2B5EF4-FFF2-40B4-BE49-F238E27FC236}">
                <a16:creationId xmlns:a16="http://schemas.microsoft.com/office/drawing/2014/main" id="{FDF6747A-1282-4B10-9690-27B99DF4D95E}"/>
              </a:ext>
            </a:extLst>
          </p:cNvPr>
          <p:cNvSpPr/>
          <p:nvPr/>
        </p:nvSpPr>
        <p:spPr>
          <a:xfrm>
            <a:off x="5795683" y="3078239"/>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59" name="Oval 58">
            <a:extLst>
              <a:ext uri="{FF2B5EF4-FFF2-40B4-BE49-F238E27FC236}">
                <a16:creationId xmlns:a16="http://schemas.microsoft.com/office/drawing/2014/main" id="{935913A2-F143-4F4A-BA35-8B80485E760F}"/>
              </a:ext>
            </a:extLst>
          </p:cNvPr>
          <p:cNvSpPr/>
          <p:nvPr/>
        </p:nvSpPr>
        <p:spPr>
          <a:xfrm>
            <a:off x="6396317" y="3285092"/>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0" name="Rectangle 59">
            <a:extLst>
              <a:ext uri="{FF2B5EF4-FFF2-40B4-BE49-F238E27FC236}">
                <a16:creationId xmlns:a16="http://schemas.microsoft.com/office/drawing/2014/main" id="{6CE2F6FC-1879-4EC5-BAA2-3400FFD7D98A}"/>
              </a:ext>
            </a:extLst>
          </p:cNvPr>
          <p:cNvSpPr/>
          <p:nvPr/>
        </p:nvSpPr>
        <p:spPr>
          <a:xfrm>
            <a:off x="5670173" y="4713825"/>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Department</a:t>
            </a:r>
          </a:p>
        </p:txBody>
      </p:sp>
      <p:sp>
        <p:nvSpPr>
          <p:cNvPr id="61" name="Oval 60">
            <a:extLst>
              <a:ext uri="{FF2B5EF4-FFF2-40B4-BE49-F238E27FC236}">
                <a16:creationId xmlns:a16="http://schemas.microsoft.com/office/drawing/2014/main" id="{A02870A5-F2A2-48A1-8989-94187748B11E}"/>
              </a:ext>
            </a:extLst>
          </p:cNvPr>
          <p:cNvSpPr/>
          <p:nvPr/>
        </p:nvSpPr>
        <p:spPr>
          <a:xfrm>
            <a:off x="5181598" y="5123048"/>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2" name="Oval 61">
            <a:extLst>
              <a:ext uri="{FF2B5EF4-FFF2-40B4-BE49-F238E27FC236}">
                <a16:creationId xmlns:a16="http://schemas.microsoft.com/office/drawing/2014/main" id="{3A6EB0FC-D44E-4C22-95E7-71DD72CA6C15}"/>
              </a:ext>
            </a:extLst>
          </p:cNvPr>
          <p:cNvSpPr/>
          <p:nvPr/>
        </p:nvSpPr>
        <p:spPr>
          <a:xfrm>
            <a:off x="5795679" y="5466213"/>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3" name="Oval 62">
            <a:extLst>
              <a:ext uri="{FF2B5EF4-FFF2-40B4-BE49-F238E27FC236}">
                <a16:creationId xmlns:a16="http://schemas.microsoft.com/office/drawing/2014/main" id="{74BE9F89-431A-4EA1-8BDC-548FBB15E263}"/>
              </a:ext>
            </a:extLst>
          </p:cNvPr>
          <p:cNvSpPr/>
          <p:nvPr/>
        </p:nvSpPr>
        <p:spPr>
          <a:xfrm>
            <a:off x="6382866" y="5105215"/>
            <a:ext cx="475128" cy="21963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64" name="Flowchart: Decision 63">
            <a:extLst>
              <a:ext uri="{FF2B5EF4-FFF2-40B4-BE49-F238E27FC236}">
                <a16:creationId xmlns:a16="http://schemas.microsoft.com/office/drawing/2014/main" id="{146960F1-C190-4C25-ACCD-D7A155B917FE}"/>
              </a:ext>
            </a:extLst>
          </p:cNvPr>
          <p:cNvSpPr/>
          <p:nvPr/>
        </p:nvSpPr>
        <p:spPr>
          <a:xfrm>
            <a:off x="5670174" y="3957531"/>
            <a:ext cx="726141" cy="615678"/>
          </a:xfrm>
          <a:prstGeom prst="flowChartDecision">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r>
              <a:rPr lang="en-IN" sz="800" dirty="0">
                <a:solidFill>
                  <a:schemeClr val="tx1"/>
                </a:solidFill>
                <a:latin typeface="Calibri" panose="020F0502020204030204" pitchFamily="34" charset="0"/>
                <a:cs typeface="Calibri" panose="020F0502020204030204" pitchFamily="34" charset="0"/>
              </a:rPr>
              <a:t>work</a:t>
            </a:r>
          </a:p>
        </p:txBody>
      </p:sp>
      <p:cxnSp>
        <p:nvCxnSpPr>
          <p:cNvPr id="66" name="Straight Connector 65">
            <a:extLst>
              <a:ext uri="{FF2B5EF4-FFF2-40B4-BE49-F238E27FC236}">
                <a16:creationId xmlns:a16="http://schemas.microsoft.com/office/drawing/2014/main" id="{883D8F63-7397-415C-8DD4-3FC0110FE1D4}"/>
              </a:ext>
            </a:extLst>
          </p:cNvPr>
          <p:cNvCxnSpPr>
            <a:cxnSpLocks/>
            <a:stCxn id="56" idx="2"/>
            <a:endCxn id="64" idx="0"/>
          </p:cNvCxnSpPr>
          <p:nvPr/>
        </p:nvCxnSpPr>
        <p:spPr>
          <a:xfrm flipH="1">
            <a:off x="6033245" y="3816915"/>
            <a:ext cx="3" cy="140616"/>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560F2D2-9CDD-40F1-905A-D5CCA4EC1927}"/>
              </a:ext>
            </a:extLst>
          </p:cNvPr>
          <p:cNvCxnSpPr>
            <a:cxnSpLocks/>
            <a:stCxn id="64" idx="2"/>
            <a:endCxn id="60" idx="0"/>
          </p:cNvCxnSpPr>
          <p:nvPr/>
        </p:nvCxnSpPr>
        <p:spPr>
          <a:xfrm flipH="1">
            <a:off x="6033244" y="4573209"/>
            <a:ext cx="1" cy="140616"/>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276487-EB3B-47AC-841D-2F8FA6EC63CB}"/>
              </a:ext>
            </a:extLst>
          </p:cNvPr>
          <p:cNvCxnSpPr>
            <a:cxnSpLocks/>
            <a:stCxn id="60" idx="2"/>
            <a:endCxn id="62" idx="0"/>
          </p:cNvCxnSpPr>
          <p:nvPr/>
        </p:nvCxnSpPr>
        <p:spPr>
          <a:xfrm flipH="1">
            <a:off x="6033243" y="4933460"/>
            <a:ext cx="1" cy="532753"/>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71EFBDB-2BEA-4D45-AB27-CEFAA60D5B04}"/>
              </a:ext>
            </a:extLst>
          </p:cNvPr>
          <p:cNvCxnSpPr>
            <a:cxnSpLocks/>
            <a:stCxn id="60" idx="2"/>
            <a:endCxn id="61" idx="0"/>
          </p:cNvCxnSpPr>
          <p:nvPr/>
        </p:nvCxnSpPr>
        <p:spPr>
          <a:xfrm flipH="1">
            <a:off x="5419162" y="4933460"/>
            <a:ext cx="614082" cy="189588"/>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0144685-9776-451F-B4F3-9C979D8B3ADB}"/>
              </a:ext>
            </a:extLst>
          </p:cNvPr>
          <p:cNvCxnSpPr>
            <a:cxnSpLocks/>
            <a:stCxn id="60" idx="2"/>
            <a:endCxn id="63" idx="0"/>
          </p:cNvCxnSpPr>
          <p:nvPr/>
        </p:nvCxnSpPr>
        <p:spPr>
          <a:xfrm>
            <a:off x="6033244" y="4933460"/>
            <a:ext cx="587186" cy="171755"/>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4901B00-88EA-46EA-899F-B65A763DEB4D}"/>
              </a:ext>
            </a:extLst>
          </p:cNvPr>
          <p:cNvCxnSpPr>
            <a:cxnSpLocks/>
            <a:stCxn id="58" idx="4"/>
            <a:endCxn id="56" idx="0"/>
          </p:cNvCxnSpPr>
          <p:nvPr/>
        </p:nvCxnSpPr>
        <p:spPr>
          <a:xfrm>
            <a:off x="6033247" y="3297874"/>
            <a:ext cx="1" cy="299406"/>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5F1DA10-1A13-4CEB-920A-2B06CCFAB766}"/>
              </a:ext>
            </a:extLst>
          </p:cNvPr>
          <p:cNvCxnSpPr>
            <a:cxnSpLocks/>
            <a:stCxn id="58" idx="4"/>
            <a:endCxn id="59" idx="2"/>
          </p:cNvCxnSpPr>
          <p:nvPr/>
        </p:nvCxnSpPr>
        <p:spPr>
          <a:xfrm>
            <a:off x="6033247" y="3297874"/>
            <a:ext cx="363070" cy="97036"/>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B6EEB6F-7DD0-4031-8202-48587908492D}"/>
              </a:ext>
            </a:extLst>
          </p:cNvPr>
          <p:cNvCxnSpPr>
            <a:cxnSpLocks/>
            <a:stCxn id="58" idx="3"/>
            <a:endCxn id="57" idx="7"/>
          </p:cNvCxnSpPr>
          <p:nvPr/>
        </p:nvCxnSpPr>
        <p:spPr>
          <a:xfrm flipH="1">
            <a:off x="5600596" y="3265709"/>
            <a:ext cx="264668" cy="69381"/>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DEEC43A3-2288-42E1-B214-83B949386449}"/>
              </a:ext>
            </a:extLst>
          </p:cNvPr>
          <p:cNvSpPr/>
          <p:nvPr/>
        </p:nvSpPr>
        <p:spPr>
          <a:xfrm>
            <a:off x="1411941" y="4893807"/>
            <a:ext cx="726141" cy="21963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b="1" dirty="0">
                <a:solidFill>
                  <a:schemeClr val="tx1"/>
                </a:solidFill>
                <a:latin typeface="Calibri" panose="020F0502020204030204" pitchFamily="34" charset="0"/>
                <a:cs typeface="Calibri" panose="020F0502020204030204" pitchFamily="34" charset="0"/>
              </a:rPr>
              <a:t>Employee</a:t>
            </a:r>
          </a:p>
        </p:txBody>
      </p:sp>
      <p:cxnSp>
        <p:nvCxnSpPr>
          <p:cNvPr id="94" name="Straight Arrow Connector 93">
            <a:extLst>
              <a:ext uri="{FF2B5EF4-FFF2-40B4-BE49-F238E27FC236}">
                <a16:creationId xmlns:a16="http://schemas.microsoft.com/office/drawing/2014/main" id="{2A618211-4260-44B4-957F-FF34FB0A238B}"/>
              </a:ext>
            </a:extLst>
          </p:cNvPr>
          <p:cNvCxnSpPr>
            <a:cxnSpLocks/>
            <a:stCxn id="29" idx="2"/>
            <a:endCxn id="93" idx="0"/>
          </p:cNvCxnSpPr>
          <p:nvPr/>
        </p:nvCxnSpPr>
        <p:spPr>
          <a:xfrm>
            <a:off x="1775012" y="4569303"/>
            <a:ext cx="0" cy="324504"/>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E9B4B505-87D0-4869-993F-BB633067EAB9}"/>
              </a:ext>
            </a:extLst>
          </p:cNvPr>
          <p:cNvGrpSpPr/>
          <p:nvPr/>
        </p:nvGrpSpPr>
        <p:grpSpPr>
          <a:xfrm>
            <a:off x="7709647" y="3297874"/>
            <a:ext cx="681319" cy="659657"/>
            <a:chOff x="7709647" y="3297874"/>
            <a:chExt cx="681319" cy="659657"/>
          </a:xfrm>
        </p:grpSpPr>
        <p:sp>
          <p:nvSpPr>
            <p:cNvPr id="98" name="Rectangle 97">
              <a:extLst>
                <a:ext uri="{FF2B5EF4-FFF2-40B4-BE49-F238E27FC236}">
                  <a16:creationId xmlns:a16="http://schemas.microsoft.com/office/drawing/2014/main" id="{88D8022D-9F10-43C5-BB96-F5049168A57A}"/>
                </a:ext>
              </a:extLst>
            </p:cNvPr>
            <p:cNvSpPr/>
            <p:nvPr/>
          </p:nvSpPr>
          <p:spPr>
            <a:xfrm>
              <a:off x="7709647" y="3297874"/>
              <a:ext cx="681319" cy="1555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dirty="0">
                  <a:solidFill>
                    <a:schemeClr val="tx1"/>
                  </a:solidFill>
                  <a:latin typeface="Calibri" panose="020F0502020204030204" pitchFamily="34" charset="0"/>
                  <a:cs typeface="Calibri" panose="020F0502020204030204" pitchFamily="34" charset="0"/>
                </a:rPr>
                <a:t>Employee</a:t>
              </a:r>
            </a:p>
          </p:txBody>
        </p:sp>
        <p:sp>
          <p:nvSpPr>
            <p:cNvPr id="99" name="Rectangle 98">
              <a:extLst>
                <a:ext uri="{FF2B5EF4-FFF2-40B4-BE49-F238E27FC236}">
                  <a16:creationId xmlns:a16="http://schemas.microsoft.com/office/drawing/2014/main" id="{A48BFF4B-DB0E-4804-9070-91AB51D67715}"/>
                </a:ext>
              </a:extLst>
            </p:cNvPr>
            <p:cNvSpPr/>
            <p:nvPr/>
          </p:nvSpPr>
          <p:spPr>
            <a:xfrm>
              <a:off x="7709648" y="3441689"/>
              <a:ext cx="681310" cy="51584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grpSp>
        <p:nvGrpSpPr>
          <p:cNvPr id="101" name="Group 100">
            <a:extLst>
              <a:ext uri="{FF2B5EF4-FFF2-40B4-BE49-F238E27FC236}">
                <a16:creationId xmlns:a16="http://schemas.microsoft.com/office/drawing/2014/main" id="{72340652-1EA9-41F5-88C9-80BA870F300A}"/>
              </a:ext>
            </a:extLst>
          </p:cNvPr>
          <p:cNvGrpSpPr/>
          <p:nvPr/>
        </p:nvGrpSpPr>
        <p:grpSpPr>
          <a:xfrm>
            <a:off x="8198217" y="4401726"/>
            <a:ext cx="1116103" cy="659657"/>
            <a:chOff x="7709647" y="3297874"/>
            <a:chExt cx="681319" cy="659657"/>
          </a:xfrm>
        </p:grpSpPr>
        <p:sp>
          <p:nvSpPr>
            <p:cNvPr id="102" name="Rectangle 101">
              <a:extLst>
                <a:ext uri="{FF2B5EF4-FFF2-40B4-BE49-F238E27FC236}">
                  <a16:creationId xmlns:a16="http://schemas.microsoft.com/office/drawing/2014/main" id="{7074DB6D-3CE5-4DF9-9F3B-741B86FC6572}"/>
                </a:ext>
              </a:extLst>
            </p:cNvPr>
            <p:cNvSpPr/>
            <p:nvPr/>
          </p:nvSpPr>
          <p:spPr>
            <a:xfrm>
              <a:off x="7709647" y="3297874"/>
              <a:ext cx="681319" cy="1555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dirty="0">
                  <a:solidFill>
                    <a:schemeClr val="tx1"/>
                  </a:solidFill>
                  <a:latin typeface="Calibri" panose="020F0502020204030204" pitchFamily="34" charset="0"/>
                  <a:cs typeface="Calibri" panose="020F0502020204030204" pitchFamily="34" charset="0"/>
                </a:rPr>
                <a:t>Department</a:t>
              </a:r>
            </a:p>
          </p:txBody>
        </p:sp>
        <p:sp>
          <p:nvSpPr>
            <p:cNvPr id="103" name="Rectangle 102">
              <a:extLst>
                <a:ext uri="{FF2B5EF4-FFF2-40B4-BE49-F238E27FC236}">
                  <a16:creationId xmlns:a16="http://schemas.microsoft.com/office/drawing/2014/main" id="{038FF356-9439-466F-8CCF-EC0EC61A61E2}"/>
                </a:ext>
              </a:extLst>
            </p:cNvPr>
            <p:cNvSpPr/>
            <p:nvPr/>
          </p:nvSpPr>
          <p:spPr>
            <a:xfrm>
              <a:off x="7709648" y="3441689"/>
              <a:ext cx="681310" cy="51584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grpSp>
      <p:cxnSp>
        <p:nvCxnSpPr>
          <p:cNvPr id="105" name="Straight Connector 104">
            <a:extLst>
              <a:ext uri="{FF2B5EF4-FFF2-40B4-BE49-F238E27FC236}">
                <a16:creationId xmlns:a16="http://schemas.microsoft.com/office/drawing/2014/main" id="{A654833E-24C4-46D4-9877-AB418C87FAC6}"/>
              </a:ext>
            </a:extLst>
          </p:cNvPr>
          <p:cNvCxnSpPr>
            <a:stCxn id="99" idx="3"/>
            <a:endCxn id="102" idx="0"/>
          </p:cNvCxnSpPr>
          <p:nvPr/>
        </p:nvCxnSpPr>
        <p:spPr>
          <a:xfrm>
            <a:off x="8390958" y="3699610"/>
            <a:ext cx="365311" cy="702116"/>
          </a:xfrm>
          <a:prstGeom prst="bentConnector2">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20DAB896-B7D3-4BEE-ABE3-7DF4B2BDED9F}"/>
              </a:ext>
            </a:extLst>
          </p:cNvPr>
          <p:cNvSpPr txBox="1"/>
          <p:nvPr/>
        </p:nvSpPr>
        <p:spPr>
          <a:xfrm>
            <a:off x="8495127" y="3474970"/>
            <a:ext cx="522272" cy="215444"/>
          </a:xfrm>
          <a:prstGeom prst="rect">
            <a:avLst/>
          </a:prstGeom>
          <a:noFill/>
        </p:spPr>
        <p:txBody>
          <a:bodyPr wrap="square">
            <a:spAutoFit/>
          </a:bodyPr>
          <a:lstStyle/>
          <a:p>
            <a:pPr lvl="0"/>
            <a:r>
              <a:rPr lang="en-IN" sz="800" dirty="0">
                <a:solidFill>
                  <a:srgbClr val="336699"/>
                </a:solidFill>
                <a:latin typeface="Calibri" panose="020F0502020204030204" pitchFamily="34" charset="0"/>
                <a:cs typeface="Calibri" panose="020F0502020204030204" pitchFamily="34" charset="0"/>
              </a:rPr>
              <a:t>M:1</a:t>
            </a:r>
          </a:p>
        </p:txBody>
      </p:sp>
      <p:grpSp>
        <p:nvGrpSpPr>
          <p:cNvPr id="107" name="Group 106">
            <a:extLst>
              <a:ext uri="{FF2B5EF4-FFF2-40B4-BE49-F238E27FC236}">
                <a16:creationId xmlns:a16="http://schemas.microsoft.com/office/drawing/2014/main" id="{B005796D-2C64-45D4-B1CF-261AEE2646C3}"/>
              </a:ext>
            </a:extLst>
          </p:cNvPr>
          <p:cNvGrpSpPr/>
          <p:nvPr/>
        </p:nvGrpSpPr>
        <p:grpSpPr>
          <a:xfrm>
            <a:off x="9834664" y="3078240"/>
            <a:ext cx="1093312" cy="1153102"/>
            <a:chOff x="7709647" y="3297874"/>
            <a:chExt cx="681319" cy="659657"/>
          </a:xfrm>
        </p:grpSpPr>
        <p:sp>
          <p:nvSpPr>
            <p:cNvPr id="108" name="Rectangle 107">
              <a:extLst>
                <a:ext uri="{FF2B5EF4-FFF2-40B4-BE49-F238E27FC236}">
                  <a16:creationId xmlns:a16="http://schemas.microsoft.com/office/drawing/2014/main" id="{AD2AA8AA-1815-401D-BCB0-65B964FB9CE3}"/>
                </a:ext>
              </a:extLst>
            </p:cNvPr>
            <p:cNvSpPr/>
            <p:nvPr/>
          </p:nvSpPr>
          <p:spPr>
            <a:xfrm>
              <a:off x="7709647" y="3297874"/>
              <a:ext cx="681319" cy="1555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dirty="0">
                  <a:solidFill>
                    <a:schemeClr val="tx1"/>
                  </a:solidFill>
                  <a:latin typeface="Calibri" panose="020F0502020204030204" pitchFamily="34" charset="0"/>
                  <a:cs typeface="Calibri" panose="020F0502020204030204" pitchFamily="34" charset="0"/>
                </a:rPr>
                <a:t>Employee</a:t>
              </a:r>
            </a:p>
          </p:txBody>
        </p:sp>
        <p:sp>
          <p:nvSpPr>
            <p:cNvPr id="109" name="Rectangle 108">
              <a:extLst>
                <a:ext uri="{FF2B5EF4-FFF2-40B4-BE49-F238E27FC236}">
                  <a16:creationId xmlns:a16="http://schemas.microsoft.com/office/drawing/2014/main" id="{B187B8EB-3273-433A-B110-473C6D24322D}"/>
                </a:ext>
              </a:extLst>
            </p:cNvPr>
            <p:cNvSpPr/>
            <p:nvPr/>
          </p:nvSpPr>
          <p:spPr>
            <a:xfrm>
              <a:off x="7709648" y="3441689"/>
              <a:ext cx="681310" cy="51584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800" dirty="0">
                  <a:solidFill>
                    <a:schemeClr val="tx1"/>
                  </a:solidFill>
                  <a:latin typeface="Calibri" panose="020F0502020204030204" pitchFamily="34" charset="0"/>
                  <a:cs typeface="Calibri" panose="020F0502020204030204" pitchFamily="34" charset="0"/>
                </a:rPr>
                <a:t>“attributes: </a:t>
              </a:r>
            </a:p>
            <a:p>
              <a:r>
                <a:rPr lang="en-IN" sz="800" dirty="0">
                  <a:solidFill>
                    <a:schemeClr val="tx1"/>
                  </a:solidFill>
                  <a:latin typeface="Calibri" panose="020F0502020204030204" pitchFamily="34" charset="0"/>
                  <a:cs typeface="Calibri" panose="020F0502020204030204" pitchFamily="34" charset="0"/>
                </a:rPr>
                <a:t>{</a:t>
              </a:r>
            </a:p>
            <a:p>
              <a:r>
                <a:rPr lang="en-IN" sz="800" dirty="0">
                  <a:solidFill>
                    <a:schemeClr val="tx1"/>
                  </a:solidFill>
                  <a:latin typeface="Calibri" panose="020F0502020204030204" pitchFamily="34" charset="0"/>
                  <a:cs typeface="Calibri" panose="020F0502020204030204" pitchFamily="34" charset="0"/>
                </a:rPr>
                <a:t>“Name”: ”Atanu”,</a:t>
              </a:r>
            </a:p>
            <a:p>
              <a:r>
                <a:rPr lang="en-IN" sz="800" dirty="0">
                  <a:solidFill>
                    <a:schemeClr val="tx1"/>
                  </a:solidFill>
                  <a:latin typeface="Calibri" panose="020F0502020204030204" pitchFamily="34" charset="0"/>
                  <a:cs typeface="Calibri" panose="020F0502020204030204" pitchFamily="34" charset="0"/>
                </a:rPr>
                <a:t>“Salary”:100</a:t>
              </a:r>
            </a:p>
            <a:p>
              <a:r>
                <a:rPr lang="en-IN" sz="800" dirty="0">
                  <a:solidFill>
                    <a:schemeClr val="tx1"/>
                  </a:solidFill>
                  <a:latin typeface="Calibri" panose="020F0502020204030204" pitchFamily="34" charset="0"/>
                  <a:cs typeface="Calibri" panose="020F0502020204030204" pitchFamily="34" charset="0"/>
                </a:rPr>
                <a:t>}</a:t>
              </a:r>
            </a:p>
            <a:p>
              <a:r>
                <a:rPr lang="en-IN" sz="800" dirty="0">
                  <a:solidFill>
                    <a:schemeClr val="tx1"/>
                  </a:solidFill>
                  <a:latin typeface="Calibri" panose="020F0502020204030204" pitchFamily="34" charset="0"/>
                  <a:cs typeface="Calibri" panose="020F0502020204030204" pitchFamily="34" charset="0"/>
                </a:rPr>
                <a:t>“method”:</a:t>
              </a:r>
            </a:p>
            <a:p>
              <a:r>
                <a:rPr lang="en-IN" sz="800" dirty="0" err="1">
                  <a:solidFill>
                    <a:schemeClr val="tx1"/>
                  </a:solidFill>
                  <a:latin typeface="Calibri" panose="020F0502020204030204" pitchFamily="34" charset="0"/>
                  <a:cs typeface="Calibri" panose="020F0502020204030204" pitchFamily="34" charset="0"/>
                </a:rPr>
                <a:t>Get_Department</a:t>
              </a:r>
              <a:r>
                <a:rPr lang="en-IN" sz="800" dirty="0">
                  <a:solidFill>
                    <a:schemeClr val="tx1"/>
                  </a:solidFill>
                  <a:latin typeface="Calibri" panose="020F0502020204030204" pitchFamily="34" charset="0"/>
                  <a:cs typeface="Calibri" panose="020F0502020204030204" pitchFamily="34" charset="0"/>
                </a:rPr>
                <a:t>()</a:t>
              </a:r>
            </a:p>
          </p:txBody>
        </p:sp>
      </p:grpSp>
      <p:grpSp>
        <p:nvGrpSpPr>
          <p:cNvPr id="110" name="Group 109">
            <a:extLst>
              <a:ext uri="{FF2B5EF4-FFF2-40B4-BE49-F238E27FC236}">
                <a16:creationId xmlns:a16="http://schemas.microsoft.com/office/drawing/2014/main" id="{F00C782A-058D-49E6-A449-24FE0E34A19C}"/>
              </a:ext>
            </a:extLst>
          </p:cNvPr>
          <p:cNvGrpSpPr/>
          <p:nvPr/>
        </p:nvGrpSpPr>
        <p:grpSpPr>
          <a:xfrm>
            <a:off x="10569390" y="4383996"/>
            <a:ext cx="1201077" cy="1301852"/>
            <a:chOff x="7709647" y="3297874"/>
            <a:chExt cx="681319" cy="659657"/>
          </a:xfrm>
        </p:grpSpPr>
        <p:sp>
          <p:nvSpPr>
            <p:cNvPr id="111" name="Rectangle 110">
              <a:extLst>
                <a:ext uri="{FF2B5EF4-FFF2-40B4-BE49-F238E27FC236}">
                  <a16:creationId xmlns:a16="http://schemas.microsoft.com/office/drawing/2014/main" id="{1520C649-6D36-4D79-89A9-7765746F5895}"/>
                </a:ext>
              </a:extLst>
            </p:cNvPr>
            <p:cNvSpPr/>
            <p:nvPr/>
          </p:nvSpPr>
          <p:spPr>
            <a:xfrm>
              <a:off x="7709647" y="3297874"/>
              <a:ext cx="681319" cy="15552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800" dirty="0">
                  <a:solidFill>
                    <a:schemeClr val="tx1"/>
                  </a:solidFill>
                  <a:latin typeface="Calibri" panose="020F0502020204030204" pitchFamily="34" charset="0"/>
                  <a:cs typeface="Calibri" panose="020F0502020204030204" pitchFamily="34" charset="0"/>
                </a:rPr>
                <a:t>Department</a:t>
              </a:r>
            </a:p>
          </p:txBody>
        </p:sp>
        <p:sp>
          <p:nvSpPr>
            <p:cNvPr id="112" name="Rectangle 111">
              <a:extLst>
                <a:ext uri="{FF2B5EF4-FFF2-40B4-BE49-F238E27FC236}">
                  <a16:creationId xmlns:a16="http://schemas.microsoft.com/office/drawing/2014/main" id="{6C8545A2-1C58-490A-8969-12EAC2491F4B}"/>
                </a:ext>
              </a:extLst>
            </p:cNvPr>
            <p:cNvSpPr/>
            <p:nvPr/>
          </p:nvSpPr>
          <p:spPr>
            <a:xfrm>
              <a:off x="7709648" y="3441689"/>
              <a:ext cx="681310" cy="51584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IN" sz="800" dirty="0">
                  <a:solidFill>
                    <a:schemeClr val="tx1"/>
                  </a:solidFill>
                  <a:latin typeface="Calibri" panose="020F0502020204030204" pitchFamily="34" charset="0"/>
                  <a:cs typeface="Calibri" panose="020F0502020204030204" pitchFamily="34" charset="0"/>
                </a:rPr>
                <a:t>“Attribute”:</a:t>
              </a:r>
            </a:p>
            <a:p>
              <a:r>
                <a:rPr lang="en-IN" sz="800" dirty="0">
                  <a:solidFill>
                    <a:schemeClr val="tx1"/>
                  </a:solidFill>
                  <a:latin typeface="Calibri" panose="020F0502020204030204" pitchFamily="34" charset="0"/>
                  <a:cs typeface="Calibri" panose="020F0502020204030204" pitchFamily="34" charset="0"/>
                </a:rPr>
                <a:t>{</a:t>
              </a:r>
            </a:p>
            <a:p>
              <a:r>
                <a:rPr lang="en-IN" sz="800" dirty="0">
                  <a:solidFill>
                    <a:schemeClr val="tx1"/>
                  </a:solidFill>
                  <a:latin typeface="Calibri" panose="020F0502020204030204" pitchFamily="34" charset="0"/>
                  <a:cs typeface="Calibri" panose="020F0502020204030204" pitchFamily="34" charset="0"/>
                </a:rPr>
                <a:t>“Department ID”: 1,</a:t>
              </a:r>
            </a:p>
            <a:p>
              <a:r>
                <a:rPr lang="en-IN" sz="800" dirty="0">
                  <a:solidFill>
                    <a:schemeClr val="tx1"/>
                  </a:solidFill>
                  <a:latin typeface="Calibri" panose="020F0502020204030204" pitchFamily="34" charset="0"/>
                  <a:cs typeface="Calibri" panose="020F0502020204030204" pitchFamily="34" charset="0"/>
                </a:rPr>
                <a:t>“</a:t>
              </a:r>
              <a:r>
                <a:rPr lang="en-IN" sz="800" dirty="0" err="1">
                  <a:solidFill>
                    <a:schemeClr val="tx1"/>
                  </a:solidFill>
                  <a:latin typeface="Calibri" panose="020F0502020204030204" pitchFamily="34" charset="0"/>
                  <a:cs typeface="Calibri" panose="020F0502020204030204" pitchFamily="34" charset="0"/>
                </a:rPr>
                <a:t>Name”:”IT</a:t>
              </a:r>
              <a:r>
                <a:rPr lang="en-IN" sz="800" dirty="0">
                  <a:solidFill>
                    <a:schemeClr val="tx1"/>
                  </a:solidFill>
                  <a:latin typeface="Calibri" panose="020F0502020204030204" pitchFamily="34" charset="0"/>
                  <a:cs typeface="Calibri" panose="020F0502020204030204" pitchFamily="34" charset="0"/>
                </a:rPr>
                <a:t>”</a:t>
              </a:r>
            </a:p>
            <a:p>
              <a:r>
                <a:rPr lang="en-IN" sz="800" dirty="0">
                  <a:solidFill>
                    <a:schemeClr val="tx1"/>
                  </a:solidFill>
                  <a:latin typeface="Calibri" panose="020F0502020204030204" pitchFamily="34" charset="0"/>
                  <a:cs typeface="Calibri" panose="020F0502020204030204" pitchFamily="34" charset="0"/>
                </a:rPr>
                <a:t>}</a:t>
              </a:r>
            </a:p>
            <a:p>
              <a:r>
                <a:rPr lang="en-IN" sz="800" dirty="0">
                  <a:solidFill>
                    <a:schemeClr val="tx1"/>
                  </a:solidFill>
                  <a:latin typeface="Calibri" panose="020F0502020204030204" pitchFamily="34" charset="0"/>
                  <a:cs typeface="Calibri" panose="020F0502020204030204" pitchFamily="34" charset="0"/>
                </a:rPr>
                <a:t>“method”:</a:t>
              </a:r>
            </a:p>
            <a:p>
              <a:r>
                <a:rPr lang="en-IN" sz="800" dirty="0" err="1">
                  <a:solidFill>
                    <a:schemeClr val="tx1"/>
                  </a:solidFill>
                  <a:latin typeface="Calibri" panose="020F0502020204030204" pitchFamily="34" charset="0"/>
                  <a:cs typeface="Calibri" panose="020F0502020204030204" pitchFamily="34" charset="0"/>
                </a:rPr>
                <a:t>Change_department</a:t>
              </a:r>
              <a:r>
                <a:rPr lang="en-IN" sz="800" dirty="0">
                  <a:solidFill>
                    <a:schemeClr val="tx1"/>
                  </a:solidFill>
                  <a:latin typeface="Calibri" panose="020F0502020204030204" pitchFamily="34" charset="0"/>
                  <a:cs typeface="Calibri" panose="020F0502020204030204" pitchFamily="34" charset="0"/>
                </a:rPr>
                <a:t>()</a:t>
              </a:r>
            </a:p>
          </p:txBody>
        </p:sp>
      </p:grpSp>
      <p:cxnSp>
        <p:nvCxnSpPr>
          <p:cNvPr id="113" name="Straight Connector 104">
            <a:extLst>
              <a:ext uri="{FF2B5EF4-FFF2-40B4-BE49-F238E27FC236}">
                <a16:creationId xmlns:a16="http://schemas.microsoft.com/office/drawing/2014/main" id="{2A524B4D-0552-4BEF-91EA-FFE88B6F1EF1}"/>
              </a:ext>
            </a:extLst>
          </p:cNvPr>
          <p:cNvCxnSpPr>
            <a:stCxn id="109" idx="3"/>
            <a:endCxn id="111" idx="0"/>
          </p:cNvCxnSpPr>
          <p:nvPr/>
        </p:nvCxnSpPr>
        <p:spPr>
          <a:xfrm>
            <a:off x="10927964" y="3780488"/>
            <a:ext cx="241965" cy="603508"/>
          </a:xfrm>
          <a:prstGeom prst="bentConnector2">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CAB74D85-8F56-47EC-81BB-4EA7858C6CA6}"/>
              </a:ext>
            </a:extLst>
          </p:cNvPr>
          <p:cNvSpPr txBox="1"/>
          <p:nvPr/>
        </p:nvSpPr>
        <p:spPr>
          <a:xfrm>
            <a:off x="10908786" y="3601471"/>
            <a:ext cx="522272" cy="215444"/>
          </a:xfrm>
          <a:prstGeom prst="rect">
            <a:avLst/>
          </a:prstGeom>
          <a:noFill/>
        </p:spPr>
        <p:txBody>
          <a:bodyPr wrap="square">
            <a:spAutoFit/>
          </a:bodyPr>
          <a:lstStyle/>
          <a:p>
            <a:pPr lvl="0"/>
            <a:r>
              <a:rPr lang="en-IN" sz="800" dirty="0">
                <a:solidFill>
                  <a:srgbClr val="336699"/>
                </a:solidFill>
                <a:latin typeface="Calibri" panose="020F0502020204030204" pitchFamily="34" charset="0"/>
                <a:cs typeface="Calibri" panose="020F0502020204030204" pitchFamily="34" charset="0"/>
              </a:rPr>
              <a:t>M:1</a:t>
            </a:r>
          </a:p>
        </p:txBody>
      </p:sp>
    </p:spTree>
    <p:extLst>
      <p:ext uri="{BB962C8B-B14F-4D97-AF65-F5344CB8AC3E}">
        <p14:creationId xmlns:p14="http://schemas.microsoft.com/office/powerpoint/2010/main" val="35718822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274638"/>
            <a:ext cx="10972800" cy="434279"/>
          </a:xfrm>
        </p:spPr>
        <p:txBody>
          <a:bodyPr/>
          <a:lstStyle/>
          <a:p>
            <a:r>
              <a:rPr lang="en-IN" sz="2800" dirty="0"/>
              <a:t>Data Modelling</a:t>
            </a:r>
          </a:p>
        </p:txBody>
      </p:sp>
      <p:sp>
        <p:nvSpPr>
          <p:cNvPr id="3" name="Content Placeholder 2">
            <a:extLst>
              <a:ext uri="{FF2B5EF4-FFF2-40B4-BE49-F238E27FC236}">
                <a16:creationId xmlns:a16="http://schemas.microsoft.com/office/drawing/2014/main" id="{11013CC5-8838-456E-B64A-C1935D49130A}"/>
              </a:ext>
            </a:extLst>
          </p:cNvPr>
          <p:cNvSpPr>
            <a:spLocks noGrp="1"/>
          </p:cNvSpPr>
          <p:nvPr>
            <p:ph idx="1"/>
          </p:nvPr>
        </p:nvSpPr>
        <p:spPr>
          <a:xfrm>
            <a:off x="2593759" y="2994404"/>
            <a:ext cx="7004482" cy="691637"/>
          </a:xfrm>
        </p:spPr>
        <p:txBody>
          <a:bodyPr/>
          <a:lstStyle/>
          <a:p>
            <a:pPr marL="0" indent="0">
              <a:buNone/>
            </a:pPr>
            <a:r>
              <a:rPr lang="en-IN" sz="3200" b="1" dirty="0">
                <a:solidFill>
                  <a:srgbClr val="0070C0"/>
                </a:solidFill>
              </a:rPr>
              <a:t>Building Blocks Of Data Modelling</a:t>
            </a:r>
            <a:endParaRPr lang="en-IN" sz="3200" dirty="0">
              <a:solidFill>
                <a:srgbClr val="0070C0"/>
              </a:solidFill>
            </a:endParaRPr>
          </a:p>
        </p:txBody>
      </p:sp>
    </p:spTree>
    <p:extLst>
      <p:ext uri="{BB962C8B-B14F-4D97-AF65-F5344CB8AC3E}">
        <p14:creationId xmlns:p14="http://schemas.microsoft.com/office/powerpoint/2010/main" val="10649209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p:txBody>
          <a:bodyPr vert="horz" lIns="0" tIns="0" rIns="0" bIns="0" rtlCol="0" anchor="t" anchorCtr="0">
            <a:normAutofit/>
          </a:bodyPr>
          <a:lstStyle/>
          <a:p>
            <a:r>
              <a:rPr lang="en-IN"/>
              <a:t>Building Blocks - Data Model</a:t>
            </a:r>
          </a:p>
        </p:txBody>
      </p:sp>
      <p:graphicFrame>
        <p:nvGraphicFramePr>
          <p:cNvPr id="12" name="TextBox 3">
            <a:extLst>
              <a:ext uri="{FF2B5EF4-FFF2-40B4-BE49-F238E27FC236}">
                <a16:creationId xmlns:a16="http://schemas.microsoft.com/office/drawing/2014/main" id="{21EAB3FB-D17C-9ECB-D431-EE169B648496}"/>
              </a:ext>
            </a:extLst>
          </p:cNvPr>
          <p:cNvGraphicFramePr/>
          <p:nvPr>
            <p:extLst>
              <p:ext uri="{D42A27DB-BD31-4B8C-83A1-F6EECF244321}">
                <p14:modId xmlns:p14="http://schemas.microsoft.com/office/powerpoint/2010/main" val="1309727906"/>
              </p:ext>
            </p:extLst>
          </p:nvPr>
        </p:nvGraphicFramePr>
        <p:xfrm>
          <a:off x="609600" y="1040526"/>
          <a:ext cx="10972800" cy="2116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0E3038CE-D0C1-411E-8E81-9F60AADDCD8A}"/>
              </a:ext>
            </a:extLst>
          </p:cNvPr>
          <p:cNvSpPr txBox="1"/>
          <p:nvPr/>
        </p:nvSpPr>
        <p:spPr>
          <a:xfrm>
            <a:off x="1387136" y="2926957"/>
            <a:ext cx="636973" cy="246221"/>
          </a:xfrm>
          <a:prstGeom prst="rect">
            <a:avLst/>
          </a:prstGeom>
          <a:noFill/>
        </p:spPr>
        <p:txBody>
          <a:bodyPr wrap="square">
            <a:spAutoFit/>
          </a:bodyPr>
          <a:lstStyle/>
          <a:p>
            <a:pPr lvl="0"/>
            <a:r>
              <a:rPr lang="en-IN" sz="1000" dirty="0">
                <a:latin typeface="Calibri" panose="020F0502020204030204" pitchFamily="34" charset="0"/>
                <a:cs typeface="Calibri" panose="020F0502020204030204" pitchFamily="34" charset="0"/>
              </a:rPr>
              <a:t>Entities</a:t>
            </a:r>
          </a:p>
        </p:txBody>
      </p:sp>
      <p:sp>
        <p:nvSpPr>
          <p:cNvPr id="13" name="TextBox 12">
            <a:extLst>
              <a:ext uri="{FF2B5EF4-FFF2-40B4-BE49-F238E27FC236}">
                <a16:creationId xmlns:a16="http://schemas.microsoft.com/office/drawing/2014/main" id="{102C5B99-AA5F-43C9-8556-1ACEB549FF49}"/>
              </a:ext>
            </a:extLst>
          </p:cNvPr>
          <p:cNvSpPr txBox="1"/>
          <p:nvPr/>
        </p:nvSpPr>
        <p:spPr>
          <a:xfrm>
            <a:off x="4704424" y="2938052"/>
            <a:ext cx="870751" cy="246221"/>
          </a:xfrm>
          <a:prstGeom prst="rect">
            <a:avLst/>
          </a:prstGeom>
          <a:noFill/>
        </p:spPr>
        <p:txBody>
          <a:bodyPr wrap="square">
            <a:spAutoFit/>
          </a:bodyPr>
          <a:lstStyle/>
          <a:p>
            <a:pPr lvl="0"/>
            <a:r>
              <a:rPr lang="en-IN" sz="1000" dirty="0">
                <a:latin typeface="Calibri" panose="020F0502020204030204" pitchFamily="34" charset="0"/>
                <a:cs typeface="Calibri" panose="020F0502020204030204" pitchFamily="34" charset="0"/>
              </a:rPr>
              <a:t>Attributes</a:t>
            </a:r>
          </a:p>
        </p:txBody>
      </p:sp>
      <p:sp>
        <p:nvSpPr>
          <p:cNvPr id="14" name="TextBox 13">
            <a:extLst>
              <a:ext uri="{FF2B5EF4-FFF2-40B4-BE49-F238E27FC236}">
                <a16:creationId xmlns:a16="http://schemas.microsoft.com/office/drawing/2014/main" id="{A748DC32-68FC-4655-BEF3-5E799F0FD4F1}"/>
              </a:ext>
            </a:extLst>
          </p:cNvPr>
          <p:cNvSpPr txBox="1"/>
          <p:nvPr/>
        </p:nvSpPr>
        <p:spPr>
          <a:xfrm>
            <a:off x="7932938" y="2926956"/>
            <a:ext cx="1113408" cy="246221"/>
          </a:xfrm>
          <a:prstGeom prst="rect">
            <a:avLst/>
          </a:prstGeom>
          <a:noFill/>
        </p:spPr>
        <p:txBody>
          <a:bodyPr wrap="square">
            <a:spAutoFit/>
          </a:bodyPr>
          <a:lstStyle/>
          <a:p>
            <a:pPr lvl="0"/>
            <a:r>
              <a:rPr lang="en-IN" sz="1000" dirty="0">
                <a:latin typeface="Calibri" panose="020F0502020204030204" pitchFamily="34" charset="0"/>
                <a:cs typeface="Calibri" panose="020F0502020204030204" pitchFamily="34" charset="0"/>
              </a:rPr>
              <a:t>Relationships</a:t>
            </a:r>
          </a:p>
        </p:txBody>
      </p:sp>
      <p:sp>
        <p:nvSpPr>
          <p:cNvPr id="19" name="Flowchart: Connector 18">
            <a:extLst>
              <a:ext uri="{FF2B5EF4-FFF2-40B4-BE49-F238E27FC236}">
                <a16:creationId xmlns:a16="http://schemas.microsoft.com/office/drawing/2014/main" id="{8D6F98D2-8E66-4776-BF42-3F8CC898A483}"/>
              </a:ext>
            </a:extLst>
          </p:cNvPr>
          <p:cNvSpPr/>
          <p:nvPr/>
        </p:nvSpPr>
        <p:spPr>
          <a:xfrm>
            <a:off x="1122849" y="4376171"/>
            <a:ext cx="157208" cy="150921"/>
          </a:xfrm>
          <a:prstGeom prst="flowChartConnector">
            <a:avLst/>
          </a:prstGeom>
          <a:solidFill>
            <a:srgbClr val="0070C0"/>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chemeClr val="tx1"/>
              </a:solidFill>
            </a:endParaRPr>
          </a:p>
        </p:txBody>
      </p:sp>
      <p:sp>
        <p:nvSpPr>
          <p:cNvPr id="37" name="Rectangle 36">
            <a:extLst>
              <a:ext uri="{FF2B5EF4-FFF2-40B4-BE49-F238E27FC236}">
                <a16:creationId xmlns:a16="http://schemas.microsoft.com/office/drawing/2014/main" id="{8020401D-356D-4A9C-8D10-83C8171821E8}"/>
              </a:ext>
            </a:extLst>
          </p:cNvPr>
          <p:cNvSpPr/>
          <p:nvPr/>
        </p:nvSpPr>
        <p:spPr>
          <a:xfrm>
            <a:off x="3541496" y="4272465"/>
            <a:ext cx="1570072" cy="313245"/>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50" dirty="0">
                <a:solidFill>
                  <a:schemeClr val="tx1"/>
                </a:solidFill>
              </a:rPr>
              <a:t>Driver</a:t>
            </a:r>
            <a:endParaRPr lang="en-IN" sz="1200" dirty="0">
              <a:solidFill>
                <a:schemeClr val="tx1"/>
              </a:solidFill>
            </a:endParaRPr>
          </a:p>
        </p:txBody>
      </p:sp>
      <p:sp>
        <p:nvSpPr>
          <p:cNvPr id="20" name="Rectangle 19">
            <a:extLst>
              <a:ext uri="{FF2B5EF4-FFF2-40B4-BE49-F238E27FC236}">
                <a16:creationId xmlns:a16="http://schemas.microsoft.com/office/drawing/2014/main" id="{51C81787-AE2F-468C-B0CA-6C3FC2816F3E}"/>
              </a:ext>
            </a:extLst>
          </p:cNvPr>
          <p:cNvSpPr/>
          <p:nvPr/>
        </p:nvSpPr>
        <p:spPr>
          <a:xfrm>
            <a:off x="7638761" y="4272465"/>
            <a:ext cx="1570072" cy="313245"/>
          </a:xfrm>
          <a:prstGeom prst="rect">
            <a:avLst/>
          </a:prstGeom>
          <a:solidFill>
            <a:schemeClr val="accent2">
              <a:lumMod val="20000"/>
              <a:lumOff val="80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1050" dirty="0">
                <a:solidFill>
                  <a:schemeClr val="tx1"/>
                </a:solidFill>
              </a:rPr>
              <a:t>Vehicle</a:t>
            </a:r>
          </a:p>
        </p:txBody>
      </p:sp>
      <p:sp>
        <p:nvSpPr>
          <p:cNvPr id="3" name="Oval 2">
            <a:extLst>
              <a:ext uri="{FF2B5EF4-FFF2-40B4-BE49-F238E27FC236}">
                <a16:creationId xmlns:a16="http://schemas.microsoft.com/office/drawing/2014/main" id="{C1783288-D7E1-44E5-A5C1-4AB0933774C7}"/>
              </a:ext>
            </a:extLst>
          </p:cNvPr>
          <p:cNvSpPr/>
          <p:nvPr/>
        </p:nvSpPr>
        <p:spPr>
          <a:xfrm>
            <a:off x="6802652" y="4888329"/>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VIN</a:t>
            </a:r>
          </a:p>
        </p:txBody>
      </p:sp>
      <p:sp>
        <p:nvSpPr>
          <p:cNvPr id="21" name="Oval 20">
            <a:extLst>
              <a:ext uri="{FF2B5EF4-FFF2-40B4-BE49-F238E27FC236}">
                <a16:creationId xmlns:a16="http://schemas.microsoft.com/office/drawing/2014/main" id="{5CD3DCCE-2661-40FF-901A-13B8DAFF3A2E}"/>
              </a:ext>
            </a:extLst>
          </p:cNvPr>
          <p:cNvSpPr/>
          <p:nvPr/>
        </p:nvSpPr>
        <p:spPr>
          <a:xfrm>
            <a:off x="7946977" y="5248654"/>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model</a:t>
            </a:r>
          </a:p>
        </p:txBody>
      </p:sp>
      <p:sp>
        <p:nvSpPr>
          <p:cNvPr id="22" name="Oval 21">
            <a:extLst>
              <a:ext uri="{FF2B5EF4-FFF2-40B4-BE49-F238E27FC236}">
                <a16:creationId xmlns:a16="http://schemas.microsoft.com/office/drawing/2014/main" id="{3CF194C6-05FC-4634-A52A-CCE71B19B3E3}"/>
              </a:ext>
            </a:extLst>
          </p:cNvPr>
          <p:cNvSpPr/>
          <p:nvPr/>
        </p:nvSpPr>
        <p:spPr>
          <a:xfrm>
            <a:off x="9119783" y="4866709"/>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colour</a:t>
            </a:r>
          </a:p>
        </p:txBody>
      </p:sp>
      <p:sp>
        <p:nvSpPr>
          <p:cNvPr id="4" name="Flowchart: Decision 3">
            <a:extLst>
              <a:ext uri="{FF2B5EF4-FFF2-40B4-BE49-F238E27FC236}">
                <a16:creationId xmlns:a16="http://schemas.microsoft.com/office/drawing/2014/main" id="{50372166-9B5B-4C09-9879-4C86FD1785F7}"/>
              </a:ext>
            </a:extLst>
          </p:cNvPr>
          <p:cNvSpPr/>
          <p:nvPr/>
        </p:nvSpPr>
        <p:spPr>
          <a:xfrm>
            <a:off x="5895937" y="4261495"/>
            <a:ext cx="1052873" cy="313245"/>
          </a:xfrm>
          <a:prstGeom prst="flowChartDecision">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900" dirty="0">
                <a:solidFill>
                  <a:schemeClr val="tx1"/>
                </a:solidFill>
              </a:rPr>
              <a:t>drives</a:t>
            </a:r>
          </a:p>
        </p:txBody>
      </p:sp>
      <p:sp>
        <p:nvSpPr>
          <p:cNvPr id="24" name="Oval 23">
            <a:extLst>
              <a:ext uri="{FF2B5EF4-FFF2-40B4-BE49-F238E27FC236}">
                <a16:creationId xmlns:a16="http://schemas.microsoft.com/office/drawing/2014/main" id="{D38AF6FF-C29E-4416-9463-C408DC9D2AA5}"/>
              </a:ext>
            </a:extLst>
          </p:cNvPr>
          <p:cNvSpPr/>
          <p:nvPr/>
        </p:nvSpPr>
        <p:spPr>
          <a:xfrm>
            <a:off x="2777027" y="5248655"/>
            <a:ext cx="953640" cy="313245"/>
          </a:xfrm>
          <a:prstGeom prst="ellipse">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age</a:t>
            </a:r>
          </a:p>
        </p:txBody>
      </p:sp>
      <p:sp>
        <p:nvSpPr>
          <p:cNvPr id="25" name="Oval 24">
            <a:extLst>
              <a:ext uri="{FF2B5EF4-FFF2-40B4-BE49-F238E27FC236}">
                <a16:creationId xmlns:a16="http://schemas.microsoft.com/office/drawing/2014/main" id="{F452BFC0-8A6B-43E8-8553-7406DEF02090}"/>
              </a:ext>
            </a:extLst>
          </p:cNvPr>
          <p:cNvSpPr/>
          <p:nvPr/>
        </p:nvSpPr>
        <p:spPr>
          <a:xfrm>
            <a:off x="3849712" y="5473633"/>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SSN</a:t>
            </a:r>
          </a:p>
        </p:txBody>
      </p:sp>
      <p:sp>
        <p:nvSpPr>
          <p:cNvPr id="26" name="Oval 25">
            <a:extLst>
              <a:ext uri="{FF2B5EF4-FFF2-40B4-BE49-F238E27FC236}">
                <a16:creationId xmlns:a16="http://schemas.microsoft.com/office/drawing/2014/main" id="{AFBD1ECE-FF0E-4A68-B6BF-D020CB6CC843}"/>
              </a:ext>
            </a:extLst>
          </p:cNvPr>
          <p:cNvSpPr/>
          <p:nvPr/>
        </p:nvSpPr>
        <p:spPr>
          <a:xfrm>
            <a:off x="5280171" y="4866709"/>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cell</a:t>
            </a:r>
          </a:p>
        </p:txBody>
      </p:sp>
      <p:cxnSp>
        <p:nvCxnSpPr>
          <p:cNvPr id="6" name="Straight Connector 5">
            <a:extLst>
              <a:ext uri="{FF2B5EF4-FFF2-40B4-BE49-F238E27FC236}">
                <a16:creationId xmlns:a16="http://schemas.microsoft.com/office/drawing/2014/main" id="{FF671366-AEE8-4D51-AA36-A6D0052FCBAF}"/>
              </a:ext>
            </a:extLst>
          </p:cNvPr>
          <p:cNvCxnSpPr>
            <a:stCxn id="37" idx="2"/>
            <a:endCxn id="24" idx="0"/>
          </p:cNvCxnSpPr>
          <p:nvPr/>
        </p:nvCxnSpPr>
        <p:spPr>
          <a:xfrm flipH="1">
            <a:off x="3253847" y="4585710"/>
            <a:ext cx="1072685" cy="662945"/>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EA422C2-402F-419F-8A7A-390A38638C10}"/>
              </a:ext>
            </a:extLst>
          </p:cNvPr>
          <p:cNvCxnSpPr>
            <a:cxnSpLocks/>
            <a:stCxn id="37" idx="2"/>
            <a:endCxn id="25" idx="0"/>
          </p:cNvCxnSpPr>
          <p:nvPr/>
        </p:nvCxnSpPr>
        <p:spPr>
          <a:xfrm>
            <a:off x="4326532" y="4585710"/>
            <a:ext cx="0" cy="887923"/>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8C59A6-BE7A-44E3-A101-823D86F8C6D5}"/>
              </a:ext>
            </a:extLst>
          </p:cNvPr>
          <p:cNvCxnSpPr>
            <a:cxnSpLocks/>
            <a:stCxn id="37" idx="2"/>
            <a:endCxn id="26" idx="0"/>
          </p:cNvCxnSpPr>
          <p:nvPr/>
        </p:nvCxnSpPr>
        <p:spPr>
          <a:xfrm>
            <a:off x="4326532" y="4585710"/>
            <a:ext cx="1430459" cy="280999"/>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2156C0B-E553-400C-94CA-A335CD22E6EA}"/>
              </a:ext>
            </a:extLst>
          </p:cNvPr>
          <p:cNvCxnSpPr>
            <a:cxnSpLocks/>
            <a:stCxn id="20" idx="2"/>
            <a:endCxn id="3" idx="0"/>
          </p:cNvCxnSpPr>
          <p:nvPr/>
        </p:nvCxnSpPr>
        <p:spPr>
          <a:xfrm flipH="1">
            <a:off x="7279472" y="4585710"/>
            <a:ext cx="1144325" cy="302619"/>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3005F9E-414A-4B81-A254-2EF9AB051A64}"/>
              </a:ext>
            </a:extLst>
          </p:cNvPr>
          <p:cNvCxnSpPr>
            <a:cxnSpLocks/>
            <a:stCxn id="20" idx="2"/>
            <a:endCxn id="21" idx="0"/>
          </p:cNvCxnSpPr>
          <p:nvPr/>
        </p:nvCxnSpPr>
        <p:spPr>
          <a:xfrm>
            <a:off x="8423797" y="4585710"/>
            <a:ext cx="0" cy="662944"/>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6B7732E-8FB6-4982-98B1-A273C72B70E6}"/>
              </a:ext>
            </a:extLst>
          </p:cNvPr>
          <p:cNvCxnSpPr>
            <a:cxnSpLocks/>
            <a:stCxn id="20" idx="2"/>
            <a:endCxn id="22" idx="0"/>
          </p:cNvCxnSpPr>
          <p:nvPr/>
        </p:nvCxnSpPr>
        <p:spPr>
          <a:xfrm>
            <a:off x="8423797" y="4585710"/>
            <a:ext cx="1172806" cy="280999"/>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804F5B8-9DD0-445F-9064-67E6B8C66375}"/>
              </a:ext>
            </a:extLst>
          </p:cNvPr>
          <p:cNvCxnSpPr>
            <a:cxnSpLocks/>
            <a:stCxn id="37" idx="3"/>
            <a:endCxn id="4" idx="1"/>
          </p:cNvCxnSpPr>
          <p:nvPr/>
        </p:nvCxnSpPr>
        <p:spPr>
          <a:xfrm flipV="1">
            <a:off x="5111568" y="4418118"/>
            <a:ext cx="784369" cy="1097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D7B992F-C865-4DFA-8421-7AD952462EEE}"/>
              </a:ext>
            </a:extLst>
          </p:cNvPr>
          <p:cNvCxnSpPr>
            <a:cxnSpLocks/>
            <a:stCxn id="20" idx="1"/>
            <a:endCxn id="4" idx="3"/>
          </p:cNvCxnSpPr>
          <p:nvPr/>
        </p:nvCxnSpPr>
        <p:spPr>
          <a:xfrm flipH="1" flipV="1">
            <a:off x="6948810" y="4418118"/>
            <a:ext cx="689951" cy="1097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802F3EFE-4AAC-46D5-870D-664F9CC33DC0}"/>
              </a:ext>
            </a:extLst>
          </p:cNvPr>
          <p:cNvSpPr txBox="1"/>
          <p:nvPr/>
        </p:nvSpPr>
        <p:spPr>
          <a:xfrm>
            <a:off x="5217644" y="4182866"/>
            <a:ext cx="799895" cy="246221"/>
          </a:xfrm>
          <a:prstGeom prst="rect">
            <a:avLst/>
          </a:prstGeom>
          <a:noFill/>
        </p:spPr>
        <p:txBody>
          <a:bodyPr wrap="square">
            <a:spAutoFit/>
          </a:bodyPr>
          <a:lstStyle/>
          <a:p>
            <a:pPr lvl="0"/>
            <a:r>
              <a:rPr lang="en-IN" sz="1000" dirty="0">
                <a:solidFill>
                  <a:srgbClr val="00B050"/>
                </a:solidFill>
                <a:latin typeface="Calibri" panose="020F0502020204030204" pitchFamily="34" charset="0"/>
                <a:cs typeface="Calibri" panose="020F0502020204030204" pitchFamily="34" charset="0"/>
              </a:rPr>
              <a:t>M</a:t>
            </a:r>
          </a:p>
        </p:txBody>
      </p:sp>
      <p:sp>
        <p:nvSpPr>
          <p:cNvPr id="57" name="TextBox 56">
            <a:extLst>
              <a:ext uri="{FF2B5EF4-FFF2-40B4-BE49-F238E27FC236}">
                <a16:creationId xmlns:a16="http://schemas.microsoft.com/office/drawing/2014/main" id="{7FDC3388-0556-4ABD-8B89-713CC192CBEB}"/>
              </a:ext>
            </a:extLst>
          </p:cNvPr>
          <p:cNvSpPr txBox="1"/>
          <p:nvPr/>
        </p:nvSpPr>
        <p:spPr>
          <a:xfrm>
            <a:off x="6992537" y="4170120"/>
            <a:ext cx="763755" cy="246221"/>
          </a:xfrm>
          <a:prstGeom prst="rect">
            <a:avLst/>
          </a:prstGeom>
          <a:noFill/>
        </p:spPr>
        <p:txBody>
          <a:bodyPr wrap="square">
            <a:spAutoFit/>
          </a:bodyPr>
          <a:lstStyle/>
          <a:p>
            <a:pPr lvl="0"/>
            <a:r>
              <a:rPr lang="en-IN" sz="1000" dirty="0">
                <a:solidFill>
                  <a:srgbClr val="00B050"/>
                </a:solidFill>
                <a:latin typeface="Calibri" panose="020F0502020204030204" pitchFamily="34" charset="0"/>
                <a:cs typeface="Calibri" panose="020F0502020204030204" pitchFamily="34" charset="0"/>
              </a:rPr>
              <a:t>M</a:t>
            </a:r>
          </a:p>
        </p:txBody>
      </p:sp>
      <p:sp>
        <p:nvSpPr>
          <p:cNvPr id="73" name="Rectangle: Rounded Corners 72">
            <a:extLst>
              <a:ext uri="{FF2B5EF4-FFF2-40B4-BE49-F238E27FC236}">
                <a16:creationId xmlns:a16="http://schemas.microsoft.com/office/drawing/2014/main" id="{DE946581-0780-476B-B7A6-F68936F22876}"/>
              </a:ext>
            </a:extLst>
          </p:cNvPr>
          <p:cNvSpPr/>
          <p:nvPr/>
        </p:nvSpPr>
        <p:spPr>
          <a:xfrm>
            <a:off x="2169572" y="3567953"/>
            <a:ext cx="8126571" cy="2531096"/>
          </a:xfrm>
          <a:prstGeom prst="roundRect">
            <a:avLst/>
          </a:prstGeom>
          <a:noFill/>
          <a:ln w="952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IN" sz="1000" dirty="0">
                <a:solidFill>
                  <a:schemeClr val="bg1">
                    <a:lumMod val="60000"/>
                    <a:lumOff val="40000"/>
                  </a:schemeClr>
                </a:solidFill>
                <a:latin typeface="Calibri" panose="020F0502020204030204" pitchFamily="34" charset="0"/>
                <a:cs typeface="Calibri" panose="020F0502020204030204" pitchFamily="34" charset="0"/>
              </a:rPr>
              <a:t>ER Model</a:t>
            </a:r>
          </a:p>
        </p:txBody>
      </p:sp>
      <p:sp>
        <p:nvSpPr>
          <p:cNvPr id="42" name="Oval 41">
            <a:extLst>
              <a:ext uri="{FF2B5EF4-FFF2-40B4-BE49-F238E27FC236}">
                <a16:creationId xmlns:a16="http://schemas.microsoft.com/office/drawing/2014/main" id="{59EF85D4-BF0A-49D4-8FFB-A721E88A43B2}"/>
              </a:ext>
            </a:extLst>
          </p:cNvPr>
          <p:cNvSpPr/>
          <p:nvPr/>
        </p:nvSpPr>
        <p:spPr>
          <a:xfrm>
            <a:off x="2317617" y="4838114"/>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name</a:t>
            </a:r>
          </a:p>
        </p:txBody>
      </p:sp>
      <p:cxnSp>
        <p:nvCxnSpPr>
          <p:cNvPr id="43" name="Straight Connector 42">
            <a:extLst>
              <a:ext uri="{FF2B5EF4-FFF2-40B4-BE49-F238E27FC236}">
                <a16:creationId xmlns:a16="http://schemas.microsoft.com/office/drawing/2014/main" id="{6B0365BA-4B5C-4A14-82CE-598286424ADA}"/>
              </a:ext>
            </a:extLst>
          </p:cNvPr>
          <p:cNvCxnSpPr>
            <a:cxnSpLocks/>
            <a:stCxn id="37" idx="2"/>
            <a:endCxn id="42" idx="7"/>
          </p:cNvCxnSpPr>
          <p:nvPr/>
        </p:nvCxnSpPr>
        <p:spPr>
          <a:xfrm flipH="1">
            <a:off x="3131600" y="4585710"/>
            <a:ext cx="1194932" cy="298278"/>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C7E6DFB-4E37-4C15-90F0-E5CB33DC76D7}"/>
              </a:ext>
            </a:extLst>
          </p:cNvPr>
          <p:cNvGrpSpPr/>
          <p:nvPr/>
        </p:nvGrpSpPr>
        <p:grpSpPr>
          <a:xfrm>
            <a:off x="4942297" y="5248653"/>
            <a:ext cx="953640" cy="313245"/>
            <a:chOff x="4825659" y="5414021"/>
            <a:chExt cx="953640" cy="313245"/>
          </a:xfrm>
        </p:grpSpPr>
        <p:sp>
          <p:nvSpPr>
            <p:cNvPr id="59" name="Oval 58">
              <a:extLst>
                <a:ext uri="{FF2B5EF4-FFF2-40B4-BE49-F238E27FC236}">
                  <a16:creationId xmlns:a16="http://schemas.microsoft.com/office/drawing/2014/main" id="{479CEBD2-9918-40BF-AB4B-C3533CA3A849}"/>
                </a:ext>
              </a:extLst>
            </p:cNvPr>
            <p:cNvSpPr/>
            <p:nvPr/>
          </p:nvSpPr>
          <p:spPr>
            <a:xfrm>
              <a:off x="4858976" y="5442145"/>
              <a:ext cx="877440" cy="25699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800" dirty="0">
                <a:solidFill>
                  <a:schemeClr val="tx1"/>
                </a:solidFill>
              </a:endParaRPr>
            </a:p>
          </p:txBody>
        </p:sp>
        <p:sp>
          <p:nvSpPr>
            <p:cNvPr id="55" name="Oval 54">
              <a:extLst>
                <a:ext uri="{FF2B5EF4-FFF2-40B4-BE49-F238E27FC236}">
                  <a16:creationId xmlns:a16="http://schemas.microsoft.com/office/drawing/2014/main" id="{C06012E6-9143-4059-9095-02B1F22E70E6}"/>
                </a:ext>
              </a:extLst>
            </p:cNvPr>
            <p:cNvSpPr/>
            <p:nvPr/>
          </p:nvSpPr>
          <p:spPr>
            <a:xfrm>
              <a:off x="4825659" y="5414021"/>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dirty="0">
                  <a:solidFill>
                    <a:schemeClr val="tx1"/>
                  </a:solidFill>
                </a:rPr>
                <a:t>address</a:t>
              </a:r>
            </a:p>
          </p:txBody>
        </p:sp>
      </p:grpSp>
      <p:cxnSp>
        <p:nvCxnSpPr>
          <p:cNvPr id="56" name="Straight Connector 55">
            <a:extLst>
              <a:ext uri="{FF2B5EF4-FFF2-40B4-BE49-F238E27FC236}">
                <a16:creationId xmlns:a16="http://schemas.microsoft.com/office/drawing/2014/main" id="{ACF4B7C4-A3CB-4799-B680-AFDB52292D8C}"/>
              </a:ext>
            </a:extLst>
          </p:cNvPr>
          <p:cNvCxnSpPr>
            <a:cxnSpLocks/>
            <a:stCxn id="37" idx="2"/>
            <a:endCxn id="59" idx="1"/>
          </p:cNvCxnSpPr>
          <p:nvPr/>
        </p:nvCxnSpPr>
        <p:spPr>
          <a:xfrm>
            <a:off x="4326532" y="4585710"/>
            <a:ext cx="777580" cy="728703"/>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6F92CD6-F607-4DA7-B66E-D7804D0648BC}"/>
              </a:ext>
            </a:extLst>
          </p:cNvPr>
          <p:cNvCxnSpPr>
            <a:stCxn id="24" idx="2"/>
            <a:endCxn id="19" idx="4"/>
          </p:cNvCxnSpPr>
          <p:nvPr/>
        </p:nvCxnSpPr>
        <p:spPr>
          <a:xfrm rot="10800000">
            <a:off x="1201453" y="4527092"/>
            <a:ext cx="1575574" cy="878186"/>
          </a:xfrm>
          <a:prstGeom prst="bent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F78A782-80CF-443A-8BC0-852BB9EE323D}"/>
              </a:ext>
            </a:extLst>
          </p:cNvPr>
          <p:cNvSpPr txBox="1"/>
          <p:nvPr/>
        </p:nvSpPr>
        <p:spPr>
          <a:xfrm>
            <a:off x="650590" y="4146012"/>
            <a:ext cx="1481495" cy="246221"/>
          </a:xfrm>
          <a:prstGeom prst="rect">
            <a:avLst/>
          </a:prstGeom>
          <a:noFill/>
        </p:spPr>
        <p:txBody>
          <a:bodyPr wrap="square">
            <a:spAutoFit/>
          </a:bodyPr>
          <a:lstStyle/>
          <a:p>
            <a:pPr lvl="0"/>
            <a:r>
              <a:rPr lang="en-IN" sz="1000" dirty="0">
                <a:solidFill>
                  <a:srgbClr val="336699"/>
                </a:solidFill>
                <a:latin typeface="Calibri" panose="020F0502020204030204" pitchFamily="34" charset="0"/>
                <a:cs typeface="Calibri" panose="020F0502020204030204" pitchFamily="34" charset="0"/>
              </a:rPr>
              <a:t>Derived Attribute</a:t>
            </a:r>
          </a:p>
        </p:txBody>
      </p:sp>
      <p:sp>
        <p:nvSpPr>
          <p:cNvPr id="71" name="Flowchart: Connector 70">
            <a:extLst>
              <a:ext uri="{FF2B5EF4-FFF2-40B4-BE49-F238E27FC236}">
                <a16:creationId xmlns:a16="http://schemas.microsoft.com/office/drawing/2014/main" id="{B024FBC5-6A56-45E8-B365-3CE02DD3BFBB}"/>
              </a:ext>
            </a:extLst>
          </p:cNvPr>
          <p:cNvSpPr/>
          <p:nvPr/>
        </p:nvSpPr>
        <p:spPr>
          <a:xfrm>
            <a:off x="1310422" y="5844575"/>
            <a:ext cx="157208" cy="150921"/>
          </a:xfrm>
          <a:prstGeom prst="flowChartConnector">
            <a:avLst/>
          </a:prstGeom>
          <a:solidFill>
            <a:srgbClr val="7030A0"/>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200" dirty="0">
              <a:solidFill>
                <a:srgbClr val="91278F"/>
              </a:solidFill>
            </a:endParaRPr>
          </a:p>
        </p:txBody>
      </p:sp>
      <p:cxnSp>
        <p:nvCxnSpPr>
          <p:cNvPr id="74" name="Straight Arrow Connector 62">
            <a:extLst>
              <a:ext uri="{FF2B5EF4-FFF2-40B4-BE49-F238E27FC236}">
                <a16:creationId xmlns:a16="http://schemas.microsoft.com/office/drawing/2014/main" id="{7C75E274-E6E3-48E8-968C-289D651E939E}"/>
              </a:ext>
            </a:extLst>
          </p:cNvPr>
          <p:cNvCxnSpPr>
            <a:cxnSpLocks/>
            <a:stCxn id="55" idx="4"/>
            <a:endCxn id="71" idx="6"/>
          </p:cNvCxnSpPr>
          <p:nvPr/>
        </p:nvCxnSpPr>
        <p:spPr>
          <a:xfrm rot="5400000">
            <a:off x="3264305" y="3765224"/>
            <a:ext cx="358138" cy="3951487"/>
          </a:xfrm>
          <a:prstGeom prst="bent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12D6EF3-C31B-4158-B65E-A28B0B70972A}"/>
              </a:ext>
            </a:extLst>
          </p:cNvPr>
          <p:cNvSpPr txBox="1"/>
          <p:nvPr/>
        </p:nvSpPr>
        <p:spPr>
          <a:xfrm>
            <a:off x="726739" y="5598354"/>
            <a:ext cx="1481495" cy="246221"/>
          </a:xfrm>
          <a:prstGeom prst="rect">
            <a:avLst/>
          </a:prstGeom>
          <a:noFill/>
        </p:spPr>
        <p:txBody>
          <a:bodyPr wrap="square">
            <a:spAutoFit/>
          </a:bodyPr>
          <a:lstStyle/>
          <a:p>
            <a:pPr lvl="0"/>
            <a:r>
              <a:rPr lang="en-IN" sz="1000" dirty="0">
                <a:solidFill>
                  <a:srgbClr val="91278F"/>
                </a:solidFill>
                <a:latin typeface="Calibri" panose="020F0502020204030204" pitchFamily="34" charset="0"/>
                <a:cs typeface="Calibri" panose="020F0502020204030204" pitchFamily="34" charset="0"/>
              </a:rPr>
              <a:t>Multivalued Attribute</a:t>
            </a:r>
          </a:p>
        </p:txBody>
      </p:sp>
      <p:sp>
        <p:nvSpPr>
          <p:cNvPr id="44" name="Oval 43">
            <a:extLst>
              <a:ext uri="{FF2B5EF4-FFF2-40B4-BE49-F238E27FC236}">
                <a16:creationId xmlns:a16="http://schemas.microsoft.com/office/drawing/2014/main" id="{5F6AA904-AD72-49B1-9D50-3EF5737879D0}"/>
              </a:ext>
            </a:extLst>
          </p:cNvPr>
          <p:cNvSpPr/>
          <p:nvPr/>
        </p:nvSpPr>
        <p:spPr>
          <a:xfrm>
            <a:off x="2351915" y="3685679"/>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u="sng" dirty="0">
                <a:solidFill>
                  <a:schemeClr val="tx1"/>
                </a:solidFill>
              </a:rPr>
              <a:t>ID</a:t>
            </a:r>
          </a:p>
        </p:txBody>
      </p:sp>
      <p:cxnSp>
        <p:nvCxnSpPr>
          <p:cNvPr id="45" name="Straight Connector 44">
            <a:extLst>
              <a:ext uri="{FF2B5EF4-FFF2-40B4-BE49-F238E27FC236}">
                <a16:creationId xmlns:a16="http://schemas.microsoft.com/office/drawing/2014/main" id="{0AF11561-0111-4C84-A1EF-61A1F607F7DC}"/>
              </a:ext>
            </a:extLst>
          </p:cNvPr>
          <p:cNvCxnSpPr>
            <a:cxnSpLocks/>
            <a:stCxn id="37" idx="0"/>
            <a:endCxn id="44" idx="6"/>
          </p:cNvCxnSpPr>
          <p:nvPr/>
        </p:nvCxnSpPr>
        <p:spPr>
          <a:xfrm flipH="1" flipV="1">
            <a:off x="3305555" y="3842302"/>
            <a:ext cx="1020977" cy="430163"/>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6CD33E58-61CB-48D3-A45A-E106EAB1EFA3}"/>
              </a:ext>
            </a:extLst>
          </p:cNvPr>
          <p:cNvSpPr/>
          <p:nvPr/>
        </p:nvSpPr>
        <p:spPr>
          <a:xfrm>
            <a:off x="9119783" y="3678221"/>
            <a:ext cx="953640" cy="313245"/>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sz="800" u="sng" dirty="0">
                <a:solidFill>
                  <a:schemeClr val="tx1"/>
                </a:solidFill>
              </a:rPr>
              <a:t>ID</a:t>
            </a:r>
          </a:p>
        </p:txBody>
      </p:sp>
      <p:cxnSp>
        <p:nvCxnSpPr>
          <p:cNvPr id="47" name="Straight Connector 46">
            <a:extLst>
              <a:ext uri="{FF2B5EF4-FFF2-40B4-BE49-F238E27FC236}">
                <a16:creationId xmlns:a16="http://schemas.microsoft.com/office/drawing/2014/main" id="{DA01FBD7-3B93-4314-95F5-35926716C5CC}"/>
              </a:ext>
            </a:extLst>
          </p:cNvPr>
          <p:cNvCxnSpPr>
            <a:cxnSpLocks/>
            <a:stCxn id="20" idx="0"/>
            <a:endCxn id="46" idx="4"/>
          </p:cNvCxnSpPr>
          <p:nvPr/>
        </p:nvCxnSpPr>
        <p:spPr>
          <a:xfrm flipV="1">
            <a:off x="8423797" y="3991466"/>
            <a:ext cx="1172806" cy="280999"/>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71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719F-30B8-4358-BC7C-BFEE8A0E8848}"/>
              </a:ext>
            </a:extLst>
          </p:cNvPr>
          <p:cNvSpPr>
            <a:spLocks noGrp="1"/>
          </p:cNvSpPr>
          <p:nvPr>
            <p:ph type="title"/>
          </p:nvPr>
        </p:nvSpPr>
        <p:spPr>
          <a:xfrm>
            <a:off x="609602" y="592666"/>
            <a:ext cx="10972800" cy="461433"/>
          </a:xfrm>
        </p:spPr>
        <p:txBody>
          <a:bodyPr vert="horz" lIns="0" tIns="0" rIns="0" bIns="0" rtlCol="0" anchor="t" anchorCtr="0">
            <a:normAutofit/>
          </a:bodyPr>
          <a:lstStyle/>
          <a:p>
            <a:r>
              <a:rPr lang="en-IN"/>
              <a:t>Types of Key(s)</a:t>
            </a:r>
            <a:endParaRPr lang="en-IN" dirty="0"/>
          </a:p>
        </p:txBody>
      </p:sp>
      <p:graphicFrame>
        <p:nvGraphicFramePr>
          <p:cNvPr id="17" name="TextBox 14">
            <a:extLst>
              <a:ext uri="{FF2B5EF4-FFF2-40B4-BE49-F238E27FC236}">
                <a16:creationId xmlns:a16="http://schemas.microsoft.com/office/drawing/2014/main" id="{D7B6188F-1AC9-876B-7270-AB003075D811}"/>
              </a:ext>
            </a:extLst>
          </p:cNvPr>
          <p:cNvGraphicFramePr/>
          <p:nvPr>
            <p:extLst>
              <p:ext uri="{D42A27DB-BD31-4B8C-83A1-F6EECF244321}">
                <p14:modId xmlns:p14="http://schemas.microsoft.com/office/powerpoint/2010/main" val="1618843694"/>
              </p:ext>
            </p:extLst>
          </p:nvPr>
        </p:nvGraphicFramePr>
        <p:xfrm>
          <a:off x="609602" y="1425599"/>
          <a:ext cx="8981870" cy="23098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EE8E965-70F0-498A-B670-2CDB492BA2F5}"/>
              </a:ext>
            </a:extLst>
          </p:cNvPr>
          <p:cNvPicPr>
            <a:picLocks noChangeAspect="1"/>
          </p:cNvPicPr>
          <p:nvPr/>
        </p:nvPicPr>
        <p:blipFill>
          <a:blip r:embed="rId7"/>
          <a:stretch>
            <a:fillRect/>
          </a:stretch>
        </p:blipFill>
        <p:spPr>
          <a:xfrm>
            <a:off x="7182559" y="4408476"/>
            <a:ext cx="4496134" cy="1531749"/>
          </a:xfrm>
          <a:prstGeom prst="rect">
            <a:avLst/>
          </a:prstGeom>
        </p:spPr>
      </p:pic>
      <p:pic>
        <p:nvPicPr>
          <p:cNvPr id="6" name="Picture 5">
            <a:extLst>
              <a:ext uri="{FF2B5EF4-FFF2-40B4-BE49-F238E27FC236}">
                <a16:creationId xmlns:a16="http://schemas.microsoft.com/office/drawing/2014/main" id="{FECA84B8-BAF2-432C-8C47-DF0BCC2AF472}"/>
              </a:ext>
            </a:extLst>
          </p:cNvPr>
          <p:cNvPicPr>
            <a:picLocks noChangeAspect="1"/>
          </p:cNvPicPr>
          <p:nvPr/>
        </p:nvPicPr>
        <p:blipFill>
          <a:blip r:embed="rId8"/>
          <a:stretch>
            <a:fillRect/>
          </a:stretch>
        </p:blipFill>
        <p:spPr>
          <a:xfrm>
            <a:off x="886027" y="4106919"/>
            <a:ext cx="4628345" cy="1833306"/>
          </a:xfrm>
          <a:prstGeom prst="rect">
            <a:avLst/>
          </a:prstGeom>
        </p:spPr>
      </p:pic>
    </p:spTree>
    <p:extLst>
      <p:ext uri="{BB962C8B-B14F-4D97-AF65-F5344CB8AC3E}">
        <p14:creationId xmlns:p14="http://schemas.microsoft.com/office/powerpoint/2010/main" val="189315304"/>
      </p:ext>
    </p:extLst>
  </p:cSld>
  <p:clrMapOvr>
    <a:masterClrMapping/>
  </p:clrMapOvr>
</p:sld>
</file>

<file path=ppt/theme/theme1.xml><?xml version="1.0" encoding="utf-8"?>
<a:theme xmlns:a="http://schemas.openxmlformats.org/drawingml/2006/main" name="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1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2_EY_Presentation_Regular_Print">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Presentation">
  <a:themeElements>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fontScheme name="EY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54000" tIns="54000" rIns="54000" bIns="540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bg1"/>
            </a:solidFill>
            <a:effectLst/>
            <a:latin typeface="Arial" charset="0"/>
          </a:defRPr>
        </a:defPPr>
      </a:lstStyle>
    </a:lnDef>
  </a:objectDefaults>
  <a:extraClrSchemeLst>
    <a:extraClrScheme>
      <a:clrScheme name="EY Presentation 1">
        <a:dk1>
          <a:srgbClr val="000000"/>
        </a:dk1>
        <a:lt1>
          <a:srgbClr val="FFFFFF"/>
        </a:lt1>
        <a:dk2>
          <a:srgbClr val="FFD200"/>
        </a:dk2>
        <a:lt2>
          <a:srgbClr val="646464"/>
        </a:lt2>
        <a:accent1>
          <a:srgbClr val="808080"/>
        </a:accent1>
        <a:accent2>
          <a:srgbClr val="FFD200"/>
        </a:accent2>
        <a:accent3>
          <a:srgbClr val="FFFFFF"/>
        </a:accent3>
        <a:accent4>
          <a:srgbClr val="000000"/>
        </a:accent4>
        <a:accent5>
          <a:srgbClr val="C0C0C0"/>
        </a:accent5>
        <a:accent6>
          <a:srgbClr val="E7BE00"/>
        </a:accent6>
        <a:hlink>
          <a:srgbClr val="999999"/>
        </a:hlink>
        <a:folHlink>
          <a:srgbClr val="CCCCCC"/>
        </a:folHlink>
      </a:clrScheme>
      <a:clrMap bg1="lt1" tx1="dk1" bg2="lt2" tx2="dk2" accent1="accent1" accent2="accent2" accent3="accent3" accent4="accent4" accent5="accent5" accent6="accent6" hlink="hlink" folHlink="folHlink"/>
    </a:extraClrScheme>
    <a:extraClrScheme>
      <a:clrScheme name="EY Presentation 2">
        <a:dk1>
          <a:srgbClr val="FFFFFF"/>
        </a:dk1>
        <a:lt1>
          <a:srgbClr val="FFFFFF"/>
        </a:lt1>
        <a:dk2>
          <a:srgbClr val="333333"/>
        </a:dk2>
        <a:lt2>
          <a:srgbClr val="FFD200"/>
        </a:lt2>
        <a:accent1>
          <a:srgbClr val="FFD200"/>
        </a:accent1>
        <a:accent2>
          <a:srgbClr val="808080"/>
        </a:accent2>
        <a:accent3>
          <a:srgbClr val="ADADAD"/>
        </a:accent3>
        <a:accent4>
          <a:srgbClr val="DADADA"/>
        </a:accent4>
        <a:accent5>
          <a:srgbClr val="FFE5AA"/>
        </a:accent5>
        <a:accent6>
          <a:srgbClr val="737373"/>
        </a:accent6>
        <a:hlink>
          <a:srgbClr val="999999"/>
        </a:hlink>
        <a:folHlink>
          <a:srgbClr val="CCCCCC"/>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1410</TotalTime>
  <Words>1294</Words>
  <Application>Microsoft Office PowerPoint</Application>
  <PresentationFormat>Widescreen</PresentationFormat>
  <Paragraphs>195</Paragraphs>
  <Slides>21</Slides>
  <Notes>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Calibri</vt:lpstr>
      <vt:lpstr>EYInterstate</vt:lpstr>
      <vt:lpstr>EYInterstate Light</vt:lpstr>
      <vt:lpstr>EYInterstate Regular</vt:lpstr>
      <vt:lpstr>EY_Presentation_Regular_Print</vt:lpstr>
      <vt:lpstr>1_EY_Presentation_Regular_Print</vt:lpstr>
      <vt:lpstr>2_EY_Presentation_Regular_Print</vt:lpstr>
      <vt:lpstr>EY Presentation</vt:lpstr>
      <vt:lpstr>Data Modelling Session Module-1</vt:lpstr>
      <vt:lpstr>Introduction</vt:lpstr>
      <vt:lpstr>Data Modelling</vt:lpstr>
      <vt:lpstr>Data Modelling – Definition, Purpose</vt:lpstr>
      <vt:lpstr>Database, Data Models &amp; Tables</vt:lpstr>
      <vt:lpstr>Data Modelling</vt:lpstr>
      <vt:lpstr>Data Modelling</vt:lpstr>
      <vt:lpstr>Building Blocks - Data Model</vt:lpstr>
      <vt:lpstr>Types of Key(s)</vt:lpstr>
      <vt:lpstr>Relationship</vt:lpstr>
      <vt:lpstr>Relationship (Sub Type)</vt:lpstr>
      <vt:lpstr>Relationship (continue)</vt:lpstr>
      <vt:lpstr>PowerPoint Presentation</vt:lpstr>
      <vt:lpstr>Key Steps of Data Modelling </vt:lpstr>
      <vt:lpstr>Phases of Data Modelling</vt:lpstr>
      <vt:lpstr>PowerPoint Presentation</vt:lpstr>
      <vt:lpstr>Conceptual</vt:lpstr>
      <vt:lpstr>Logical</vt:lpstr>
      <vt:lpstr>Physical</vt:lpstr>
      <vt:lpstr>Database Design Stages and Deliverables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DataModeling</dc:title>
  <dc:creator>Atanu.Das@gds.ey.com</dc:creator>
  <cp:lastModifiedBy>Atanu Das</cp:lastModifiedBy>
  <cp:revision>122</cp:revision>
  <dcterms:created xsi:type="dcterms:W3CDTF">2019-10-20T11:53:42Z</dcterms:created>
  <dcterms:modified xsi:type="dcterms:W3CDTF">2022-09-16T14:33:10Z</dcterms:modified>
</cp:coreProperties>
</file>