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82" r:id="rId3"/>
    <p:sldMasterId id="2147483693" r:id="rId4"/>
    <p:sldMasterId id="2147483711" r:id="rId5"/>
    <p:sldMasterId id="2147483723" r:id="rId6"/>
  </p:sldMasterIdLst>
  <p:notesMasterIdLst>
    <p:notesMasterId r:id="rId27"/>
  </p:notesMasterIdLst>
  <p:sldIdLst>
    <p:sldId id="774" r:id="rId7"/>
    <p:sldId id="775" r:id="rId8"/>
    <p:sldId id="258" r:id="rId9"/>
    <p:sldId id="264" r:id="rId10"/>
    <p:sldId id="777" r:id="rId11"/>
    <p:sldId id="778" r:id="rId12"/>
    <p:sldId id="779" r:id="rId13"/>
    <p:sldId id="780" r:id="rId14"/>
    <p:sldId id="783" r:id="rId15"/>
    <p:sldId id="781" r:id="rId16"/>
    <p:sldId id="782" r:id="rId17"/>
    <p:sldId id="785" r:id="rId18"/>
    <p:sldId id="286" r:id="rId19"/>
    <p:sldId id="784" r:id="rId20"/>
    <p:sldId id="789" r:id="rId21"/>
    <p:sldId id="786" r:id="rId22"/>
    <p:sldId id="790" r:id="rId23"/>
    <p:sldId id="788" r:id="rId24"/>
    <p:sldId id="256" r:id="rId25"/>
    <p:sldId id="7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189C21-0647-4405-9217-4943975F75C3}">
          <p14:sldIdLst>
            <p14:sldId id="774"/>
            <p14:sldId id="775"/>
            <p14:sldId id="258"/>
            <p14:sldId id="264"/>
            <p14:sldId id="777"/>
            <p14:sldId id="778"/>
            <p14:sldId id="779"/>
            <p14:sldId id="780"/>
            <p14:sldId id="783"/>
            <p14:sldId id="781"/>
            <p14:sldId id="782"/>
            <p14:sldId id="785"/>
            <p14:sldId id="286"/>
            <p14:sldId id="784"/>
            <p14:sldId id="789"/>
            <p14:sldId id="786"/>
            <p14:sldId id="790"/>
            <p14:sldId id="788"/>
            <p14:sldId id="256"/>
          </p14:sldIdLst>
        </p14:section>
        <p14:section name="Appendix" id="{2DB49670-BAE2-4756-ABE5-967B39942C14}">
          <p14:sldIdLst>
            <p14:sldId id="7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355746-0045-4514-A83F-50F573240EFF}" v="12" dt="2022-09-16T14:33:35.3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94660"/>
  </p:normalViewPr>
  <p:slideViewPr>
    <p:cSldViewPr snapToGrid="0">
      <p:cViewPr varScale="1">
        <p:scale>
          <a:sx n="96" d="100"/>
          <a:sy n="96" d="100"/>
        </p:scale>
        <p:origin x="9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anu Das" userId="e0d538d8-76f6-4687-864f-5fd640f40a52" providerId="ADAL" clId="{2436DAA1-D132-4566-B465-9AD2FDCDF960}"/>
    <pc:docChg chg="undo custSel addSld delSld modSld sldOrd addSection modSection">
      <pc:chgData name="Atanu Das" userId="e0d538d8-76f6-4687-864f-5fd640f40a52" providerId="ADAL" clId="{2436DAA1-D132-4566-B465-9AD2FDCDF960}" dt="2022-06-21T19:24:10.596" v="570" actId="1036"/>
      <pc:docMkLst>
        <pc:docMk/>
      </pc:docMkLst>
      <pc:sldChg chg="del">
        <pc:chgData name="Atanu Das" userId="e0d538d8-76f6-4687-864f-5fd640f40a52" providerId="ADAL" clId="{2436DAA1-D132-4566-B465-9AD2FDCDF960}" dt="2022-06-19T06:23:10.219" v="163" actId="47"/>
        <pc:sldMkLst>
          <pc:docMk/>
          <pc:sldMk cId="3929948736" sldId="261"/>
        </pc:sldMkLst>
      </pc:sldChg>
      <pc:sldChg chg="del">
        <pc:chgData name="Atanu Das" userId="e0d538d8-76f6-4687-864f-5fd640f40a52" providerId="ADAL" clId="{2436DAA1-D132-4566-B465-9AD2FDCDF960}" dt="2022-06-19T06:23:11.390" v="164" actId="47"/>
        <pc:sldMkLst>
          <pc:docMk/>
          <pc:sldMk cId="688824984" sldId="262"/>
        </pc:sldMkLst>
      </pc:sldChg>
      <pc:sldChg chg="del">
        <pc:chgData name="Atanu Das" userId="e0d538d8-76f6-4687-864f-5fd640f40a52" providerId="ADAL" clId="{2436DAA1-D132-4566-B465-9AD2FDCDF960}" dt="2022-06-19T06:23:14.716" v="165" actId="47"/>
        <pc:sldMkLst>
          <pc:docMk/>
          <pc:sldMk cId="1364994147" sldId="263"/>
        </pc:sldMkLst>
      </pc:sldChg>
      <pc:sldChg chg="del">
        <pc:chgData name="Atanu Das" userId="e0d538d8-76f6-4687-864f-5fd640f40a52" providerId="ADAL" clId="{2436DAA1-D132-4566-B465-9AD2FDCDF960}" dt="2022-06-19T06:23:24.437" v="167" actId="47"/>
        <pc:sldMkLst>
          <pc:docMk/>
          <pc:sldMk cId="4271292842" sldId="265"/>
        </pc:sldMkLst>
      </pc:sldChg>
      <pc:sldChg chg="del">
        <pc:chgData name="Atanu Das" userId="e0d538d8-76f6-4687-864f-5fd640f40a52" providerId="ADAL" clId="{2436DAA1-D132-4566-B465-9AD2FDCDF960}" dt="2022-06-19T06:23:29.353" v="168" actId="47"/>
        <pc:sldMkLst>
          <pc:docMk/>
          <pc:sldMk cId="2852541148" sldId="266"/>
        </pc:sldMkLst>
      </pc:sldChg>
      <pc:sldChg chg="del">
        <pc:chgData name="Atanu Das" userId="e0d538d8-76f6-4687-864f-5fd640f40a52" providerId="ADAL" clId="{2436DAA1-D132-4566-B465-9AD2FDCDF960}" dt="2022-06-19T06:23:30.657" v="169" actId="47"/>
        <pc:sldMkLst>
          <pc:docMk/>
          <pc:sldMk cId="3917802086" sldId="268"/>
        </pc:sldMkLst>
      </pc:sldChg>
      <pc:sldChg chg="del">
        <pc:chgData name="Atanu Das" userId="e0d538d8-76f6-4687-864f-5fd640f40a52" providerId="ADAL" clId="{2436DAA1-D132-4566-B465-9AD2FDCDF960}" dt="2022-06-19T06:23:31.660" v="170" actId="47"/>
        <pc:sldMkLst>
          <pc:docMk/>
          <pc:sldMk cId="1976715863" sldId="269"/>
        </pc:sldMkLst>
      </pc:sldChg>
      <pc:sldChg chg="del">
        <pc:chgData name="Atanu Das" userId="e0d538d8-76f6-4687-864f-5fd640f40a52" providerId="ADAL" clId="{2436DAA1-D132-4566-B465-9AD2FDCDF960}" dt="2022-06-19T06:23:21.819" v="166" actId="47"/>
        <pc:sldMkLst>
          <pc:docMk/>
          <pc:sldMk cId="2106943394" sldId="278"/>
        </pc:sldMkLst>
      </pc:sldChg>
      <pc:sldChg chg="modSp add mod">
        <pc:chgData name="Atanu Das" userId="e0d538d8-76f6-4687-864f-5fd640f40a52" providerId="ADAL" clId="{2436DAA1-D132-4566-B465-9AD2FDCDF960}" dt="2022-06-21T19:16:23.421" v="478" actId="1076"/>
        <pc:sldMkLst>
          <pc:docMk/>
          <pc:sldMk cId="436763208" sldId="286"/>
        </pc:sldMkLst>
        <pc:spChg chg="mod">
          <ac:chgData name="Atanu Das" userId="e0d538d8-76f6-4687-864f-5fd640f40a52" providerId="ADAL" clId="{2436DAA1-D132-4566-B465-9AD2FDCDF960}" dt="2022-06-19T06:18:32.159" v="150" actId="14100"/>
          <ac:spMkLst>
            <pc:docMk/>
            <pc:sldMk cId="436763208" sldId="286"/>
            <ac:spMk id="2" creationId="{5544FCF6-02C8-4928-B4D1-7C7FB9FCD1A2}"/>
          </ac:spMkLst>
        </pc:spChg>
        <pc:spChg chg="mod">
          <ac:chgData name="Atanu Das" userId="e0d538d8-76f6-4687-864f-5fd640f40a52" providerId="ADAL" clId="{2436DAA1-D132-4566-B465-9AD2FDCDF960}" dt="2022-06-19T06:18:57.223" v="155" actId="20577"/>
          <ac:spMkLst>
            <pc:docMk/>
            <pc:sldMk cId="436763208" sldId="286"/>
            <ac:spMk id="3" creationId="{0423EDDA-C9D4-4095-ACB6-7F80457524A4}"/>
          </ac:spMkLst>
        </pc:spChg>
        <pc:spChg chg="mod">
          <ac:chgData name="Atanu Das" userId="e0d538d8-76f6-4687-864f-5fd640f40a52" providerId="ADAL" clId="{2436DAA1-D132-4566-B465-9AD2FDCDF960}" dt="2022-06-21T11:51:51.710" v="385" actId="20577"/>
          <ac:spMkLst>
            <pc:docMk/>
            <pc:sldMk cId="436763208" sldId="286"/>
            <ac:spMk id="9" creationId="{C03E9A3E-F61D-43DA-8192-D4661EE84456}"/>
          </ac:spMkLst>
        </pc:spChg>
        <pc:spChg chg="mod">
          <ac:chgData name="Atanu Das" userId="e0d538d8-76f6-4687-864f-5fd640f40a52" providerId="ADAL" clId="{2436DAA1-D132-4566-B465-9AD2FDCDF960}" dt="2022-06-21T11:52:28.380" v="411" actId="20577"/>
          <ac:spMkLst>
            <pc:docMk/>
            <pc:sldMk cId="436763208" sldId="286"/>
            <ac:spMk id="10" creationId="{CE38B82A-78DC-4F43-AB73-600544114DB2}"/>
          </ac:spMkLst>
        </pc:spChg>
        <pc:spChg chg="mod">
          <ac:chgData name="Atanu Das" userId="e0d538d8-76f6-4687-864f-5fd640f40a52" providerId="ADAL" clId="{2436DAA1-D132-4566-B465-9AD2FDCDF960}" dt="2022-06-21T19:16:23.421" v="478" actId="1076"/>
          <ac:spMkLst>
            <pc:docMk/>
            <pc:sldMk cId="436763208" sldId="286"/>
            <ac:spMk id="11" creationId="{D8718ED6-737B-4CDF-896D-2C0DB920C04D}"/>
          </ac:spMkLst>
        </pc:spChg>
      </pc:sldChg>
      <pc:sldChg chg="del ord">
        <pc:chgData name="Atanu Das" userId="e0d538d8-76f6-4687-864f-5fd640f40a52" providerId="ADAL" clId="{2436DAA1-D132-4566-B465-9AD2FDCDF960}" dt="2022-06-19T06:17:59.599" v="143" actId="2696"/>
        <pc:sldMkLst>
          <pc:docMk/>
          <pc:sldMk cId="1420965530" sldId="286"/>
        </pc:sldMkLst>
      </pc:sldChg>
      <pc:sldChg chg="del">
        <pc:chgData name="Atanu Das" userId="e0d538d8-76f6-4687-864f-5fd640f40a52" providerId="ADAL" clId="{2436DAA1-D132-4566-B465-9AD2FDCDF960}" dt="2022-06-19T06:16:48.403" v="140" actId="47"/>
        <pc:sldMkLst>
          <pc:docMk/>
          <pc:sldMk cId="3519351211" sldId="776"/>
        </pc:sldMkLst>
      </pc:sldChg>
      <pc:sldChg chg="addSp delSp modSp add mod">
        <pc:chgData name="Atanu Das" userId="e0d538d8-76f6-4687-864f-5fd640f40a52" providerId="ADAL" clId="{2436DAA1-D132-4566-B465-9AD2FDCDF960}" dt="2022-06-19T06:13:31.017" v="102" actId="14734"/>
        <pc:sldMkLst>
          <pc:docMk/>
          <pc:sldMk cId="1033232074" sldId="781"/>
        </pc:sldMkLst>
        <pc:spChg chg="mod">
          <ac:chgData name="Atanu Das" userId="e0d538d8-76f6-4687-864f-5fd640f40a52" providerId="ADAL" clId="{2436DAA1-D132-4566-B465-9AD2FDCDF960}" dt="2022-06-18T17:31:25.705" v="27" actId="20577"/>
          <ac:spMkLst>
            <pc:docMk/>
            <pc:sldMk cId="1033232074" sldId="781"/>
            <ac:spMk id="2" creationId="{21B527D9-FD7F-4872-8214-4C3C75F0E8B1}"/>
          </ac:spMkLst>
        </pc:spChg>
        <pc:spChg chg="del">
          <ac:chgData name="Atanu Das" userId="e0d538d8-76f6-4687-864f-5fd640f40a52" providerId="ADAL" clId="{2436DAA1-D132-4566-B465-9AD2FDCDF960}" dt="2022-06-18T17:31:14.565" v="3" actId="478"/>
          <ac:spMkLst>
            <pc:docMk/>
            <pc:sldMk cId="1033232074" sldId="781"/>
            <ac:spMk id="6" creationId="{1F5FD455-FD3C-445C-849F-0817A591945A}"/>
          </ac:spMkLst>
        </pc:spChg>
        <pc:spChg chg="mod">
          <ac:chgData name="Atanu Das" userId="e0d538d8-76f6-4687-864f-5fd640f40a52" providerId="ADAL" clId="{2436DAA1-D132-4566-B465-9AD2FDCDF960}" dt="2022-06-19T06:09:47.387" v="75" actId="403"/>
          <ac:spMkLst>
            <pc:docMk/>
            <pc:sldMk cId="1033232074" sldId="781"/>
            <ac:spMk id="9" creationId="{D3CD7064-18D9-4EC3-B435-1C6F106166C6}"/>
          </ac:spMkLst>
        </pc:spChg>
        <pc:spChg chg="del">
          <ac:chgData name="Atanu Das" userId="e0d538d8-76f6-4687-864f-5fd640f40a52" providerId="ADAL" clId="{2436DAA1-D132-4566-B465-9AD2FDCDF960}" dt="2022-06-18T17:31:14.565" v="3" actId="478"/>
          <ac:spMkLst>
            <pc:docMk/>
            <pc:sldMk cId="1033232074" sldId="781"/>
            <ac:spMk id="41" creationId="{E8BAC640-CCFA-4A93-BD0F-BAB377A4E9C8}"/>
          </ac:spMkLst>
        </pc:spChg>
        <pc:graphicFrameChg chg="del">
          <ac:chgData name="Atanu Das" userId="e0d538d8-76f6-4687-864f-5fd640f40a52" providerId="ADAL" clId="{2436DAA1-D132-4566-B465-9AD2FDCDF960}" dt="2022-06-18T17:31:17.246" v="4" actId="478"/>
          <ac:graphicFrameMkLst>
            <pc:docMk/>
            <pc:sldMk cId="1033232074" sldId="781"/>
            <ac:graphicFrameMk id="3" creationId="{8B43654E-0876-4146-B4F3-4A9CFF56C81C}"/>
          </ac:graphicFrameMkLst>
        </pc:graphicFrameChg>
        <pc:graphicFrameChg chg="del">
          <ac:chgData name="Atanu Das" userId="e0d538d8-76f6-4687-864f-5fd640f40a52" providerId="ADAL" clId="{2436DAA1-D132-4566-B465-9AD2FDCDF960}" dt="2022-06-18T17:31:14.565" v="3" actId="478"/>
          <ac:graphicFrameMkLst>
            <pc:docMk/>
            <pc:sldMk cId="1033232074" sldId="781"/>
            <ac:graphicFrameMk id="4" creationId="{2AAF42E5-5D42-4A5B-B6EC-3459D380EF6F}"/>
          </ac:graphicFrameMkLst>
        </pc:graphicFrameChg>
        <pc:graphicFrameChg chg="del">
          <ac:chgData name="Atanu Das" userId="e0d538d8-76f6-4687-864f-5fd640f40a52" providerId="ADAL" clId="{2436DAA1-D132-4566-B465-9AD2FDCDF960}" dt="2022-06-18T17:31:14.565" v="3" actId="478"/>
          <ac:graphicFrameMkLst>
            <pc:docMk/>
            <pc:sldMk cId="1033232074" sldId="781"/>
            <ac:graphicFrameMk id="5" creationId="{2E81C88F-8911-4E51-92F4-D889008FEE75}"/>
          </ac:graphicFrameMkLst>
        </pc:graphicFrameChg>
        <pc:graphicFrameChg chg="add mod modGraphic">
          <ac:chgData name="Atanu Das" userId="e0d538d8-76f6-4687-864f-5fd640f40a52" providerId="ADAL" clId="{2436DAA1-D132-4566-B465-9AD2FDCDF960}" dt="2022-06-19T06:13:31.017" v="102" actId="14734"/>
          <ac:graphicFrameMkLst>
            <pc:docMk/>
            <pc:sldMk cId="1033232074" sldId="781"/>
            <ac:graphicFrameMk id="5" creationId="{9AF0E466-C664-4B19-B085-4BD1E1BCBE7B}"/>
          </ac:graphicFrameMkLst>
        </pc:graphicFrameChg>
        <pc:graphicFrameChg chg="del">
          <ac:chgData name="Atanu Das" userId="e0d538d8-76f6-4687-864f-5fd640f40a52" providerId="ADAL" clId="{2436DAA1-D132-4566-B465-9AD2FDCDF960}" dt="2022-06-18T17:31:14.565" v="3" actId="478"/>
          <ac:graphicFrameMkLst>
            <pc:docMk/>
            <pc:sldMk cId="1033232074" sldId="781"/>
            <ac:graphicFrameMk id="11" creationId="{9A241AF2-8FDC-47A2-98B4-EFA2FE546787}"/>
          </ac:graphicFrameMkLst>
        </pc:graphicFrameChg>
        <pc:graphicFrameChg chg="del">
          <ac:chgData name="Atanu Das" userId="e0d538d8-76f6-4687-864f-5fd640f40a52" providerId="ADAL" clId="{2436DAA1-D132-4566-B465-9AD2FDCDF960}" dt="2022-06-18T17:31:14.565" v="3" actId="478"/>
          <ac:graphicFrameMkLst>
            <pc:docMk/>
            <pc:sldMk cId="1033232074" sldId="781"/>
            <ac:graphicFrameMk id="12" creationId="{B0B09A3A-3E08-47B6-BFAA-26E42AA4EEE9}"/>
          </ac:graphicFrameMkLst>
        </pc:graphicFrameChg>
        <pc:graphicFrameChg chg="del">
          <ac:chgData name="Atanu Das" userId="e0d538d8-76f6-4687-864f-5fd640f40a52" providerId="ADAL" clId="{2436DAA1-D132-4566-B465-9AD2FDCDF960}" dt="2022-06-18T17:31:14.565" v="3" actId="478"/>
          <ac:graphicFrameMkLst>
            <pc:docMk/>
            <pc:sldMk cId="1033232074" sldId="781"/>
            <ac:graphicFrameMk id="13" creationId="{6ADD90A9-F966-4A7E-938A-D808D21CB25F}"/>
          </ac:graphicFrameMkLst>
        </pc:graphicFrameChg>
        <pc:graphicFrameChg chg="del">
          <ac:chgData name="Atanu Das" userId="e0d538d8-76f6-4687-864f-5fd640f40a52" providerId="ADAL" clId="{2436DAA1-D132-4566-B465-9AD2FDCDF960}" dt="2022-06-18T17:31:14.565" v="3" actId="478"/>
          <ac:graphicFrameMkLst>
            <pc:docMk/>
            <pc:sldMk cId="1033232074" sldId="781"/>
            <ac:graphicFrameMk id="14" creationId="{CF226AE8-2D38-4C9D-B60A-B98207473223}"/>
          </ac:graphicFrameMkLst>
        </pc:graphicFrameChg>
        <pc:graphicFrameChg chg="del">
          <ac:chgData name="Atanu Das" userId="e0d538d8-76f6-4687-864f-5fd640f40a52" providerId="ADAL" clId="{2436DAA1-D132-4566-B465-9AD2FDCDF960}" dt="2022-06-18T17:31:14.565" v="3" actId="478"/>
          <ac:graphicFrameMkLst>
            <pc:docMk/>
            <pc:sldMk cId="1033232074" sldId="781"/>
            <ac:graphicFrameMk id="15" creationId="{2BE760C5-498C-4F10-B1A1-932B579B0DCC}"/>
          </ac:graphicFrameMkLst>
        </pc:graphicFrameChg>
        <pc:graphicFrameChg chg="del">
          <ac:chgData name="Atanu Das" userId="e0d538d8-76f6-4687-864f-5fd640f40a52" providerId="ADAL" clId="{2436DAA1-D132-4566-B465-9AD2FDCDF960}" dt="2022-06-18T17:31:14.565" v="3" actId="478"/>
          <ac:graphicFrameMkLst>
            <pc:docMk/>
            <pc:sldMk cId="1033232074" sldId="781"/>
            <ac:graphicFrameMk id="16" creationId="{0BA10195-D004-45E7-9ABD-F7F5EDE41832}"/>
          </ac:graphicFrameMkLst>
        </pc:graphicFrameChg>
        <pc:picChg chg="add del mod">
          <ac:chgData name="Atanu Das" userId="e0d538d8-76f6-4687-864f-5fd640f40a52" providerId="ADAL" clId="{2436DAA1-D132-4566-B465-9AD2FDCDF960}" dt="2022-06-19T06:08:28.652" v="71" actId="478"/>
          <ac:picMkLst>
            <pc:docMk/>
            <pc:sldMk cId="1033232074" sldId="781"/>
            <ac:picMk id="4" creationId="{FA89D700-AC94-4832-996F-9F62B2FF8D5A}"/>
          </ac:picMkLst>
        </pc:picChg>
        <pc:cxnChg chg="del mod">
          <ac:chgData name="Atanu Das" userId="e0d538d8-76f6-4687-864f-5fd640f40a52" providerId="ADAL" clId="{2436DAA1-D132-4566-B465-9AD2FDCDF960}" dt="2022-06-18T17:31:14.565" v="3" actId="478"/>
          <ac:cxnSpMkLst>
            <pc:docMk/>
            <pc:sldMk cId="1033232074" sldId="781"/>
            <ac:cxnSpMk id="18" creationId="{558DB7AB-1DED-43CD-A719-1829D67FC964}"/>
          </ac:cxnSpMkLst>
        </pc:cxnChg>
        <pc:cxnChg chg="del mod">
          <ac:chgData name="Atanu Das" userId="e0d538d8-76f6-4687-864f-5fd640f40a52" providerId="ADAL" clId="{2436DAA1-D132-4566-B465-9AD2FDCDF960}" dt="2022-06-18T17:31:14.565" v="3" actId="478"/>
          <ac:cxnSpMkLst>
            <pc:docMk/>
            <pc:sldMk cId="1033232074" sldId="781"/>
            <ac:cxnSpMk id="21" creationId="{D300074A-4C85-417A-8F06-80B60971DEEF}"/>
          </ac:cxnSpMkLst>
        </pc:cxnChg>
        <pc:cxnChg chg="del mod">
          <ac:chgData name="Atanu Das" userId="e0d538d8-76f6-4687-864f-5fd640f40a52" providerId="ADAL" clId="{2436DAA1-D132-4566-B465-9AD2FDCDF960}" dt="2022-06-18T17:31:14.565" v="3" actId="478"/>
          <ac:cxnSpMkLst>
            <pc:docMk/>
            <pc:sldMk cId="1033232074" sldId="781"/>
            <ac:cxnSpMk id="29" creationId="{76407E64-5EC0-459B-8B66-C959B0CCA52C}"/>
          </ac:cxnSpMkLst>
        </pc:cxnChg>
        <pc:cxnChg chg="del mod">
          <ac:chgData name="Atanu Das" userId="e0d538d8-76f6-4687-864f-5fd640f40a52" providerId="ADAL" clId="{2436DAA1-D132-4566-B465-9AD2FDCDF960}" dt="2022-06-18T17:31:14.565" v="3" actId="478"/>
          <ac:cxnSpMkLst>
            <pc:docMk/>
            <pc:sldMk cId="1033232074" sldId="781"/>
            <ac:cxnSpMk id="37" creationId="{2B59B221-126A-40F7-8693-609C367C556B}"/>
          </ac:cxnSpMkLst>
        </pc:cxnChg>
      </pc:sldChg>
      <pc:sldChg chg="addSp modSp add mod">
        <pc:chgData name="Atanu Das" userId="e0d538d8-76f6-4687-864f-5fd640f40a52" providerId="ADAL" clId="{2436DAA1-D132-4566-B465-9AD2FDCDF960}" dt="2022-06-19T10:16:08.319" v="186" actId="207"/>
        <pc:sldMkLst>
          <pc:docMk/>
          <pc:sldMk cId="3358485519" sldId="782"/>
        </pc:sldMkLst>
        <pc:spChg chg="mod">
          <ac:chgData name="Atanu Das" userId="e0d538d8-76f6-4687-864f-5fd640f40a52" providerId="ADAL" clId="{2436DAA1-D132-4566-B465-9AD2FDCDF960}" dt="2022-06-19T10:15:15.898" v="178" actId="20577"/>
          <ac:spMkLst>
            <pc:docMk/>
            <pc:sldMk cId="3358485519" sldId="782"/>
            <ac:spMk id="2" creationId="{21B527D9-FD7F-4872-8214-4C3C75F0E8B1}"/>
          </ac:spMkLst>
        </pc:spChg>
        <pc:spChg chg="add mod">
          <ac:chgData name="Atanu Das" userId="e0d538d8-76f6-4687-864f-5fd640f40a52" providerId="ADAL" clId="{2436DAA1-D132-4566-B465-9AD2FDCDF960}" dt="2022-06-19T10:16:08.319" v="186" actId="207"/>
          <ac:spMkLst>
            <pc:docMk/>
            <pc:sldMk cId="3358485519" sldId="782"/>
            <ac:spMk id="7" creationId="{3C7B87D5-3A48-4B89-886D-63133C7C72BB}"/>
          </ac:spMkLst>
        </pc:spChg>
        <pc:spChg chg="mod">
          <ac:chgData name="Atanu Das" userId="e0d538d8-76f6-4687-864f-5fd640f40a52" providerId="ADAL" clId="{2436DAA1-D132-4566-B465-9AD2FDCDF960}" dt="2022-06-19T06:15:34.577" v="111" actId="403"/>
          <ac:spMkLst>
            <pc:docMk/>
            <pc:sldMk cId="3358485519" sldId="782"/>
            <ac:spMk id="9" creationId="{D3CD7064-18D9-4EC3-B435-1C6F106166C6}"/>
          </ac:spMkLst>
        </pc:spChg>
        <pc:picChg chg="mod">
          <ac:chgData name="Atanu Das" userId="e0d538d8-76f6-4687-864f-5fd640f40a52" providerId="ADAL" clId="{2436DAA1-D132-4566-B465-9AD2FDCDF960}" dt="2022-06-19T06:15:42.772" v="138" actId="1037"/>
          <ac:picMkLst>
            <pc:docMk/>
            <pc:sldMk cId="3358485519" sldId="782"/>
            <ac:picMk id="4" creationId="{FA89D700-AC94-4832-996F-9F62B2FF8D5A}"/>
          </ac:picMkLst>
        </pc:picChg>
        <pc:picChg chg="add mod">
          <ac:chgData name="Atanu Das" userId="e0d538d8-76f6-4687-864f-5fd640f40a52" providerId="ADAL" clId="{2436DAA1-D132-4566-B465-9AD2FDCDF960}" dt="2022-06-19T06:15:48.643" v="139" actId="14100"/>
          <ac:picMkLst>
            <pc:docMk/>
            <pc:sldMk cId="3358485519" sldId="782"/>
            <ac:picMk id="5" creationId="{D6C13712-95B1-43AE-A5F5-43AEEF80D2EF}"/>
          </ac:picMkLst>
        </pc:picChg>
      </pc:sldChg>
      <pc:sldChg chg="addSp delSp modSp add mod">
        <pc:chgData name="Atanu Das" userId="e0d538d8-76f6-4687-864f-5fd640f40a52" providerId="ADAL" clId="{2436DAA1-D132-4566-B465-9AD2FDCDF960}" dt="2022-06-19T10:24:38.145" v="373" actId="20577"/>
        <pc:sldMkLst>
          <pc:docMk/>
          <pc:sldMk cId="4149202817" sldId="783"/>
        </pc:sldMkLst>
        <pc:spChg chg="mod">
          <ac:chgData name="Atanu Das" userId="e0d538d8-76f6-4687-864f-5fd640f40a52" providerId="ADAL" clId="{2436DAA1-D132-4566-B465-9AD2FDCDF960}" dt="2022-06-19T10:16:52.305" v="208" actId="20577"/>
          <ac:spMkLst>
            <pc:docMk/>
            <pc:sldMk cId="4149202817" sldId="783"/>
            <ac:spMk id="2" creationId="{21B527D9-FD7F-4872-8214-4C3C75F0E8B1}"/>
          </ac:spMkLst>
        </pc:spChg>
        <pc:spChg chg="del">
          <ac:chgData name="Atanu Das" userId="e0d538d8-76f6-4687-864f-5fd640f40a52" providerId="ADAL" clId="{2436DAA1-D132-4566-B465-9AD2FDCDF960}" dt="2022-06-19T10:16:37.774" v="189" actId="478"/>
          <ac:spMkLst>
            <pc:docMk/>
            <pc:sldMk cId="4149202817" sldId="783"/>
            <ac:spMk id="6" creationId="{1F5FD455-FD3C-445C-849F-0817A591945A}"/>
          </ac:spMkLst>
        </pc:spChg>
        <pc:spChg chg="del">
          <ac:chgData name="Atanu Das" userId="e0d538d8-76f6-4687-864f-5fd640f40a52" providerId="ADAL" clId="{2436DAA1-D132-4566-B465-9AD2FDCDF960}" dt="2022-06-19T10:17:07.371" v="210" actId="478"/>
          <ac:spMkLst>
            <pc:docMk/>
            <pc:sldMk cId="4149202817" sldId="783"/>
            <ac:spMk id="9" creationId="{D3CD7064-18D9-4EC3-B435-1C6F106166C6}"/>
          </ac:spMkLst>
        </pc:spChg>
        <pc:spChg chg="add mod">
          <ac:chgData name="Atanu Das" userId="e0d538d8-76f6-4687-864f-5fd640f40a52" providerId="ADAL" clId="{2436DAA1-D132-4566-B465-9AD2FDCDF960}" dt="2022-06-19T10:19:32.773" v="260" actId="164"/>
          <ac:spMkLst>
            <pc:docMk/>
            <pc:sldMk cId="4149202817" sldId="783"/>
            <ac:spMk id="10" creationId="{49B1C51A-8530-4071-AD5D-A19E1ED802E6}"/>
          </ac:spMkLst>
        </pc:spChg>
        <pc:spChg chg="add mod">
          <ac:chgData name="Atanu Das" userId="e0d538d8-76f6-4687-864f-5fd640f40a52" providerId="ADAL" clId="{2436DAA1-D132-4566-B465-9AD2FDCDF960}" dt="2022-06-19T10:22:54.245" v="351" actId="1076"/>
          <ac:spMkLst>
            <pc:docMk/>
            <pc:sldMk cId="4149202817" sldId="783"/>
            <ac:spMk id="22" creationId="{F4027CC5-4E76-4F93-BF57-B10C5B89955D}"/>
          </ac:spMkLst>
        </pc:spChg>
        <pc:spChg chg="mod">
          <ac:chgData name="Atanu Das" userId="e0d538d8-76f6-4687-864f-5fd640f40a52" providerId="ADAL" clId="{2436DAA1-D132-4566-B465-9AD2FDCDF960}" dt="2022-06-19T10:20:18.956" v="269" actId="1076"/>
          <ac:spMkLst>
            <pc:docMk/>
            <pc:sldMk cId="4149202817" sldId="783"/>
            <ac:spMk id="28" creationId="{EE3AA321-D1E2-44D3-B97A-CABF2CF88087}"/>
          </ac:spMkLst>
        </pc:spChg>
        <pc:spChg chg="add mod">
          <ac:chgData name="Atanu Das" userId="e0d538d8-76f6-4687-864f-5fd640f40a52" providerId="ADAL" clId="{2436DAA1-D132-4566-B465-9AD2FDCDF960}" dt="2022-06-19T10:22:54.245" v="351" actId="1076"/>
          <ac:spMkLst>
            <pc:docMk/>
            <pc:sldMk cId="4149202817" sldId="783"/>
            <ac:spMk id="33" creationId="{578CC787-5283-4E12-9F34-95BDC1879696}"/>
          </ac:spMkLst>
        </pc:spChg>
        <pc:spChg chg="mod">
          <ac:chgData name="Atanu Das" userId="e0d538d8-76f6-4687-864f-5fd640f40a52" providerId="ADAL" clId="{2436DAA1-D132-4566-B465-9AD2FDCDF960}" dt="2022-06-19T10:21:18.665" v="314"/>
          <ac:spMkLst>
            <pc:docMk/>
            <pc:sldMk cId="4149202817" sldId="783"/>
            <ac:spMk id="36" creationId="{97D7F821-6F78-43EE-BB1B-1F1448FF526D}"/>
          </ac:spMkLst>
        </pc:spChg>
        <pc:spChg chg="mod">
          <ac:chgData name="Atanu Das" userId="e0d538d8-76f6-4687-864f-5fd640f40a52" providerId="ADAL" clId="{2436DAA1-D132-4566-B465-9AD2FDCDF960}" dt="2022-06-19T10:21:42.056" v="320"/>
          <ac:spMkLst>
            <pc:docMk/>
            <pc:sldMk cId="4149202817" sldId="783"/>
            <ac:spMk id="40" creationId="{5A657063-3BFB-472C-9E69-FA90DC20FD90}"/>
          </ac:spMkLst>
        </pc:spChg>
        <pc:spChg chg="del">
          <ac:chgData name="Atanu Das" userId="e0d538d8-76f6-4687-864f-5fd640f40a52" providerId="ADAL" clId="{2436DAA1-D132-4566-B465-9AD2FDCDF960}" dt="2022-06-19T10:16:34.902" v="188" actId="478"/>
          <ac:spMkLst>
            <pc:docMk/>
            <pc:sldMk cId="4149202817" sldId="783"/>
            <ac:spMk id="41" creationId="{E8BAC640-CCFA-4A93-BD0F-BAB377A4E9C8}"/>
          </ac:spMkLst>
        </pc:spChg>
        <pc:spChg chg="add mod">
          <ac:chgData name="Atanu Das" userId="e0d538d8-76f6-4687-864f-5fd640f40a52" providerId="ADAL" clId="{2436DAA1-D132-4566-B465-9AD2FDCDF960}" dt="2022-06-19T10:22:54.245" v="351" actId="1076"/>
          <ac:spMkLst>
            <pc:docMk/>
            <pc:sldMk cId="4149202817" sldId="783"/>
            <ac:spMk id="42" creationId="{F02CA3A2-5879-4E50-A46B-DE433636DBA5}"/>
          </ac:spMkLst>
        </pc:spChg>
        <pc:spChg chg="add mod">
          <ac:chgData name="Atanu Das" userId="e0d538d8-76f6-4687-864f-5fd640f40a52" providerId="ADAL" clId="{2436DAA1-D132-4566-B465-9AD2FDCDF960}" dt="2022-06-19T10:22:14.858" v="333" actId="20577"/>
          <ac:spMkLst>
            <pc:docMk/>
            <pc:sldMk cId="4149202817" sldId="783"/>
            <ac:spMk id="43" creationId="{3309A6AE-8816-4B60-8B17-9BBC254E1D07}"/>
          </ac:spMkLst>
        </pc:spChg>
        <pc:spChg chg="add mod">
          <ac:chgData name="Atanu Das" userId="e0d538d8-76f6-4687-864f-5fd640f40a52" providerId="ADAL" clId="{2436DAA1-D132-4566-B465-9AD2FDCDF960}" dt="2022-06-19T10:24:00.310" v="361" actId="1076"/>
          <ac:spMkLst>
            <pc:docMk/>
            <pc:sldMk cId="4149202817" sldId="783"/>
            <ac:spMk id="44" creationId="{75CAA84C-CF45-4D6C-B6E9-DC58B98594CE}"/>
          </ac:spMkLst>
        </pc:spChg>
        <pc:spChg chg="add mod">
          <ac:chgData name="Atanu Das" userId="e0d538d8-76f6-4687-864f-5fd640f40a52" providerId="ADAL" clId="{2436DAA1-D132-4566-B465-9AD2FDCDF960}" dt="2022-06-19T10:24:38.145" v="373" actId="20577"/>
          <ac:spMkLst>
            <pc:docMk/>
            <pc:sldMk cId="4149202817" sldId="783"/>
            <ac:spMk id="45" creationId="{CA3A390A-E974-41C4-8C30-8E632BD363A9}"/>
          </ac:spMkLst>
        </pc:spChg>
        <pc:grpChg chg="add mod">
          <ac:chgData name="Atanu Das" userId="e0d538d8-76f6-4687-864f-5fd640f40a52" providerId="ADAL" clId="{2436DAA1-D132-4566-B465-9AD2FDCDF960}" dt="2022-06-19T10:19:37.454" v="261" actId="1076"/>
          <ac:grpSpMkLst>
            <pc:docMk/>
            <pc:sldMk cId="4149202817" sldId="783"/>
            <ac:grpSpMk id="19" creationId="{7A6163EC-F789-4500-8EC8-CF6B7DC60280}"/>
          </ac:grpSpMkLst>
        </pc:grpChg>
        <pc:grpChg chg="add mod">
          <ac:chgData name="Atanu Das" userId="e0d538d8-76f6-4687-864f-5fd640f40a52" providerId="ADAL" clId="{2436DAA1-D132-4566-B465-9AD2FDCDF960}" dt="2022-06-19T10:19:53.651" v="264" actId="1076"/>
          <ac:grpSpMkLst>
            <pc:docMk/>
            <pc:sldMk cId="4149202817" sldId="783"/>
            <ac:grpSpMk id="26" creationId="{E56C38E5-D016-442F-BC48-851F284D357A}"/>
          </ac:grpSpMkLst>
        </pc:grpChg>
        <pc:grpChg chg="add mod">
          <ac:chgData name="Atanu Das" userId="e0d538d8-76f6-4687-864f-5fd640f40a52" providerId="ADAL" clId="{2436DAA1-D132-4566-B465-9AD2FDCDF960}" dt="2022-06-19T10:21:38.669" v="319" actId="1076"/>
          <ac:grpSpMkLst>
            <pc:docMk/>
            <pc:sldMk cId="4149202817" sldId="783"/>
            <ac:grpSpMk id="34" creationId="{8A60C799-6E01-4596-A7DD-C28BD784D0A1}"/>
          </ac:grpSpMkLst>
        </pc:grpChg>
        <pc:grpChg chg="add mod">
          <ac:chgData name="Atanu Das" userId="e0d538d8-76f6-4687-864f-5fd640f40a52" providerId="ADAL" clId="{2436DAA1-D132-4566-B465-9AD2FDCDF960}" dt="2022-06-19T10:21:47.734" v="321" actId="1076"/>
          <ac:grpSpMkLst>
            <pc:docMk/>
            <pc:sldMk cId="4149202817" sldId="783"/>
            <ac:grpSpMk id="38" creationId="{FC045E7E-722D-4B07-88C6-9B53E9DD8EEA}"/>
          </ac:grpSpMkLst>
        </pc:grpChg>
        <pc:graphicFrameChg chg="del">
          <ac:chgData name="Atanu Das" userId="e0d538d8-76f6-4687-864f-5fd640f40a52" providerId="ADAL" clId="{2436DAA1-D132-4566-B465-9AD2FDCDF960}" dt="2022-06-19T10:16:34.902" v="188" actId="478"/>
          <ac:graphicFrameMkLst>
            <pc:docMk/>
            <pc:sldMk cId="4149202817" sldId="783"/>
            <ac:graphicFrameMk id="3" creationId="{8B43654E-0876-4146-B4F3-4A9CFF56C81C}"/>
          </ac:graphicFrameMkLst>
        </pc:graphicFrameChg>
        <pc:graphicFrameChg chg="del">
          <ac:chgData name="Atanu Das" userId="e0d538d8-76f6-4687-864f-5fd640f40a52" providerId="ADAL" clId="{2436DAA1-D132-4566-B465-9AD2FDCDF960}" dt="2022-06-19T10:16:34.902" v="188" actId="478"/>
          <ac:graphicFrameMkLst>
            <pc:docMk/>
            <pc:sldMk cId="4149202817" sldId="783"/>
            <ac:graphicFrameMk id="4" creationId="{2AAF42E5-5D42-4A5B-B6EC-3459D380EF6F}"/>
          </ac:graphicFrameMkLst>
        </pc:graphicFrameChg>
        <pc:graphicFrameChg chg="mod">
          <ac:chgData name="Atanu Das" userId="e0d538d8-76f6-4687-864f-5fd640f40a52" providerId="ADAL" clId="{2436DAA1-D132-4566-B465-9AD2FDCDF960}" dt="2022-06-19T10:17:04.567" v="209" actId="1076"/>
          <ac:graphicFrameMkLst>
            <pc:docMk/>
            <pc:sldMk cId="4149202817" sldId="783"/>
            <ac:graphicFrameMk id="5" creationId="{2E81C88F-8911-4E51-92F4-D889008FEE75}"/>
          </ac:graphicFrameMkLst>
        </pc:graphicFrameChg>
        <pc:graphicFrameChg chg="del">
          <ac:chgData name="Atanu Das" userId="e0d538d8-76f6-4687-864f-5fd640f40a52" providerId="ADAL" clId="{2436DAA1-D132-4566-B465-9AD2FDCDF960}" dt="2022-06-19T10:16:34.902" v="188" actId="478"/>
          <ac:graphicFrameMkLst>
            <pc:docMk/>
            <pc:sldMk cId="4149202817" sldId="783"/>
            <ac:graphicFrameMk id="11" creationId="{9A241AF2-8FDC-47A2-98B4-EFA2FE546787}"/>
          </ac:graphicFrameMkLst>
        </pc:graphicFrameChg>
        <pc:graphicFrameChg chg="del">
          <ac:chgData name="Atanu Das" userId="e0d538d8-76f6-4687-864f-5fd640f40a52" providerId="ADAL" clId="{2436DAA1-D132-4566-B465-9AD2FDCDF960}" dt="2022-06-19T10:16:34.902" v="188" actId="478"/>
          <ac:graphicFrameMkLst>
            <pc:docMk/>
            <pc:sldMk cId="4149202817" sldId="783"/>
            <ac:graphicFrameMk id="12" creationId="{B0B09A3A-3E08-47B6-BFAA-26E42AA4EEE9}"/>
          </ac:graphicFrameMkLst>
        </pc:graphicFrameChg>
        <pc:graphicFrameChg chg="mod modGraphic">
          <ac:chgData name="Atanu Das" userId="e0d538d8-76f6-4687-864f-5fd640f40a52" providerId="ADAL" clId="{2436DAA1-D132-4566-B465-9AD2FDCDF960}" dt="2022-06-19T10:17:23.589" v="217" actId="14734"/>
          <ac:graphicFrameMkLst>
            <pc:docMk/>
            <pc:sldMk cId="4149202817" sldId="783"/>
            <ac:graphicFrameMk id="13" creationId="{6ADD90A9-F966-4A7E-938A-D808D21CB25F}"/>
          </ac:graphicFrameMkLst>
        </pc:graphicFrameChg>
        <pc:graphicFrameChg chg="mod">
          <ac:chgData name="Atanu Das" userId="e0d538d8-76f6-4687-864f-5fd640f40a52" providerId="ADAL" clId="{2436DAA1-D132-4566-B465-9AD2FDCDF960}" dt="2022-06-19T10:17:04.567" v="209" actId="1076"/>
          <ac:graphicFrameMkLst>
            <pc:docMk/>
            <pc:sldMk cId="4149202817" sldId="783"/>
            <ac:graphicFrameMk id="14" creationId="{CF226AE8-2D38-4C9D-B60A-B98207473223}"/>
          </ac:graphicFrameMkLst>
        </pc:graphicFrameChg>
        <pc:graphicFrameChg chg="mod">
          <ac:chgData name="Atanu Das" userId="e0d538d8-76f6-4687-864f-5fd640f40a52" providerId="ADAL" clId="{2436DAA1-D132-4566-B465-9AD2FDCDF960}" dt="2022-06-19T10:17:04.567" v="209" actId="1076"/>
          <ac:graphicFrameMkLst>
            <pc:docMk/>
            <pc:sldMk cId="4149202817" sldId="783"/>
            <ac:graphicFrameMk id="15" creationId="{2BE760C5-498C-4F10-B1A1-932B579B0DCC}"/>
          </ac:graphicFrameMkLst>
        </pc:graphicFrameChg>
        <pc:graphicFrameChg chg="mod modGraphic">
          <ac:chgData name="Atanu Das" userId="e0d538d8-76f6-4687-864f-5fd640f40a52" providerId="ADAL" clId="{2436DAA1-D132-4566-B465-9AD2FDCDF960}" dt="2022-06-19T10:17:14.506" v="215" actId="20577"/>
          <ac:graphicFrameMkLst>
            <pc:docMk/>
            <pc:sldMk cId="4149202817" sldId="783"/>
            <ac:graphicFrameMk id="16" creationId="{0BA10195-D004-45E7-9ABD-F7F5EDE41832}"/>
          </ac:graphicFrameMkLst>
        </pc:graphicFrameChg>
        <pc:cxnChg chg="add mod">
          <ac:chgData name="Atanu Das" userId="e0d538d8-76f6-4687-864f-5fd640f40a52" providerId="ADAL" clId="{2436DAA1-D132-4566-B465-9AD2FDCDF960}" dt="2022-06-19T10:20:28.189" v="271" actId="14100"/>
          <ac:cxnSpMkLst>
            <pc:docMk/>
            <pc:sldMk cId="4149202817" sldId="783"/>
            <ac:cxnSpMk id="8" creationId="{225555C0-2462-4FCA-8073-AA0C4D28A25B}"/>
          </ac:cxnSpMkLst>
        </pc:cxnChg>
        <pc:cxnChg chg="mod">
          <ac:chgData name="Atanu Das" userId="e0d538d8-76f6-4687-864f-5fd640f40a52" providerId="ADAL" clId="{2436DAA1-D132-4566-B465-9AD2FDCDF960}" dt="2022-06-19T10:17:04.567" v="209" actId="1076"/>
          <ac:cxnSpMkLst>
            <pc:docMk/>
            <pc:sldMk cId="4149202817" sldId="783"/>
            <ac:cxnSpMk id="18" creationId="{558DB7AB-1DED-43CD-A719-1829D67FC964}"/>
          </ac:cxnSpMkLst>
        </pc:cxnChg>
        <pc:cxnChg chg="mod">
          <ac:chgData name="Atanu Das" userId="e0d538d8-76f6-4687-864f-5fd640f40a52" providerId="ADAL" clId="{2436DAA1-D132-4566-B465-9AD2FDCDF960}" dt="2022-06-19T10:17:04.567" v="209" actId="1076"/>
          <ac:cxnSpMkLst>
            <pc:docMk/>
            <pc:sldMk cId="4149202817" sldId="783"/>
            <ac:cxnSpMk id="21" creationId="{D300074A-4C85-417A-8F06-80B60971DEEF}"/>
          </ac:cxnSpMkLst>
        </pc:cxnChg>
        <pc:cxnChg chg="mod">
          <ac:chgData name="Atanu Das" userId="e0d538d8-76f6-4687-864f-5fd640f40a52" providerId="ADAL" clId="{2436DAA1-D132-4566-B465-9AD2FDCDF960}" dt="2022-06-19T10:20:22.955" v="270" actId="14100"/>
          <ac:cxnSpMkLst>
            <pc:docMk/>
            <pc:sldMk cId="4149202817" sldId="783"/>
            <ac:cxnSpMk id="27" creationId="{3FF2FA5E-A2E2-49D8-B0CB-2E1E0078BE41}"/>
          </ac:cxnSpMkLst>
        </pc:cxnChg>
        <pc:cxnChg chg="mod">
          <ac:chgData name="Atanu Das" userId="e0d538d8-76f6-4687-864f-5fd640f40a52" providerId="ADAL" clId="{2436DAA1-D132-4566-B465-9AD2FDCDF960}" dt="2022-06-19T10:17:04.567" v="209" actId="1076"/>
          <ac:cxnSpMkLst>
            <pc:docMk/>
            <pc:sldMk cId="4149202817" sldId="783"/>
            <ac:cxnSpMk id="29" creationId="{76407E64-5EC0-459B-8B66-C959B0CCA52C}"/>
          </ac:cxnSpMkLst>
        </pc:cxnChg>
        <pc:cxnChg chg="mod">
          <ac:chgData name="Atanu Das" userId="e0d538d8-76f6-4687-864f-5fd640f40a52" providerId="ADAL" clId="{2436DAA1-D132-4566-B465-9AD2FDCDF960}" dt="2022-06-19T10:21:34.240" v="318" actId="1076"/>
          <ac:cxnSpMkLst>
            <pc:docMk/>
            <pc:sldMk cId="4149202817" sldId="783"/>
            <ac:cxnSpMk id="35" creationId="{E6ACB1E8-A578-4F59-8053-35C5C10B2A91}"/>
          </ac:cxnSpMkLst>
        </pc:cxnChg>
        <pc:cxnChg chg="mod">
          <ac:chgData name="Atanu Das" userId="e0d538d8-76f6-4687-864f-5fd640f40a52" providerId="ADAL" clId="{2436DAA1-D132-4566-B465-9AD2FDCDF960}" dt="2022-06-19T10:17:04.567" v="209" actId="1076"/>
          <ac:cxnSpMkLst>
            <pc:docMk/>
            <pc:sldMk cId="4149202817" sldId="783"/>
            <ac:cxnSpMk id="37" creationId="{2B59B221-126A-40F7-8693-609C367C556B}"/>
          </ac:cxnSpMkLst>
        </pc:cxnChg>
        <pc:cxnChg chg="mod">
          <ac:chgData name="Atanu Das" userId="e0d538d8-76f6-4687-864f-5fd640f40a52" providerId="ADAL" clId="{2436DAA1-D132-4566-B465-9AD2FDCDF960}" dt="2022-06-19T10:21:56.562" v="322" actId="14100"/>
          <ac:cxnSpMkLst>
            <pc:docMk/>
            <pc:sldMk cId="4149202817" sldId="783"/>
            <ac:cxnSpMk id="39" creationId="{1A801B3A-05A8-4EF3-B58F-450F0E9E08F2}"/>
          </ac:cxnSpMkLst>
        </pc:cxnChg>
      </pc:sldChg>
      <pc:sldChg chg="addSp delSp modSp add mod">
        <pc:chgData name="Atanu Das" userId="e0d538d8-76f6-4687-864f-5fd640f40a52" providerId="ADAL" clId="{2436DAA1-D132-4566-B465-9AD2FDCDF960}" dt="2022-06-21T19:24:10.596" v="570" actId="1036"/>
        <pc:sldMkLst>
          <pc:docMk/>
          <pc:sldMk cId="1156066804" sldId="784"/>
        </pc:sldMkLst>
        <pc:spChg chg="mod">
          <ac:chgData name="Atanu Das" userId="e0d538d8-76f6-4687-864f-5fd640f40a52" providerId="ADAL" clId="{2436DAA1-D132-4566-B465-9AD2FDCDF960}" dt="2022-06-21T19:18:32.182" v="493" actId="6549"/>
          <ac:spMkLst>
            <pc:docMk/>
            <pc:sldMk cId="1156066804" sldId="784"/>
            <ac:spMk id="2" creationId="{5544FCF6-02C8-4928-B4D1-7C7FB9FCD1A2}"/>
          </ac:spMkLst>
        </pc:spChg>
        <pc:spChg chg="mod ord">
          <ac:chgData name="Atanu Das" userId="e0d538d8-76f6-4687-864f-5fd640f40a52" providerId="ADAL" clId="{2436DAA1-D132-4566-B465-9AD2FDCDF960}" dt="2022-06-21T19:22:30.004" v="568" actId="1076"/>
          <ac:spMkLst>
            <pc:docMk/>
            <pc:sldMk cId="1156066804" sldId="784"/>
            <ac:spMk id="3" creationId="{0423EDDA-C9D4-4095-ACB6-7F80457524A4}"/>
          </ac:spMkLst>
        </pc:spChg>
        <pc:spChg chg="del">
          <ac:chgData name="Atanu Das" userId="e0d538d8-76f6-4687-864f-5fd640f40a52" providerId="ADAL" clId="{2436DAA1-D132-4566-B465-9AD2FDCDF960}" dt="2022-06-21T19:10:41.009" v="426" actId="478"/>
          <ac:spMkLst>
            <pc:docMk/>
            <pc:sldMk cId="1156066804" sldId="784"/>
            <ac:spMk id="9" creationId="{C03E9A3E-F61D-43DA-8192-D4661EE84456}"/>
          </ac:spMkLst>
        </pc:spChg>
        <pc:spChg chg="del">
          <ac:chgData name="Atanu Das" userId="e0d538d8-76f6-4687-864f-5fd640f40a52" providerId="ADAL" clId="{2436DAA1-D132-4566-B465-9AD2FDCDF960}" dt="2022-06-21T19:10:41.009" v="426" actId="478"/>
          <ac:spMkLst>
            <pc:docMk/>
            <pc:sldMk cId="1156066804" sldId="784"/>
            <ac:spMk id="10" creationId="{CE38B82A-78DC-4F43-AB73-600544114DB2}"/>
          </ac:spMkLst>
        </pc:spChg>
        <pc:spChg chg="del">
          <ac:chgData name="Atanu Das" userId="e0d538d8-76f6-4687-864f-5fd640f40a52" providerId="ADAL" clId="{2436DAA1-D132-4566-B465-9AD2FDCDF960}" dt="2022-06-21T19:10:41.009" v="426" actId="478"/>
          <ac:spMkLst>
            <pc:docMk/>
            <pc:sldMk cId="1156066804" sldId="784"/>
            <ac:spMk id="11" creationId="{D8718ED6-737B-4CDF-896D-2C0DB920C04D}"/>
          </ac:spMkLst>
        </pc:spChg>
        <pc:picChg chg="add del mod">
          <ac:chgData name="Atanu Das" userId="e0d538d8-76f6-4687-864f-5fd640f40a52" providerId="ADAL" clId="{2436DAA1-D132-4566-B465-9AD2FDCDF960}" dt="2022-06-21T19:22:00.388" v="531" actId="478"/>
          <ac:picMkLst>
            <pc:docMk/>
            <pc:sldMk cId="1156066804" sldId="784"/>
            <ac:picMk id="5" creationId="{7FC50710-EE5D-4084-B91E-9393C0FBFE55}"/>
          </ac:picMkLst>
        </pc:picChg>
        <pc:picChg chg="add mod">
          <ac:chgData name="Atanu Das" userId="e0d538d8-76f6-4687-864f-5fd640f40a52" providerId="ADAL" clId="{2436DAA1-D132-4566-B465-9AD2FDCDF960}" dt="2022-06-21T19:24:10.596" v="570" actId="1036"/>
          <ac:picMkLst>
            <pc:docMk/>
            <pc:sldMk cId="1156066804" sldId="784"/>
            <ac:picMk id="7" creationId="{07439A66-240E-4F6A-B8AA-1764AC6CDAB8}"/>
          </ac:picMkLst>
        </pc:picChg>
      </pc:sldChg>
      <pc:sldChg chg="addSp delSp modSp add mod ord">
        <pc:chgData name="Atanu Das" userId="e0d538d8-76f6-4687-864f-5fd640f40a52" providerId="ADAL" clId="{2436DAA1-D132-4566-B465-9AD2FDCDF960}" dt="2022-06-21T19:20:09.341" v="530" actId="14100"/>
        <pc:sldMkLst>
          <pc:docMk/>
          <pc:sldMk cId="418890163" sldId="785"/>
        </pc:sldMkLst>
        <pc:spChg chg="mod">
          <ac:chgData name="Atanu Das" userId="e0d538d8-76f6-4687-864f-5fd640f40a52" providerId="ADAL" clId="{2436DAA1-D132-4566-B465-9AD2FDCDF960}" dt="2022-06-21T19:18:17.088" v="490" actId="6549"/>
          <ac:spMkLst>
            <pc:docMk/>
            <pc:sldMk cId="418890163" sldId="785"/>
            <ac:spMk id="2" creationId="{5544FCF6-02C8-4928-B4D1-7C7FB9FCD1A2}"/>
          </ac:spMkLst>
        </pc:spChg>
        <pc:spChg chg="mod">
          <ac:chgData name="Atanu Das" userId="e0d538d8-76f6-4687-864f-5fd640f40a52" providerId="ADAL" clId="{2436DAA1-D132-4566-B465-9AD2FDCDF960}" dt="2022-06-21T19:18:51.676" v="525" actId="20577"/>
          <ac:spMkLst>
            <pc:docMk/>
            <pc:sldMk cId="418890163" sldId="785"/>
            <ac:spMk id="3" creationId="{0423EDDA-C9D4-4095-ACB6-7F80457524A4}"/>
          </ac:spMkLst>
        </pc:spChg>
        <pc:picChg chg="del">
          <ac:chgData name="Atanu Das" userId="e0d538d8-76f6-4687-864f-5fd640f40a52" providerId="ADAL" clId="{2436DAA1-D132-4566-B465-9AD2FDCDF960}" dt="2022-06-21T19:19:58.469" v="526" actId="478"/>
          <ac:picMkLst>
            <pc:docMk/>
            <pc:sldMk cId="418890163" sldId="785"/>
            <ac:picMk id="5" creationId="{7FC50710-EE5D-4084-B91E-9393C0FBFE55}"/>
          </ac:picMkLst>
        </pc:picChg>
        <pc:picChg chg="add mod">
          <ac:chgData name="Atanu Das" userId="e0d538d8-76f6-4687-864f-5fd640f40a52" providerId="ADAL" clId="{2436DAA1-D132-4566-B465-9AD2FDCDF960}" dt="2022-06-21T19:20:09.341" v="530" actId="14100"/>
          <ac:picMkLst>
            <pc:docMk/>
            <pc:sldMk cId="418890163" sldId="785"/>
            <ac:picMk id="6" creationId="{0CBC0663-649F-413B-85CB-CE1ACDE1671D}"/>
          </ac:picMkLst>
        </pc:picChg>
      </pc:sldChg>
    </pc:docChg>
  </pc:docChgLst>
  <pc:docChgLst>
    <pc:chgData name="Atanu Das" userId="e0d538d8-76f6-4687-864f-5fd640f40a52" providerId="ADAL" clId="{8D74DE3A-4F78-4FAD-AF3F-2E39DDAC1C09}"/>
    <pc:docChg chg="undo custSel addSld delSld modSld">
      <pc:chgData name="Atanu Das" userId="e0d538d8-76f6-4687-864f-5fd640f40a52" providerId="ADAL" clId="{8D74DE3A-4F78-4FAD-AF3F-2E39DDAC1C09}" dt="2022-06-18T11:40:04.111" v="473" actId="1076"/>
      <pc:docMkLst>
        <pc:docMk/>
      </pc:docMkLst>
      <pc:sldChg chg="del">
        <pc:chgData name="Atanu Das" userId="e0d538d8-76f6-4687-864f-5fd640f40a52" providerId="ADAL" clId="{8D74DE3A-4F78-4FAD-AF3F-2E39DDAC1C09}" dt="2022-06-18T07:27:50.264" v="0" actId="47"/>
        <pc:sldMkLst>
          <pc:docMk/>
          <pc:sldMk cId="439228779" sldId="257"/>
        </pc:sldMkLst>
      </pc:sldChg>
      <pc:sldChg chg="add del">
        <pc:chgData name="Atanu Das" userId="e0d538d8-76f6-4687-864f-5fd640f40a52" providerId="ADAL" clId="{8D74DE3A-4F78-4FAD-AF3F-2E39DDAC1C09}" dt="2022-06-18T07:58:36.351" v="6" actId="47"/>
        <pc:sldMkLst>
          <pc:docMk/>
          <pc:sldMk cId="1412298170" sldId="258"/>
        </pc:sldMkLst>
      </pc:sldChg>
      <pc:sldChg chg="del">
        <pc:chgData name="Atanu Das" userId="e0d538d8-76f6-4687-864f-5fd640f40a52" providerId="ADAL" clId="{8D74DE3A-4F78-4FAD-AF3F-2E39DDAC1C09}" dt="2022-06-18T07:28:15.674" v="3" actId="47"/>
        <pc:sldMkLst>
          <pc:docMk/>
          <pc:sldMk cId="3357855305" sldId="259"/>
        </pc:sldMkLst>
      </pc:sldChg>
      <pc:sldChg chg="del">
        <pc:chgData name="Atanu Das" userId="e0d538d8-76f6-4687-864f-5fd640f40a52" providerId="ADAL" clId="{8D74DE3A-4F78-4FAD-AF3F-2E39DDAC1C09}" dt="2022-06-18T07:28:20.111" v="4" actId="47"/>
        <pc:sldMkLst>
          <pc:docMk/>
          <pc:sldMk cId="250035743" sldId="260"/>
        </pc:sldMkLst>
      </pc:sldChg>
      <pc:sldChg chg="addSp delSp modSp mod">
        <pc:chgData name="Atanu Das" userId="e0d538d8-76f6-4687-864f-5fd640f40a52" providerId="ADAL" clId="{8D74DE3A-4F78-4FAD-AF3F-2E39DDAC1C09}" dt="2022-06-18T08:04:17.619" v="86" actId="20577"/>
        <pc:sldMkLst>
          <pc:docMk/>
          <pc:sldMk cId="1607033632" sldId="264"/>
        </pc:sldMkLst>
        <pc:spChg chg="mod">
          <ac:chgData name="Atanu Das" userId="e0d538d8-76f6-4687-864f-5fd640f40a52" providerId="ADAL" clId="{8D74DE3A-4F78-4FAD-AF3F-2E39DDAC1C09}" dt="2022-06-18T08:01:34.547" v="38" actId="113"/>
          <ac:spMkLst>
            <pc:docMk/>
            <pc:sldMk cId="1607033632" sldId="264"/>
            <ac:spMk id="9" creationId="{D3CD7064-18D9-4EC3-B435-1C6F106166C6}"/>
          </ac:spMkLst>
        </pc:spChg>
        <pc:spChg chg="add del">
          <ac:chgData name="Atanu Das" userId="e0d538d8-76f6-4687-864f-5fd640f40a52" providerId="ADAL" clId="{8D74DE3A-4F78-4FAD-AF3F-2E39DDAC1C09}" dt="2022-06-18T08:03:08.783" v="60" actId="478"/>
          <ac:spMkLst>
            <pc:docMk/>
            <pc:sldMk cId="1607033632" sldId="264"/>
            <ac:spMk id="11" creationId="{D8F83B34-4B37-4BD7-87A5-8ADA44C17BAE}"/>
          </ac:spMkLst>
        </pc:spChg>
        <pc:spChg chg="add mod">
          <ac:chgData name="Atanu Das" userId="e0d538d8-76f6-4687-864f-5fd640f40a52" providerId="ADAL" clId="{8D74DE3A-4F78-4FAD-AF3F-2E39DDAC1C09}" dt="2022-06-18T08:04:17.619" v="86" actId="20577"/>
          <ac:spMkLst>
            <pc:docMk/>
            <pc:sldMk cId="1607033632" sldId="264"/>
            <ac:spMk id="12" creationId="{39578130-DAB1-4028-82E8-E9900702972E}"/>
          </ac:spMkLst>
        </pc:spChg>
        <pc:picChg chg="del">
          <ac:chgData name="Atanu Das" userId="e0d538d8-76f6-4687-864f-5fd640f40a52" providerId="ADAL" clId="{8D74DE3A-4F78-4FAD-AF3F-2E39DDAC1C09}" dt="2022-06-18T07:59:10.278" v="11" actId="478"/>
          <ac:picMkLst>
            <pc:docMk/>
            <pc:sldMk cId="1607033632" sldId="264"/>
            <ac:picMk id="4" creationId="{C65E9F38-2401-40EC-A878-CB9AB035E430}"/>
          </ac:picMkLst>
        </pc:picChg>
        <pc:picChg chg="add mod">
          <ac:chgData name="Atanu Das" userId="e0d538d8-76f6-4687-864f-5fd640f40a52" providerId="ADAL" clId="{8D74DE3A-4F78-4FAD-AF3F-2E39DDAC1C09}" dt="2022-06-18T08:02:52.938" v="58" actId="962"/>
          <ac:picMkLst>
            <pc:docMk/>
            <pc:sldMk cId="1607033632" sldId="264"/>
            <ac:picMk id="5" creationId="{A517B2CF-BC4A-4EA7-933F-FAB74F6363F4}"/>
          </ac:picMkLst>
        </pc:picChg>
        <pc:picChg chg="del">
          <ac:chgData name="Atanu Das" userId="e0d538d8-76f6-4687-864f-5fd640f40a52" providerId="ADAL" clId="{8D74DE3A-4F78-4FAD-AF3F-2E39DDAC1C09}" dt="2022-06-18T07:59:06.097" v="8" actId="478"/>
          <ac:picMkLst>
            <pc:docMk/>
            <pc:sldMk cId="1607033632" sldId="264"/>
            <ac:picMk id="6" creationId="{6E17BC21-C6F2-46D7-97BB-9D3723C58664}"/>
          </ac:picMkLst>
        </pc:picChg>
        <pc:picChg chg="del">
          <ac:chgData name="Atanu Das" userId="e0d538d8-76f6-4687-864f-5fd640f40a52" providerId="ADAL" clId="{8D74DE3A-4F78-4FAD-AF3F-2E39DDAC1C09}" dt="2022-06-18T07:59:07.788" v="9" actId="478"/>
          <ac:picMkLst>
            <pc:docMk/>
            <pc:sldMk cId="1607033632" sldId="264"/>
            <ac:picMk id="7" creationId="{E00F4521-52C8-4BE4-9928-AE2A73FC8308}"/>
          </ac:picMkLst>
        </pc:picChg>
        <pc:picChg chg="del">
          <ac:chgData name="Atanu Das" userId="e0d538d8-76f6-4687-864f-5fd640f40a52" providerId="ADAL" clId="{8D74DE3A-4F78-4FAD-AF3F-2E39DDAC1C09}" dt="2022-06-18T07:59:08.705" v="10" actId="478"/>
          <ac:picMkLst>
            <pc:docMk/>
            <pc:sldMk cId="1607033632" sldId="264"/>
            <ac:picMk id="8" creationId="{C50ACFAB-9F4E-493F-8CFA-6ACBE4E5A39F}"/>
          </ac:picMkLst>
        </pc:picChg>
      </pc:sldChg>
      <pc:sldChg chg="del">
        <pc:chgData name="Atanu Das" userId="e0d538d8-76f6-4687-864f-5fd640f40a52" providerId="ADAL" clId="{8D74DE3A-4F78-4FAD-AF3F-2E39DDAC1C09}" dt="2022-06-18T07:28:15.674" v="3" actId="47"/>
        <pc:sldMkLst>
          <pc:docMk/>
          <pc:sldMk cId="929442519" sldId="272"/>
        </pc:sldMkLst>
      </pc:sldChg>
      <pc:sldChg chg="del">
        <pc:chgData name="Atanu Das" userId="e0d538d8-76f6-4687-864f-5fd640f40a52" providerId="ADAL" clId="{8D74DE3A-4F78-4FAD-AF3F-2E39DDAC1C09}" dt="2022-06-18T07:28:15.674" v="3" actId="47"/>
        <pc:sldMkLst>
          <pc:docMk/>
          <pc:sldMk cId="2442658779" sldId="276"/>
        </pc:sldMkLst>
      </pc:sldChg>
      <pc:sldChg chg="modSp mod">
        <pc:chgData name="Atanu Das" userId="e0d538d8-76f6-4687-864f-5fd640f40a52" providerId="ADAL" clId="{8D74DE3A-4F78-4FAD-AF3F-2E39DDAC1C09}" dt="2022-06-18T07:28:07.805" v="2" actId="207"/>
        <pc:sldMkLst>
          <pc:docMk/>
          <pc:sldMk cId="990921790" sldId="775"/>
        </pc:sldMkLst>
        <pc:spChg chg="mod">
          <ac:chgData name="Atanu Das" userId="e0d538d8-76f6-4687-864f-5fd640f40a52" providerId="ADAL" clId="{8D74DE3A-4F78-4FAD-AF3F-2E39DDAC1C09}" dt="2022-06-18T07:28:07.805" v="2" actId="207"/>
          <ac:spMkLst>
            <pc:docMk/>
            <pc:sldMk cId="990921790" sldId="775"/>
            <ac:spMk id="3" creationId="{11013CC5-8838-456E-B64A-C1935D49130A}"/>
          </ac:spMkLst>
        </pc:spChg>
      </pc:sldChg>
      <pc:sldChg chg="del">
        <pc:chgData name="Atanu Das" userId="e0d538d8-76f6-4687-864f-5fd640f40a52" providerId="ADAL" clId="{8D74DE3A-4F78-4FAD-AF3F-2E39DDAC1C09}" dt="2022-06-18T07:28:15.674" v="3" actId="47"/>
        <pc:sldMkLst>
          <pc:docMk/>
          <pc:sldMk cId="1010515929" sldId="776"/>
        </pc:sldMkLst>
      </pc:sldChg>
      <pc:sldChg chg="add">
        <pc:chgData name="Atanu Das" userId="e0d538d8-76f6-4687-864f-5fd640f40a52" providerId="ADAL" clId="{8D74DE3A-4F78-4FAD-AF3F-2E39DDAC1C09}" dt="2022-06-18T07:59:03.443" v="7" actId="2890"/>
        <pc:sldMkLst>
          <pc:docMk/>
          <pc:sldMk cId="3519351211" sldId="776"/>
        </pc:sldMkLst>
      </pc:sldChg>
      <pc:sldChg chg="del">
        <pc:chgData name="Atanu Das" userId="e0d538d8-76f6-4687-864f-5fd640f40a52" providerId="ADAL" clId="{8D74DE3A-4F78-4FAD-AF3F-2E39DDAC1C09}" dt="2022-06-18T07:28:15.674" v="3" actId="47"/>
        <pc:sldMkLst>
          <pc:docMk/>
          <pc:sldMk cId="950719323" sldId="777"/>
        </pc:sldMkLst>
      </pc:sldChg>
      <pc:sldChg chg="addSp delSp modSp add mod">
        <pc:chgData name="Atanu Das" userId="e0d538d8-76f6-4687-864f-5fd640f40a52" providerId="ADAL" clId="{8D74DE3A-4F78-4FAD-AF3F-2E39DDAC1C09}" dt="2022-06-18T11:38:26.822" v="455" actId="693"/>
        <pc:sldMkLst>
          <pc:docMk/>
          <pc:sldMk cId="3804596645" sldId="777"/>
        </pc:sldMkLst>
        <pc:spChg chg="mod">
          <ac:chgData name="Atanu Das" userId="e0d538d8-76f6-4687-864f-5fd640f40a52" providerId="ADAL" clId="{8D74DE3A-4F78-4FAD-AF3F-2E39DDAC1C09}" dt="2022-06-18T11:16:46.301" v="108" actId="14100"/>
          <ac:spMkLst>
            <pc:docMk/>
            <pc:sldMk cId="3804596645" sldId="777"/>
            <ac:spMk id="2" creationId="{21B527D9-FD7F-4872-8214-4C3C75F0E8B1}"/>
          </ac:spMkLst>
        </pc:spChg>
        <pc:spChg chg="add mod">
          <ac:chgData name="Atanu Das" userId="e0d538d8-76f6-4687-864f-5fd640f40a52" providerId="ADAL" clId="{8D74DE3A-4F78-4FAD-AF3F-2E39DDAC1C09}" dt="2022-06-18T11:19:12.004" v="136" actId="113"/>
          <ac:spMkLst>
            <pc:docMk/>
            <pc:sldMk cId="3804596645" sldId="777"/>
            <ac:spMk id="6" creationId="{1F5FD455-FD3C-445C-849F-0817A591945A}"/>
          </ac:spMkLst>
        </pc:spChg>
        <pc:spChg chg="add mod">
          <ac:chgData name="Atanu Das" userId="e0d538d8-76f6-4687-864f-5fd640f40a52" providerId="ADAL" clId="{8D74DE3A-4F78-4FAD-AF3F-2E39DDAC1C09}" dt="2022-06-18T11:38:26.822" v="455" actId="693"/>
          <ac:spMkLst>
            <pc:docMk/>
            <pc:sldMk cId="3804596645" sldId="777"/>
            <ac:spMk id="7" creationId="{196BEE2F-F91A-43CF-A4BD-C0B4340D5AF9}"/>
          </ac:spMkLst>
        </pc:spChg>
        <pc:spChg chg="mod">
          <ac:chgData name="Atanu Das" userId="e0d538d8-76f6-4687-864f-5fd640f40a52" providerId="ADAL" clId="{8D74DE3A-4F78-4FAD-AF3F-2E39DDAC1C09}" dt="2022-06-18T11:16:36.153" v="98"/>
          <ac:spMkLst>
            <pc:docMk/>
            <pc:sldMk cId="3804596645" sldId="777"/>
            <ac:spMk id="9" creationId="{D3CD7064-18D9-4EC3-B435-1C6F106166C6}"/>
          </ac:spMkLst>
        </pc:spChg>
        <pc:spChg chg="del">
          <ac:chgData name="Atanu Das" userId="e0d538d8-76f6-4687-864f-5fd640f40a52" providerId="ADAL" clId="{8D74DE3A-4F78-4FAD-AF3F-2E39DDAC1C09}" dt="2022-06-18T08:04:28.950" v="88" actId="478"/>
          <ac:spMkLst>
            <pc:docMk/>
            <pc:sldMk cId="3804596645" sldId="777"/>
            <ac:spMk id="12" creationId="{39578130-DAB1-4028-82E8-E9900702972E}"/>
          </ac:spMkLst>
        </pc:spChg>
        <pc:graphicFrameChg chg="add del mod">
          <ac:chgData name="Atanu Das" userId="e0d538d8-76f6-4687-864f-5fd640f40a52" providerId="ADAL" clId="{8D74DE3A-4F78-4FAD-AF3F-2E39DDAC1C09}" dt="2022-06-18T11:17:09.149" v="112"/>
          <ac:graphicFrameMkLst>
            <pc:docMk/>
            <pc:sldMk cId="3804596645" sldId="777"/>
            <ac:graphicFrameMk id="3" creationId="{0E9C5FBF-61F7-4B19-9AA4-0C6BEA9BE10F}"/>
          </ac:graphicFrameMkLst>
        </pc:graphicFrameChg>
        <pc:graphicFrameChg chg="add mod modGraphic">
          <ac:chgData name="Atanu Das" userId="e0d538d8-76f6-4687-864f-5fd640f40a52" providerId="ADAL" clId="{8D74DE3A-4F78-4FAD-AF3F-2E39DDAC1C09}" dt="2022-06-18T11:18:49.078" v="130" actId="122"/>
          <ac:graphicFrameMkLst>
            <pc:docMk/>
            <pc:sldMk cId="3804596645" sldId="777"/>
            <ac:graphicFrameMk id="4" creationId="{6675CA23-44A4-4CB9-97D1-1A9FE9E3E51B}"/>
          </ac:graphicFrameMkLst>
        </pc:graphicFrameChg>
        <pc:graphicFrameChg chg="add mod modGraphic">
          <ac:chgData name="Atanu Das" userId="e0d538d8-76f6-4687-864f-5fd640f40a52" providerId="ADAL" clId="{8D74DE3A-4F78-4FAD-AF3F-2E39DDAC1C09}" dt="2022-06-18T11:36:44.865" v="429"/>
          <ac:graphicFrameMkLst>
            <pc:docMk/>
            <pc:sldMk cId="3804596645" sldId="777"/>
            <ac:graphicFrameMk id="5" creationId="{7546FB60-A994-4D73-9E5A-18090186C41D}"/>
          </ac:graphicFrameMkLst>
        </pc:graphicFrameChg>
        <pc:picChg chg="del">
          <ac:chgData name="Atanu Das" userId="e0d538d8-76f6-4687-864f-5fd640f40a52" providerId="ADAL" clId="{8D74DE3A-4F78-4FAD-AF3F-2E39DDAC1C09}" dt="2022-06-18T08:04:40.415" v="97" actId="478"/>
          <ac:picMkLst>
            <pc:docMk/>
            <pc:sldMk cId="3804596645" sldId="777"/>
            <ac:picMk id="5" creationId="{A517B2CF-BC4A-4EA7-933F-FAB74F6363F4}"/>
          </ac:picMkLst>
        </pc:picChg>
      </pc:sldChg>
      <pc:sldChg chg="del">
        <pc:chgData name="Atanu Das" userId="e0d538d8-76f6-4687-864f-5fd640f40a52" providerId="ADAL" clId="{8D74DE3A-4F78-4FAD-AF3F-2E39DDAC1C09}" dt="2022-06-18T07:28:15.674" v="3" actId="47"/>
        <pc:sldMkLst>
          <pc:docMk/>
          <pc:sldMk cId="19941369" sldId="778"/>
        </pc:sldMkLst>
      </pc:sldChg>
      <pc:sldChg chg="addSp delSp modSp add mod">
        <pc:chgData name="Atanu Das" userId="e0d538d8-76f6-4687-864f-5fd640f40a52" providerId="ADAL" clId="{8D74DE3A-4F78-4FAD-AF3F-2E39DDAC1C09}" dt="2022-06-18T11:38:46.600" v="458" actId="14100"/>
        <pc:sldMkLst>
          <pc:docMk/>
          <pc:sldMk cId="2816773749" sldId="778"/>
        </pc:sldMkLst>
        <pc:spChg chg="mod">
          <ac:chgData name="Atanu Das" userId="e0d538d8-76f6-4687-864f-5fd640f40a52" providerId="ADAL" clId="{8D74DE3A-4F78-4FAD-AF3F-2E39DDAC1C09}" dt="2022-06-18T11:19:25.581" v="139" actId="20577"/>
          <ac:spMkLst>
            <pc:docMk/>
            <pc:sldMk cId="2816773749" sldId="778"/>
            <ac:spMk id="2" creationId="{21B527D9-FD7F-4872-8214-4C3C75F0E8B1}"/>
          </ac:spMkLst>
        </pc:spChg>
        <pc:spChg chg="mod">
          <ac:chgData name="Atanu Das" userId="e0d538d8-76f6-4687-864f-5fd640f40a52" providerId="ADAL" clId="{8D74DE3A-4F78-4FAD-AF3F-2E39DDAC1C09}" dt="2022-06-18T11:20:08.494" v="145" actId="20577"/>
          <ac:spMkLst>
            <pc:docMk/>
            <pc:sldMk cId="2816773749" sldId="778"/>
            <ac:spMk id="6" creationId="{1F5FD455-FD3C-445C-849F-0817A591945A}"/>
          </ac:spMkLst>
        </pc:spChg>
        <pc:spChg chg="mod">
          <ac:chgData name="Atanu Das" userId="e0d538d8-76f6-4687-864f-5fd640f40a52" providerId="ADAL" clId="{8D74DE3A-4F78-4FAD-AF3F-2E39DDAC1C09}" dt="2022-06-18T11:19:56.293" v="140"/>
          <ac:spMkLst>
            <pc:docMk/>
            <pc:sldMk cId="2816773749" sldId="778"/>
            <ac:spMk id="9" creationId="{D3CD7064-18D9-4EC3-B435-1C6F106166C6}"/>
          </ac:spMkLst>
        </pc:spChg>
        <pc:spChg chg="add mod">
          <ac:chgData name="Atanu Das" userId="e0d538d8-76f6-4687-864f-5fd640f40a52" providerId="ADAL" clId="{8D74DE3A-4F78-4FAD-AF3F-2E39DDAC1C09}" dt="2022-06-18T11:38:46.600" v="458" actId="14100"/>
          <ac:spMkLst>
            <pc:docMk/>
            <pc:sldMk cId="2816773749" sldId="778"/>
            <ac:spMk id="11" creationId="{7914B305-22A7-4477-8D81-C3708DAAE7FC}"/>
          </ac:spMkLst>
        </pc:spChg>
        <pc:graphicFrameChg chg="add del mod">
          <ac:chgData name="Atanu Das" userId="e0d538d8-76f6-4687-864f-5fd640f40a52" providerId="ADAL" clId="{8D74DE3A-4F78-4FAD-AF3F-2E39DDAC1C09}" dt="2022-06-18T11:20:55.354" v="147"/>
          <ac:graphicFrameMkLst>
            <pc:docMk/>
            <pc:sldMk cId="2816773749" sldId="778"/>
            <ac:graphicFrameMk id="3" creationId="{1BD67F15-C6CF-4531-8015-C47C5EECA332}"/>
          </ac:graphicFrameMkLst>
        </pc:graphicFrameChg>
        <pc:graphicFrameChg chg="del">
          <ac:chgData name="Atanu Das" userId="e0d538d8-76f6-4687-864f-5fd640f40a52" providerId="ADAL" clId="{8D74DE3A-4F78-4FAD-AF3F-2E39DDAC1C09}" dt="2022-06-18T11:19:59.800" v="141" actId="478"/>
          <ac:graphicFrameMkLst>
            <pc:docMk/>
            <pc:sldMk cId="2816773749" sldId="778"/>
            <ac:graphicFrameMk id="4" creationId="{6675CA23-44A4-4CB9-97D1-1A9FE9E3E51B}"/>
          </ac:graphicFrameMkLst>
        </pc:graphicFrameChg>
        <pc:graphicFrameChg chg="mod">
          <ac:chgData name="Atanu Das" userId="e0d538d8-76f6-4687-864f-5fd640f40a52" providerId="ADAL" clId="{8D74DE3A-4F78-4FAD-AF3F-2E39DDAC1C09}" dt="2022-06-18T11:20:03.512" v="142" actId="1076"/>
          <ac:graphicFrameMkLst>
            <pc:docMk/>
            <pc:sldMk cId="2816773749" sldId="778"/>
            <ac:graphicFrameMk id="5" creationId="{7546FB60-A994-4D73-9E5A-18090186C41D}"/>
          </ac:graphicFrameMkLst>
        </pc:graphicFrameChg>
        <pc:graphicFrameChg chg="add mod modGraphic">
          <ac:chgData name="Atanu Das" userId="e0d538d8-76f6-4687-864f-5fd640f40a52" providerId="ADAL" clId="{8D74DE3A-4F78-4FAD-AF3F-2E39DDAC1C09}" dt="2022-06-18T11:22:11.743" v="164" actId="1076"/>
          <ac:graphicFrameMkLst>
            <pc:docMk/>
            <pc:sldMk cId="2816773749" sldId="778"/>
            <ac:graphicFrameMk id="7" creationId="{D165642B-8058-4F9D-B0B8-FA4182FD0B48}"/>
          </ac:graphicFrameMkLst>
        </pc:graphicFrameChg>
        <pc:graphicFrameChg chg="add mod modGraphic">
          <ac:chgData name="Atanu Das" userId="e0d538d8-76f6-4687-864f-5fd640f40a52" providerId="ADAL" clId="{8D74DE3A-4F78-4FAD-AF3F-2E39DDAC1C09}" dt="2022-06-18T11:37:17.693" v="444" actId="1076"/>
          <ac:graphicFrameMkLst>
            <pc:docMk/>
            <pc:sldMk cId="2816773749" sldId="778"/>
            <ac:graphicFrameMk id="8" creationId="{F8DAAB77-2492-4A90-B974-C893ACD1291B}"/>
          </ac:graphicFrameMkLst>
        </pc:graphicFrameChg>
        <pc:graphicFrameChg chg="add mod modGraphic">
          <ac:chgData name="Atanu Das" userId="e0d538d8-76f6-4687-864f-5fd640f40a52" providerId="ADAL" clId="{8D74DE3A-4F78-4FAD-AF3F-2E39DDAC1C09}" dt="2022-06-18T11:22:33.422" v="169" actId="113"/>
          <ac:graphicFrameMkLst>
            <pc:docMk/>
            <pc:sldMk cId="2816773749" sldId="778"/>
            <ac:graphicFrameMk id="10" creationId="{4335CA15-E93B-42CF-8362-3EDC24B9FC90}"/>
          </ac:graphicFrameMkLst>
        </pc:graphicFrameChg>
      </pc:sldChg>
      <pc:sldChg chg="del">
        <pc:chgData name="Atanu Das" userId="e0d538d8-76f6-4687-864f-5fd640f40a52" providerId="ADAL" clId="{8D74DE3A-4F78-4FAD-AF3F-2E39DDAC1C09}" dt="2022-06-18T07:28:15.674" v="3" actId="47"/>
        <pc:sldMkLst>
          <pc:docMk/>
          <pc:sldMk cId="189315304" sldId="779"/>
        </pc:sldMkLst>
      </pc:sldChg>
      <pc:sldChg chg="addSp delSp modSp add mod">
        <pc:chgData name="Atanu Das" userId="e0d538d8-76f6-4687-864f-5fd640f40a52" providerId="ADAL" clId="{8D74DE3A-4F78-4FAD-AF3F-2E39DDAC1C09}" dt="2022-06-18T11:39:04.162" v="462" actId="14100"/>
        <pc:sldMkLst>
          <pc:docMk/>
          <pc:sldMk cId="4272587850" sldId="779"/>
        </pc:sldMkLst>
        <pc:spChg chg="mod">
          <ac:chgData name="Atanu Das" userId="e0d538d8-76f6-4687-864f-5fd640f40a52" providerId="ADAL" clId="{8D74DE3A-4F78-4FAD-AF3F-2E39DDAC1C09}" dt="2022-06-18T11:22:47.888" v="172" actId="20577"/>
          <ac:spMkLst>
            <pc:docMk/>
            <pc:sldMk cId="4272587850" sldId="779"/>
            <ac:spMk id="2" creationId="{21B527D9-FD7F-4872-8214-4C3C75F0E8B1}"/>
          </ac:spMkLst>
        </pc:spChg>
        <pc:spChg chg="mod">
          <ac:chgData name="Atanu Das" userId="e0d538d8-76f6-4687-864f-5fd640f40a52" providerId="ADAL" clId="{8D74DE3A-4F78-4FAD-AF3F-2E39DDAC1C09}" dt="2022-06-18T11:23:11.907" v="177" actId="20577"/>
          <ac:spMkLst>
            <pc:docMk/>
            <pc:sldMk cId="4272587850" sldId="779"/>
            <ac:spMk id="6" creationId="{1F5FD455-FD3C-445C-849F-0817A591945A}"/>
          </ac:spMkLst>
        </pc:spChg>
        <pc:spChg chg="mod">
          <ac:chgData name="Atanu Das" userId="e0d538d8-76f6-4687-864f-5fd640f40a52" providerId="ADAL" clId="{8D74DE3A-4F78-4FAD-AF3F-2E39DDAC1C09}" dt="2022-06-18T11:24:22.588" v="242" actId="20577"/>
          <ac:spMkLst>
            <pc:docMk/>
            <pc:sldMk cId="4272587850" sldId="779"/>
            <ac:spMk id="9" creationId="{D3CD7064-18D9-4EC3-B435-1C6F106166C6}"/>
          </ac:spMkLst>
        </pc:spChg>
        <pc:spChg chg="add mod">
          <ac:chgData name="Atanu Das" userId="e0d538d8-76f6-4687-864f-5fd640f40a52" providerId="ADAL" clId="{8D74DE3A-4F78-4FAD-AF3F-2E39DDAC1C09}" dt="2022-06-18T11:39:04.162" v="462" actId="14100"/>
          <ac:spMkLst>
            <pc:docMk/>
            <pc:sldMk cId="4272587850" sldId="779"/>
            <ac:spMk id="15" creationId="{517FBAC7-8D90-4041-BA59-3BCDA247C8C5}"/>
          </ac:spMkLst>
        </pc:spChg>
        <pc:graphicFrameChg chg="add mod modGraphic">
          <ac:chgData name="Atanu Das" userId="e0d538d8-76f6-4687-864f-5fd640f40a52" providerId="ADAL" clId="{8D74DE3A-4F78-4FAD-AF3F-2E39DDAC1C09}" dt="2022-06-18T11:25:07.185" v="249"/>
          <ac:graphicFrameMkLst>
            <pc:docMk/>
            <pc:sldMk cId="4272587850" sldId="779"/>
            <ac:graphicFrameMk id="3" creationId="{8B43654E-0876-4146-B4F3-4A9CFF56C81C}"/>
          </ac:graphicFrameMkLst>
        </pc:graphicFrameChg>
        <pc:graphicFrameChg chg="add mod modGraphic">
          <ac:chgData name="Atanu Das" userId="e0d538d8-76f6-4687-864f-5fd640f40a52" providerId="ADAL" clId="{8D74DE3A-4F78-4FAD-AF3F-2E39DDAC1C09}" dt="2022-06-18T11:25:41.952" v="255" actId="113"/>
          <ac:graphicFrameMkLst>
            <pc:docMk/>
            <pc:sldMk cId="4272587850" sldId="779"/>
            <ac:graphicFrameMk id="4" creationId="{2AAF42E5-5D42-4A5B-B6EC-3459D380EF6F}"/>
          </ac:graphicFrameMkLst>
        </pc:graphicFrameChg>
        <pc:graphicFrameChg chg="del">
          <ac:chgData name="Atanu Das" userId="e0d538d8-76f6-4687-864f-5fd640f40a52" providerId="ADAL" clId="{8D74DE3A-4F78-4FAD-AF3F-2E39DDAC1C09}" dt="2022-06-18T11:22:59.104" v="173" actId="478"/>
          <ac:graphicFrameMkLst>
            <pc:docMk/>
            <pc:sldMk cId="4272587850" sldId="779"/>
            <ac:graphicFrameMk id="5" creationId="{7546FB60-A994-4D73-9E5A-18090186C41D}"/>
          </ac:graphicFrameMkLst>
        </pc:graphicFrameChg>
        <pc:graphicFrameChg chg="mod">
          <ac:chgData name="Atanu Das" userId="e0d538d8-76f6-4687-864f-5fd640f40a52" providerId="ADAL" clId="{8D74DE3A-4F78-4FAD-AF3F-2E39DDAC1C09}" dt="2022-06-18T11:23:05.737" v="174" actId="1076"/>
          <ac:graphicFrameMkLst>
            <pc:docMk/>
            <pc:sldMk cId="4272587850" sldId="779"/>
            <ac:graphicFrameMk id="7" creationId="{D165642B-8058-4F9D-B0B8-FA4182FD0B48}"/>
          </ac:graphicFrameMkLst>
        </pc:graphicFrameChg>
        <pc:graphicFrameChg chg="del mod">
          <ac:chgData name="Atanu Das" userId="e0d538d8-76f6-4687-864f-5fd640f40a52" providerId="ADAL" clId="{8D74DE3A-4F78-4FAD-AF3F-2E39DDAC1C09}" dt="2022-06-18T11:37:27.420" v="447" actId="478"/>
          <ac:graphicFrameMkLst>
            <pc:docMk/>
            <pc:sldMk cId="4272587850" sldId="779"/>
            <ac:graphicFrameMk id="8" creationId="{F8DAAB77-2492-4A90-B974-C893ACD1291B}"/>
          </ac:graphicFrameMkLst>
        </pc:graphicFrameChg>
        <pc:graphicFrameChg chg="mod">
          <ac:chgData name="Atanu Das" userId="e0d538d8-76f6-4687-864f-5fd640f40a52" providerId="ADAL" clId="{8D74DE3A-4F78-4FAD-AF3F-2E39DDAC1C09}" dt="2022-06-18T11:23:18.557" v="178" actId="1076"/>
          <ac:graphicFrameMkLst>
            <pc:docMk/>
            <pc:sldMk cId="4272587850" sldId="779"/>
            <ac:graphicFrameMk id="10" creationId="{4335CA15-E93B-42CF-8362-3EDC24B9FC90}"/>
          </ac:graphicFrameMkLst>
        </pc:graphicFrameChg>
        <pc:graphicFrameChg chg="add del mod">
          <ac:chgData name="Atanu Das" userId="e0d538d8-76f6-4687-864f-5fd640f40a52" providerId="ADAL" clId="{8D74DE3A-4F78-4FAD-AF3F-2E39DDAC1C09}" dt="2022-06-18T11:37:30.044" v="448" actId="478"/>
          <ac:graphicFrameMkLst>
            <pc:docMk/>
            <pc:sldMk cId="4272587850" sldId="779"/>
            <ac:graphicFrameMk id="11" creationId="{9A241AF2-8FDC-47A2-98B4-EFA2FE546787}"/>
          </ac:graphicFrameMkLst>
        </pc:graphicFrameChg>
        <pc:graphicFrameChg chg="add mod">
          <ac:chgData name="Atanu Das" userId="e0d538d8-76f6-4687-864f-5fd640f40a52" providerId="ADAL" clId="{8D74DE3A-4F78-4FAD-AF3F-2E39DDAC1C09}" dt="2022-06-18T11:26:06.370" v="258" actId="1076"/>
          <ac:graphicFrameMkLst>
            <pc:docMk/>
            <pc:sldMk cId="4272587850" sldId="779"/>
            <ac:graphicFrameMk id="12" creationId="{B0B09A3A-3E08-47B6-BFAA-26E42AA4EEE9}"/>
          </ac:graphicFrameMkLst>
        </pc:graphicFrameChg>
        <pc:graphicFrameChg chg="add mod">
          <ac:chgData name="Atanu Das" userId="e0d538d8-76f6-4687-864f-5fd640f40a52" providerId="ADAL" clId="{8D74DE3A-4F78-4FAD-AF3F-2E39DDAC1C09}" dt="2022-06-18T11:37:34.869" v="449" actId="1076"/>
          <ac:graphicFrameMkLst>
            <pc:docMk/>
            <pc:sldMk cId="4272587850" sldId="779"/>
            <ac:graphicFrameMk id="13" creationId="{985B0EAE-CE5C-4196-AE2F-DEF2C48CAF91}"/>
          </ac:graphicFrameMkLst>
        </pc:graphicFrameChg>
        <pc:graphicFrameChg chg="add mod">
          <ac:chgData name="Atanu Das" userId="e0d538d8-76f6-4687-864f-5fd640f40a52" providerId="ADAL" clId="{8D74DE3A-4F78-4FAD-AF3F-2E39DDAC1C09}" dt="2022-06-18T11:37:42.135" v="451" actId="1076"/>
          <ac:graphicFrameMkLst>
            <pc:docMk/>
            <pc:sldMk cId="4272587850" sldId="779"/>
            <ac:graphicFrameMk id="14" creationId="{3F246477-D2BD-44FD-A1C9-677BB1A252D4}"/>
          </ac:graphicFrameMkLst>
        </pc:graphicFrameChg>
      </pc:sldChg>
      <pc:sldChg chg="addSp delSp modSp add mod">
        <pc:chgData name="Atanu Das" userId="e0d538d8-76f6-4687-864f-5fd640f40a52" providerId="ADAL" clId="{8D74DE3A-4F78-4FAD-AF3F-2E39DDAC1C09}" dt="2022-06-18T11:40:04.111" v="473" actId="1076"/>
        <pc:sldMkLst>
          <pc:docMk/>
          <pc:sldMk cId="2691000476" sldId="780"/>
        </pc:sldMkLst>
        <pc:spChg chg="mod">
          <ac:chgData name="Atanu Das" userId="e0d538d8-76f6-4687-864f-5fd640f40a52" providerId="ADAL" clId="{8D74DE3A-4F78-4FAD-AF3F-2E39DDAC1C09}" dt="2022-06-18T11:26:28.415" v="262" actId="20577"/>
          <ac:spMkLst>
            <pc:docMk/>
            <pc:sldMk cId="2691000476" sldId="780"/>
            <ac:spMk id="2" creationId="{21B527D9-FD7F-4872-8214-4C3C75F0E8B1}"/>
          </ac:spMkLst>
        </pc:spChg>
        <pc:spChg chg="mod">
          <ac:chgData name="Atanu Das" userId="e0d538d8-76f6-4687-864f-5fd640f40a52" providerId="ADAL" clId="{8D74DE3A-4F78-4FAD-AF3F-2E39DDAC1C09}" dt="2022-06-18T11:27:03.217" v="268" actId="20577"/>
          <ac:spMkLst>
            <pc:docMk/>
            <pc:sldMk cId="2691000476" sldId="780"/>
            <ac:spMk id="6" creationId="{1F5FD455-FD3C-445C-849F-0817A591945A}"/>
          </ac:spMkLst>
        </pc:spChg>
        <pc:spChg chg="mod">
          <ac:chgData name="Atanu Das" userId="e0d538d8-76f6-4687-864f-5fd640f40a52" providerId="ADAL" clId="{8D74DE3A-4F78-4FAD-AF3F-2E39DDAC1C09}" dt="2022-06-18T11:27:26.975" v="272" actId="1076"/>
          <ac:spMkLst>
            <pc:docMk/>
            <pc:sldMk cId="2691000476" sldId="780"/>
            <ac:spMk id="9" creationId="{D3CD7064-18D9-4EC3-B435-1C6F106166C6}"/>
          </ac:spMkLst>
        </pc:spChg>
        <pc:spChg chg="add del mod">
          <ac:chgData name="Atanu Das" userId="e0d538d8-76f6-4687-864f-5fd640f40a52" providerId="ADAL" clId="{8D74DE3A-4F78-4FAD-AF3F-2E39DDAC1C09}" dt="2022-06-18T11:39:20.796" v="466" actId="478"/>
          <ac:spMkLst>
            <pc:docMk/>
            <pc:sldMk cId="2691000476" sldId="780"/>
            <ac:spMk id="40" creationId="{FD540668-5A42-496B-9943-9389F538A23D}"/>
          </ac:spMkLst>
        </pc:spChg>
        <pc:spChg chg="add mod">
          <ac:chgData name="Atanu Das" userId="e0d538d8-76f6-4687-864f-5fd640f40a52" providerId="ADAL" clId="{8D74DE3A-4F78-4FAD-AF3F-2E39DDAC1C09}" dt="2022-06-18T11:40:04.111" v="473" actId="1076"/>
          <ac:spMkLst>
            <pc:docMk/>
            <pc:sldMk cId="2691000476" sldId="780"/>
            <ac:spMk id="41" creationId="{E8BAC640-CCFA-4A93-BD0F-BAB377A4E9C8}"/>
          </ac:spMkLst>
        </pc:spChg>
        <pc:graphicFrameChg chg="mod">
          <ac:chgData name="Atanu Das" userId="e0d538d8-76f6-4687-864f-5fd640f40a52" providerId="ADAL" clId="{8D74DE3A-4F78-4FAD-AF3F-2E39DDAC1C09}" dt="2022-06-18T11:39:54.208" v="470" actId="1076"/>
          <ac:graphicFrameMkLst>
            <pc:docMk/>
            <pc:sldMk cId="2691000476" sldId="780"/>
            <ac:graphicFrameMk id="3" creationId="{8B43654E-0876-4146-B4F3-4A9CFF56C81C}"/>
          </ac:graphicFrameMkLst>
        </pc:graphicFrameChg>
        <pc:graphicFrameChg chg="mod">
          <ac:chgData name="Atanu Das" userId="e0d538d8-76f6-4687-864f-5fd640f40a52" providerId="ADAL" clId="{8D74DE3A-4F78-4FAD-AF3F-2E39DDAC1C09}" dt="2022-06-18T11:39:50.715" v="469" actId="1076"/>
          <ac:graphicFrameMkLst>
            <pc:docMk/>
            <pc:sldMk cId="2691000476" sldId="780"/>
            <ac:graphicFrameMk id="4" creationId="{2AAF42E5-5D42-4A5B-B6EC-3459D380EF6F}"/>
          </ac:graphicFrameMkLst>
        </pc:graphicFrameChg>
        <pc:graphicFrameChg chg="add mod modGraphic">
          <ac:chgData name="Atanu Das" userId="e0d538d8-76f6-4687-864f-5fd640f40a52" providerId="ADAL" clId="{8D74DE3A-4F78-4FAD-AF3F-2E39DDAC1C09}" dt="2022-06-18T11:33:43.985" v="380" actId="242"/>
          <ac:graphicFrameMkLst>
            <pc:docMk/>
            <pc:sldMk cId="2691000476" sldId="780"/>
            <ac:graphicFrameMk id="5" creationId="{2E81C88F-8911-4E51-92F4-D889008FEE75}"/>
          </ac:graphicFrameMkLst>
        </pc:graphicFrameChg>
        <pc:graphicFrameChg chg="del">
          <ac:chgData name="Atanu Das" userId="e0d538d8-76f6-4687-864f-5fd640f40a52" providerId="ADAL" clId="{8D74DE3A-4F78-4FAD-AF3F-2E39DDAC1C09}" dt="2022-06-18T11:27:00.593" v="266" actId="478"/>
          <ac:graphicFrameMkLst>
            <pc:docMk/>
            <pc:sldMk cId="2691000476" sldId="780"/>
            <ac:graphicFrameMk id="7" creationId="{D165642B-8058-4F9D-B0B8-FA4182FD0B48}"/>
          </ac:graphicFrameMkLst>
        </pc:graphicFrameChg>
        <pc:graphicFrameChg chg="del">
          <ac:chgData name="Atanu Das" userId="e0d538d8-76f6-4687-864f-5fd640f40a52" providerId="ADAL" clId="{8D74DE3A-4F78-4FAD-AF3F-2E39DDAC1C09}" dt="2022-06-18T11:27:00.593" v="266" actId="478"/>
          <ac:graphicFrameMkLst>
            <pc:docMk/>
            <pc:sldMk cId="2691000476" sldId="780"/>
            <ac:graphicFrameMk id="8" creationId="{F8DAAB77-2492-4A90-B974-C893ACD1291B}"/>
          </ac:graphicFrameMkLst>
        </pc:graphicFrameChg>
        <pc:graphicFrameChg chg="del">
          <ac:chgData name="Atanu Das" userId="e0d538d8-76f6-4687-864f-5fd640f40a52" providerId="ADAL" clId="{8D74DE3A-4F78-4FAD-AF3F-2E39DDAC1C09}" dt="2022-06-18T11:27:00.593" v="266" actId="478"/>
          <ac:graphicFrameMkLst>
            <pc:docMk/>
            <pc:sldMk cId="2691000476" sldId="780"/>
            <ac:graphicFrameMk id="10" creationId="{4335CA15-E93B-42CF-8362-3EDC24B9FC90}"/>
          </ac:graphicFrameMkLst>
        </pc:graphicFrameChg>
        <pc:graphicFrameChg chg="mod modGraphic">
          <ac:chgData name="Atanu Das" userId="e0d538d8-76f6-4687-864f-5fd640f40a52" providerId="ADAL" clId="{8D74DE3A-4F78-4FAD-AF3F-2E39DDAC1C09}" dt="2022-06-18T11:40:00.902" v="472" actId="1076"/>
          <ac:graphicFrameMkLst>
            <pc:docMk/>
            <pc:sldMk cId="2691000476" sldId="780"/>
            <ac:graphicFrameMk id="11" creationId="{9A241AF2-8FDC-47A2-98B4-EFA2FE546787}"/>
          </ac:graphicFrameMkLst>
        </pc:graphicFrameChg>
        <pc:graphicFrameChg chg="mod modGraphic">
          <ac:chgData name="Atanu Das" userId="e0d538d8-76f6-4687-864f-5fd640f40a52" providerId="ADAL" clId="{8D74DE3A-4F78-4FAD-AF3F-2E39DDAC1C09}" dt="2022-06-18T11:39:57.476" v="471" actId="1076"/>
          <ac:graphicFrameMkLst>
            <pc:docMk/>
            <pc:sldMk cId="2691000476" sldId="780"/>
            <ac:graphicFrameMk id="12" creationId="{B0B09A3A-3E08-47B6-BFAA-26E42AA4EEE9}"/>
          </ac:graphicFrameMkLst>
        </pc:graphicFrameChg>
        <pc:graphicFrameChg chg="add mod">
          <ac:chgData name="Atanu Das" userId="e0d538d8-76f6-4687-864f-5fd640f40a52" providerId="ADAL" clId="{8D74DE3A-4F78-4FAD-AF3F-2E39DDAC1C09}" dt="2022-06-18T11:30:30.331" v="328" actId="1076"/>
          <ac:graphicFrameMkLst>
            <pc:docMk/>
            <pc:sldMk cId="2691000476" sldId="780"/>
            <ac:graphicFrameMk id="13" creationId="{6ADD90A9-F966-4A7E-938A-D808D21CB25F}"/>
          </ac:graphicFrameMkLst>
        </pc:graphicFrameChg>
        <pc:graphicFrameChg chg="add mod">
          <ac:chgData name="Atanu Das" userId="e0d538d8-76f6-4687-864f-5fd640f40a52" providerId="ADAL" clId="{8D74DE3A-4F78-4FAD-AF3F-2E39DDAC1C09}" dt="2022-06-18T11:30:18.323" v="325" actId="1076"/>
          <ac:graphicFrameMkLst>
            <pc:docMk/>
            <pc:sldMk cId="2691000476" sldId="780"/>
            <ac:graphicFrameMk id="14" creationId="{CF226AE8-2D38-4C9D-B60A-B98207473223}"/>
          </ac:graphicFrameMkLst>
        </pc:graphicFrameChg>
        <pc:graphicFrameChg chg="add mod modGraphic">
          <ac:chgData name="Atanu Das" userId="e0d538d8-76f6-4687-864f-5fd640f40a52" providerId="ADAL" clId="{8D74DE3A-4F78-4FAD-AF3F-2E39DDAC1C09}" dt="2022-06-18T11:28:43.555" v="293"/>
          <ac:graphicFrameMkLst>
            <pc:docMk/>
            <pc:sldMk cId="2691000476" sldId="780"/>
            <ac:graphicFrameMk id="15" creationId="{2BE760C5-498C-4F10-B1A1-932B579B0DCC}"/>
          </ac:graphicFrameMkLst>
        </pc:graphicFrameChg>
        <pc:graphicFrameChg chg="add mod">
          <ac:chgData name="Atanu Das" userId="e0d538d8-76f6-4687-864f-5fd640f40a52" providerId="ADAL" clId="{8D74DE3A-4F78-4FAD-AF3F-2E39DDAC1C09}" dt="2022-06-18T11:32:29.013" v="366" actId="1076"/>
          <ac:graphicFrameMkLst>
            <pc:docMk/>
            <pc:sldMk cId="2691000476" sldId="780"/>
            <ac:graphicFrameMk id="16" creationId="{0BA10195-D004-45E7-9ABD-F7F5EDE41832}"/>
          </ac:graphicFrameMkLst>
        </pc:graphicFrameChg>
        <pc:cxnChg chg="add mod">
          <ac:chgData name="Atanu Das" userId="e0d538d8-76f6-4687-864f-5fd640f40a52" providerId="ADAL" clId="{8D74DE3A-4F78-4FAD-AF3F-2E39DDAC1C09}" dt="2022-06-18T11:33:36.474" v="378" actId="14100"/>
          <ac:cxnSpMkLst>
            <pc:docMk/>
            <pc:sldMk cId="2691000476" sldId="780"/>
            <ac:cxnSpMk id="18" creationId="{558DB7AB-1DED-43CD-A719-1829D67FC964}"/>
          </ac:cxnSpMkLst>
        </pc:cxnChg>
        <pc:cxnChg chg="add mod">
          <ac:chgData name="Atanu Das" userId="e0d538d8-76f6-4687-864f-5fd640f40a52" providerId="ADAL" clId="{8D74DE3A-4F78-4FAD-AF3F-2E39DDAC1C09}" dt="2022-06-18T11:30:30.331" v="328" actId="1076"/>
          <ac:cxnSpMkLst>
            <pc:docMk/>
            <pc:sldMk cId="2691000476" sldId="780"/>
            <ac:cxnSpMk id="21" creationId="{D300074A-4C85-417A-8F06-80B60971DEEF}"/>
          </ac:cxnSpMkLst>
        </pc:cxnChg>
        <pc:cxnChg chg="add mod">
          <ac:chgData name="Atanu Das" userId="e0d538d8-76f6-4687-864f-5fd640f40a52" providerId="ADAL" clId="{8D74DE3A-4F78-4FAD-AF3F-2E39DDAC1C09}" dt="2022-06-18T11:33:36.474" v="378" actId="14100"/>
          <ac:cxnSpMkLst>
            <pc:docMk/>
            <pc:sldMk cId="2691000476" sldId="780"/>
            <ac:cxnSpMk id="29" creationId="{76407E64-5EC0-459B-8B66-C959B0CCA52C}"/>
          </ac:cxnSpMkLst>
        </pc:cxnChg>
        <pc:cxnChg chg="add mod">
          <ac:chgData name="Atanu Das" userId="e0d538d8-76f6-4687-864f-5fd640f40a52" providerId="ADAL" clId="{8D74DE3A-4F78-4FAD-AF3F-2E39DDAC1C09}" dt="2022-06-18T11:34:05.260" v="383" actId="14100"/>
          <ac:cxnSpMkLst>
            <pc:docMk/>
            <pc:sldMk cId="2691000476" sldId="780"/>
            <ac:cxnSpMk id="37" creationId="{2B59B221-126A-40F7-8693-609C367C556B}"/>
          </ac:cxnSpMkLst>
        </pc:cxnChg>
      </pc:sldChg>
    </pc:docChg>
  </pc:docChgLst>
  <pc:docChgLst>
    <pc:chgData name="Atanu Das" userId="e0d538d8-76f6-4687-864f-5fd640f40a52" providerId="ADAL" clId="{EE355746-0045-4514-A83F-50F573240EFF}"/>
    <pc:docChg chg="addSld delSld modSld sldOrd modSection">
      <pc:chgData name="Atanu Das" userId="e0d538d8-76f6-4687-864f-5fd640f40a52" providerId="ADAL" clId="{EE355746-0045-4514-A83F-50F573240EFF}" dt="2022-09-16T14:32:47.669" v="20"/>
      <pc:docMkLst>
        <pc:docMk/>
      </pc:docMkLst>
      <pc:sldChg chg="setBg">
        <pc:chgData name="Atanu Das" userId="e0d538d8-76f6-4687-864f-5fd640f40a52" providerId="ADAL" clId="{EE355746-0045-4514-A83F-50F573240EFF}" dt="2022-09-16T14:31:29.835" v="0"/>
        <pc:sldMkLst>
          <pc:docMk/>
          <pc:sldMk cId="3604791357" sldId="256"/>
        </pc:sldMkLst>
      </pc:sldChg>
      <pc:sldChg chg="modSp add del mod">
        <pc:chgData name="Atanu Das" userId="e0d538d8-76f6-4687-864f-5fd640f40a52" providerId="ADAL" clId="{EE355746-0045-4514-A83F-50F573240EFF}" dt="2022-09-16T14:32:29.172" v="10" actId="20577"/>
        <pc:sldMkLst>
          <pc:docMk/>
          <pc:sldMk cId="136667702" sldId="774"/>
        </pc:sldMkLst>
        <pc:spChg chg="mod">
          <ac:chgData name="Atanu Das" userId="e0d538d8-76f6-4687-864f-5fd640f40a52" providerId="ADAL" clId="{EE355746-0045-4514-A83F-50F573240EFF}" dt="2022-09-16T14:32:29.172" v="10" actId="20577"/>
          <ac:spMkLst>
            <pc:docMk/>
            <pc:sldMk cId="136667702" sldId="774"/>
            <ac:spMk id="7171" creationId="{00000000-0000-0000-0000-000000000000}"/>
          </ac:spMkLst>
        </pc:spChg>
      </pc:sldChg>
      <pc:sldChg chg="modSp mod ord setBg">
        <pc:chgData name="Atanu Das" userId="e0d538d8-76f6-4687-864f-5fd640f40a52" providerId="ADAL" clId="{EE355746-0045-4514-A83F-50F573240EFF}" dt="2022-09-16T14:32:47.669" v="20"/>
        <pc:sldMkLst>
          <pc:docMk/>
          <pc:sldMk cId="990921790" sldId="775"/>
        </pc:sldMkLst>
        <pc:spChg chg="mod">
          <ac:chgData name="Atanu Das" userId="e0d538d8-76f6-4687-864f-5fd640f40a52" providerId="ADAL" clId="{EE355746-0045-4514-A83F-50F573240EFF}" dt="2022-09-16T14:32:47.669" v="20"/>
          <ac:spMkLst>
            <pc:docMk/>
            <pc:sldMk cId="990921790" sldId="775"/>
            <ac:spMk id="3" creationId="{11013CC5-8838-456E-B64A-C1935D49130A}"/>
          </ac:spMkLst>
        </pc:spChg>
      </pc:sldChg>
    </pc:docChg>
  </pc:docChgLst>
  <pc:docChgLst>
    <pc:chgData name="Atanu Das" userId="e0d538d8-76f6-4687-864f-5fd640f40a52" providerId="ADAL" clId="{B64ACE9B-D3B6-472E-846B-AA8105E98644}"/>
    <pc:docChg chg="undo custSel addSld delSld modSld">
      <pc:chgData name="Atanu Das" userId="e0d538d8-76f6-4687-864f-5fd640f40a52" providerId="ADAL" clId="{B64ACE9B-D3B6-472E-846B-AA8105E98644}" dt="2022-06-13T20:15:18.513" v="604" actId="404"/>
      <pc:docMkLst>
        <pc:docMk/>
      </pc:docMkLst>
      <pc:sldChg chg="addSp modSp del">
        <pc:chgData name="Atanu Das" userId="e0d538d8-76f6-4687-864f-5fd640f40a52" providerId="ADAL" clId="{B64ACE9B-D3B6-472E-846B-AA8105E98644}" dt="2022-06-11T11:51:32.971" v="4" actId="47"/>
        <pc:sldMkLst>
          <pc:docMk/>
          <pc:sldMk cId="872765821" sldId="256"/>
        </pc:sldMkLst>
        <pc:graphicFrameChg chg="add mod">
          <ac:chgData name="Atanu Das" userId="e0d538d8-76f6-4687-864f-5fd640f40a52" providerId="ADAL" clId="{B64ACE9B-D3B6-472E-846B-AA8105E98644}" dt="2022-06-11T11:51:09.730" v="0"/>
          <ac:graphicFrameMkLst>
            <pc:docMk/>
            <pc:sldMk cId="872765821" sldId="256"/>
            <ac:graphicFrameMk id="4" creationId="{B8595F42-8E31-4B79-B9AC-A2E97FBC58EB}"/>
          </ac:graphicFrameMkLst>
        </pc:graphicFrameChg>
      </pc:sldChg>
      <pc:sldChg chg="addSp modSp mod">
        <pc:chgData name="Atanu Das" userId="e0d538d8-76f6-4687-864f-5fd640f40a52" providerId="ADAL" clId="{B64ACE9B-D3B6-472E-846B-AA8105E98644}" dt="2022-06-11T11:56:30.451" v="116" actId="14100"/>
        <pc:sldMkLst>
          <pc:docMk/>
          <pc:sldMk cId="439228779" sldId="257"/>
        </pc:sldMkLst>
        <pc:spChg chg="mod">
          <ac:chgData name="Atanu Das" userId="e0d538d8-76f6-4687-864f-5fd640f40a52" providerId="ADAL" clId="{B64ACE9B-D3B6-472E-846B-AA8105E98644}" dt="2022-06-11T11:56:30.451" v="116" actId="14100"/>
          <ac:spMkLst>
            <pc:docMk/>
            <pc:sldMk cId="439228779" sldId="257"/>
            <ac:spMk id="3" creationId="{11013CC5-8838-456E-B64A-C1935D49130A}"/>
          </ac:spMkLst>
        </pc:spChg>
        <pc:spChg chg="add mod">
          <ac:chgData name="Atanu Das" userId="e0d538d8-76f6-4687-864f-5fd640f40a52" providerId="ADAL" clId="{B64ACE9B-D3B6-472E-846B-AA8105E98644}" dt="2022-06-11T11:56:22.510" v="115" actId="207"/>
          <ac:spMkLst>
            <pc:docMk/>
            <pc:sldMk cId="439228779" sldId="257"/>
            <ac:spMk id="4" creationId="{A90C9EAA-DABC-46D8-88DF-0CF1D04C3206}"/>
          </ac:spMkLst>
        </pc:spChg>
      </pc:sldChg>
      <pc:sldChg chg="delSp modSp add del mod">
        <pc:chgData name="Atanu Das" userId="e0d538d8-76f6-4687-864f-5fd640f40a52" providerId="ADAL" clId="{B64ACE9B-D3B6-472E-846B-AA8105E98644}" dt="2022-06-11T11:52:04.331" v="30" actId="1076"/>
        <pc:sldMkLst>
          <pc:docMk/>
          <pc:sldMk cId="136667702" sldId="774"/>
        </pc:sldMkLst>
        <pc:spChg chg="mod">
          <ac:chgData name="Atanu Das" userId="e0d538d8-76f6-4687-864f-5fd640f40a52" providerId="ADAL" clId="{B64ACE9B-D3B6-472E-846B-AA8105E98644}" dt="2022-06-11T11:52:04.331" v="30" actId="1076"/>
          <ac:spMkLst>
            <pc:docMk/>
            <pc:sldMk cId="136667702" sldId="774"/>
            <ac:spMk id="7171" creationId="{00000000-0000-0000-0000-000000000000}"/>
          </ac:spMkLst>
        </pc:spChg>
        <pc:spChg chg="del mod">
          <ac:chgData name="Atanu Das" userId="e0d538d8-76f6-4687-864f-5fd640f40a52" providerId="ADAL" clId="{B64ACE9B-D3B6-472E-846B-AA8105E98644}" dt="2022-06-11T11:51:50.579" v="6" actId="478"/>
          <ac:spMkLst>
            <pc:docMk/>
            <pc:sldMk cId="136667702" sldId="774"/>
            <ac:spMk id="7172" creationId="{00000000-0000-0000-0000-000000000000}"/>
          </ac:spMkLst>
        </pc:spChg>
      </pc:sldChg>
      <pc:sldChg chg="modSp add mod">
        <pc:chgData name="Atanu Das" userId="e0d538d8-76f6-4687-864f-5fd640f40a52" providerId="ADAL" clId="{B64ACE9B-D3B6-472E-846B-AA8105E98644}" dt="2022-06-13T09:58:01.202" v="379" actId="207"/>
        <pc:sldMkLst>
          <pc:docMk/>
          <pc:sldMk cId="990921790" sldId="775"/>
        </pc:sldMkLst>
        <pc:spChg chg="mod">
          <ac:chgData name="Atanu Das" userId="e0d538d8-76f6-4687-864f-5fd640f40a52" providerId="ADAL" clId="{B64ACE9B-D3B6-472E-846B-AA8105E98644}" dt="2022-06-11T11:57:53.047" v="122" actId="403"/>
          <ac:spMkLst>
            <pc:docMk/>
            <pc:sldMk cId="990921790" sldId="775"/>
            <ac:spMk id="2" creationId="{8CC3719F-30B8-4358-BC7C-BFEE8A0E8848}"/>
          </ac:spMkLst>
        </pc:spChg>
        <pc:spChg chg="mod">
          <ac:chgData name="Atanu Das" userId="e0d538d8-76f6-4687-864f-5fd640f40a52" providerId="ADAL" clId="{B64ACE9B-D3B6-472E-846B-AA8105E98644}" dt="2022-06-13T09:58:01.202" v="379" actId="207"/>
          <ac:spMkLst>
            <pc:docMk/>
            <pc:sldMk cId="990921790" sldId="775"/>
            <ac:spMk id="3" creationId="{11013CC5-8838-456E-B64A-C1935D49130A}"/>
          </ac:spMkLst>
        </pc:spChg>
      </pc:sldChg>
      <pc:sldChg chg="modSp add mod">
        <pc:chgData name="Atanu Das" userId="e0d538d8-76f6-4687-864f-5fd640f40a52" providerId="ADAL" clId="{B64ACE9B-D3B6-472E-846B-AA8105E98644}" dt="2022-06-11T11:59:10.902" v="163" actId="207"/>
        <pc:sldMkLst>
          <pc:docMk/>
          <pc:sldMk cId="1010515929" sldId="776"/>
        </pc:sldMkLst>
        <pc:spChg chg="mod">
          <ac:chgData name="Atanu Das" userId="e0d538d8-76f6-4687-864f-5fd640f40a52" providerId="ADAL" clId="{B64ACE9B-D3B6-472E-846B-AA8105E98644}" dt="2022-06-11T11:58:09.666" v="136" actId="20577"/>
          <ac:spMkLst>
            <pc:docMk/>
            <pc:sldMk cId="1010515929" sldId="776"/>
            <ac:spMk id="2" creationId="{8CC3719F-30B8-4358-BC7C-BFEE8A0E8848}"/>
          </ac:spMkLst>
        </pc:spChg>
        <pc:spChg chg="mod">
          <ac:chgData name="Atanu Das" userId="e0d538d8-76f6-4687-864f-5fd640f40a52" providerId="ADAL" clId="{B64ACE9B-D3B6-472E-846B-AA8105E98644}" dt="2022-06-11T11:59:10.902" v="163" actId="207"/>
          <ac:spMkLst>
            <pc:docMk/>
            <pc:sldMk cId="1010515929" sldId="776"/>
            <ac:spMk id="3" creationId="{11013CC5-8838-456E-B64A-C1935D49130A}"/>
          </ac:spMkLst>
        </pc:spChg>
      </pc:sldChg>
      <pc:sldChg chg="addSp delSp modSp add mod setBg modClrScheme setClrOvrMap chgLayout">
        <pc:chgData name="Atanu Das" userId="e0d538d8-76f6-4687-864f-5fd640f40a52" providerId="ADAL" clId="{B64ACE9B-D3B6-472E-846B-AA8105E98644}" dt="2022-06-13T20:15:18.513" v="604" actId="404"/>
        <pc:sldMkLst>
          <pc:docMk/>
          <pc:sldMk cId="950719323" sldId="777"/>
        </pc:sldMkLst>
        <pc:spChg chg="mod">
          <ac:chgData name="Atanu Das" userId="e0d538d8-76f6-4687-864f-5fd640f40a52" providerId="ADAL" clId="{B64ACE9B-D3B6-472E-846B-AA8105E98644}" dt="2022-06-13T09:09:18.021" v="279" actId="26606"/>
          <ac:spMkLst>
            <pc:docMk/>
            <pc:sldMk cId="950719323" sldId="777"/>
            <ac:spMk id="2" creationId="{8CC3719F-30B8-4358-BC7C-BFEE8A0E8848}"/>
          </ac:spMkLst>
        </pc:spChg>
        <pc:spChg chg="del">
          <ac:chgData name="Atanu Das" userId="e0d538d8-76f6-4687-864f-5fd640f40a52" providerId="ADAL" clId="{B64ACE9B-D3B6-472E-846B-AA8105E98644}" dt="2022-06-11T11:59:23.594" v="165" actId="478"/>
          <ac:spMkLst>
            <pc:docMk/>
            <pc:sldMk cId="950719323" sldId="777"/>
            <ac:spMk id="3" creationId="{11013CC5-8838-456E-B64A-C1935D49130A}"/>
          </ac:spMkLst>
        </pc:spChg>
        <pc:spChg chg="add mod">
          <ac:chgData name="Atanu Das" userId="e0d538d8-76f6-4687-864f-5fd640f40a52" providerId="ADAL" clId="{B64ACE9B-D3B6-472E-846B-AA8105E98644}" dt="2022-06-13T20:13:54.433" v="586" actId="164"/>
          <ac:spMkLst>
            <pc:docMk/>
            <pc:sldMk cId="950719323" sldId="777"/>
            <ac:spMk id="3" creationId="{C1783288-D7E1-44E5-A5C1-4AB0933774C7}"/>
          </ac:spMkLst>
        </pc:spChg>
        <pc:spChg chg="add mod">
          <ac:chgData name="Atanu Das" userId="e0d538d8-76f6-4687-864f-5fd640f40a52" providerId="ADAL" clId="{B64ACE9B-D3B6-472E-846B-AA8105E98644}" dt="2022-06-13T20:15:18.513" v="604" actId="404"/>
          <ac:spMkLst>
            <pc:docMk/>
            <pc:sldMk cId="950719323" sldId="777"/>
            <ac:spMk id="4" creationId="{50372166-9B5B-4C09-9879-4C86FD1785F7}"/>
          </ac:spMkLst>
        </pc:spChg>
        <pc:spChg chg="add del mod">
          <ac:chgData name="Atanu Das" userId="e0d538d8-76f6-4687-864f-5fd640f40a52" providerId="ADAL" clId="{B64ACE9B-D3B6-472E-846B-AA8105E98644}" dt="2022-06-13T09:09:18.021" v="279" actId="26606"/>
          <ac:spMkLst>
            <pc:docMk/>
            <pc:sldMk cId="950719323" sldId="777"/>
            <ac:spMk id="4" creationId="{78E86B25-6809-4C7B-A349-7BD1B65F0A5E}"/>
          </ac:spMkLst>
        </pc:spChg>
        <pc:spChg chg="add del mod">
          <ac:chgData name="Atanu Das" userId="e0d538d8-76f6-4687-864f-5fd640f40a52" providerId="ADAL" clId="{B64ACE9B-D3B6-472E-846B-AA8105E98644}" dt="2022-06-11T11:59:27.910" v="166" actId="478"/>
          <ac:spMkLst>
            <pc:docMk/>
            <pc:sldMk cId="950719323" sldId="777"/>
            <ac:spMk id="5" creationId="{339D851B-94EA-4758-A4E1-92BE94C3DBFC}"/>
          </ac:spMkLst>
        </pc:spChg>
        <pc:spChg chg="add mod">
          <ac:chgData name="Atanu Das" userId="e0d538d8-76f6-4687-864f-5fd640f40a52" providerId="ADAL" clId="{B64ACE9B-D3B6-472E-846B-AA8105E98644}" dt="2022-06-13T09:39:18.224" v="293" actId="1076"/>
          <ac:spMkLst>
            <pc:docMk/>
            <pc:sldMk cId="950719323" sldId="777"/>
            <ac:spMk id="11" creationId="{0E3038CE-D0C1-411E-8E81-9F60AADDCD8A}"/>
          </ac:spMkLst>
        </pc:spChg>
        <pc:spChg chg="add mod">
          <ac:chgData name="Atanu Das" userId="e0d538d8-76f6-4687-864f-5fd640f40a52" providerId="ADAL" clId="{B64ACE9B-D3B6-472E-846B-AA8105E98644}" dt="2022-06-13T10:05:20.104" v="429" actId="1076"/>
          <ac:spMkLst>
            <pc:docMk/>
            <pc:sldMk cId="950719323" sldId="777"/>
            <ac:spMk id="13" creationId="{102C5B99-AA5F-43C9-8556-1ACEB549FF49}"/>
          </ac:spMkLst>
        </pc:spChg>
        <pc:spChg chg="add mod">
          <ac:chgData name="Atanu Das" userId="e0d538d8-76f6-4687-864f-5fd640f40a52" providerId="ADAL" clId="{B64ACE9B-D3B6-472E-846B-AA8105E98644}" dt="2022-06-13T09:39:39.809" v="311" actId="1076"/>
          <ac:spMkLst>
            <pc:docMk/>
            <pc:sldMk cId="950719323" sldId="777"/>
            <ac:spMk id="14" creationId="{A748DC32-68FC-4655-BEF3-5E799F0FD4F1}"/>
          </ac:spMkLst>
        </pc:spChg>
        <pc:spChg chg="add del mod">
          <ac:chgData name="Atanu Das" userId="e0d538d8-76f6-4687-864f-5fd640f40a52" providerId="ADAL" clId="{B64ACE9B-D3B6-472E-846B-AA8105E98644}" dt="2022-06-13T09:57:09.008" v="364" actId="478"/>
          <ac:spMkLst>
            <pc:docMk/>
            <pc:sldMk cId="950719323" sldId="777"/>
            <ac:spMk id="15" creationId="{C7FE67AA-6DDB-4CB4-84C7-46DB48D590DA}"/>
          </ac:spMkLst>
        </pc:spChg>
        <pc:spChg chg="add mod">
          <ac:chgData name="Atanu Das" userId="e0d538d8-76f6-4687-864f-5fd640f40a52" providerId="ADAL" clId="{B64ACE9B-D3B6-472E-846B-AA8105E98644}" dt="2022-06-13T10:04:49.395" v="418" actId="164"/>
          <ac:spMkLst>
            <pc:docMk/>
            <pc:sldMk cId="950719323" sldId="777"/>
            <ac:spMk id="19" creationId="{8D6F98D2-8E66-4776-BF42-3F8CC898A483}"/>
          </ac:spMkLst>
        </pc:spChg>
        <pc:spChg chg="add mod">
          <ac:chgData name="Atanu Das" userId="e0d538d8-76f6-4687-864f-5fd640f40a52" providerId="ADAL" clId="{B64ACE9B-D3B6-472E-846B-AA8105E98644}" dt="2022-06-13T20:13:54.433" v="586" actId="164"/>
          <ac:spMkLst>
            <pc:docMk/>
            <pc:sldMk cId="950719323" sldId="777"/>
            <ac:spMk id="20" creationId="{51C81787-AE2F-468C-B0CA-6C3FC2816F3E}"/>
          </ac:spMkLst>
        </pc:spChg>
        <pc:spChg chg="add mod">
          <ac:chgData name="Atanu Das" userId="e0d538d8-76f6-4687-864f-5fd640f40a52" providerId="ADAL" clId="{B64ACE9B-D3B6-472E-846B-AA8105E98644}" dt="2022-06-13T20:13:54.433" v="586" actId="164"/>
          <ac:spMkLst>
            <pc:docMk/>
            <pc:sldMk cId="950719323" sldId="777"/>
            <ac:spMk id="21" creationId="{5CD3DCCE-2661-40FF-901A-13B8DAFF3A2E}"/>
          </ac:spMkLst>
        </pc:spChg>
        <pc:spChg chg="add mod">
          <ac:chgData name="Atanu Das" userId="e0d538d8-76f6-4687-864f-5fd640f40a52" providerId="ADAL" clId="{B64ACE9B-D3B6-472E-846B-AA8105E98644}" dt="2022-06-13T20:13:54.433" v="586" actId="164"/>
          <ac:spMkLst>
            <pc:docMk/>
            <pc:sldMk cId="950719323" sldId="777"/>
            <ac:spMk id="22" creationId="{3CF194C6-05FC-4634-A52A-CCE71B19B3E3}"/>
          </ac:spMkLst>
        </pc:spChg>
        <pc:spChg chg="add mod">
          <ac:chgData name="Atanu Das" userId="e0d538d8-76f6-4687-864f-5fd640f40a52" providerId="ADAL" clId="{B64ACE9B-D3B6-472E-846B-AA8105E98644}" dt="2022-06-13T20:13:54.433" v="586" actId="164"/>
          <ac:spMkLst>
            <pc:docMk/>
            <pc:sldMk cId="950719323" sldId="777"/>
            <ac:spMk id="24" creationId="{D38AF6FF-C29E-4416-9463-C408DC9D2AA5}"/>
          </ac:spMkLst>
        </pc:spChg>
        <pc:spChg chg="add mod">
          <ac:chgData name="Atanu Das" userId="e0d538d8-76f6-4687-864f-5fd640f40a52" providerId="ADAL" clId="{B64ACE9B-D3B6-472E-846B-AA8105E98644}" dt="2022-06-13T20:13:54.433" v="586" actId="164"/>
          <ac:spMkLst>
            <pc:docMk/>
            <pc:sldMk cId="950719323" sldId="777"/>
            <ac:spMk id="25" creationId="{F452BFC0-8A6B-43E8-8553-7406DEF02090}"/>
          </ac:spMkLst>
        </pc:spChg>
        <pc:spChg chg="add mod">
          <ac:chgData name="Atanu Das" userId="e0d538d8-76f6-4687-864f-5fd640f40a52" providerId="ADAL" clId="{B64ACE9B-D3B6-472E-846B-AA8105E98644}" dt="2022-06-13T20:13:54.433" v="586" actId="164"/>
          <ac:spMkLst>
            <pc:docMk/>
            <pc:sldMk cId="950719323" sldId="777"/>
            <ac:spMk id="26" creationId="{AFBD1ECE-FF0E-4A68-B6BF-D020CB6CC843}"/>
          </ac:spMkLst>
        </pc:spChg>
        <pc:spChg chg="mod">
          <ac:chgData name="Atanu Das" userId="e0d538d8-76f6-4687-864f-5fd640f40a52" providerId="ADAL" clId="{B64ACE9B-D3B6-472E-846B-AA8105E98644}" dt="2022-06-13T10:05:09.481" v="427"/>
          <ac:spMkLst>
            <pc:docMk/>
            <pc:sldMk cId="950719323" sldId="777"/>
            <ac:spMk id="31" creationId="{D5FCB622-7BFF-49C7-9BD7-C01B57341E80}"/>
          </ac:spMkLst>
        </pc:spChg>
        <pc:spChg chg="mod">
          <ac:chgData name="Atanu Das" userId="e0d538d8-76f6-4687-864f-5fd640f40a52" providerId="ADAL" clId="{B64ACE9B-D3B6-472E-846B-AA8105E98644}" dt="2022-06-13T10:05:22.627" v="430"/>
          <ac:spMkLst>
            <pc:docMk/>
            <pc:sldMk cId="950719323" sldId="777"/>
            <ac:spMk id="34" creationId="{3145BDA6-1627-45E7-9DE0-7113EBEA2403}"/>
          </ac:spMkLst>
        </pc:spChg>
        <pc:spChg chg="add mod">
          <ac:chgData name="Atanu Das" userId="e0d538d8-76f6-4687-864f-5fd640f40a52" providerId="ADAL" clId="{B64ACE9B-D3B6-472E-846B-AA8105E98644}" dt="2022-06-13T20:13:54.433" v="586" actId="164"/>
          <ac:spMkLst>
            <pc:docMk/>
            <pc:sldMk cId="950719323" sldId="777"/>
            <ac:spMk id="37" creationId="{8020401D-356D-4A9C-8D10-83C8171821E8}"/>
          </ac:spMkLst>
        </pc:spChg>
        <pc:spChg chg="add mod">
          <ac:chgData name="Atanu Das" userId="e0d538d8-76f6-4687-864f-5fd640f40a52" providerId="ADAL" clId="{B64ACE9B-D3B6-472E-846B-AA8105E98644}" dt="2022-06-13T20:13:54.433" v="586" actId="164"/>
          <ac:spMkLst>
            <pc:docMk/>
            <pc:sldMk cId="950719323" sldId="777"/>
            <ac:spMk id="54" creationId="{802F3EFE-4AAC-46D5-870D-664F9CC33DC0}"/>
          </ac:spMkLst>
        </pc:spChg>
        <pc:spChg chg="add mod">
          <ac:chgData name="Atanu Das" userId="e0d538d8-76f6-4687-864f-5fd640f40a52" providerId="ADAL" clId="{B64ACE9B-D3B6-472E-846B-AA8105E98644}" dt="2022-06-13T20:13:54.433" v="586" actId="164"/>
          <ac:spMkLst>
            <pc:docMk/>
            <pc:sldMk cId="950719323" sldId="777"/>
            <ac:spMk id="57" creationId="{7FDC3388-0556-4ABD-8B89-713CC192CBEB}"/>
          </ac:spMkLst>
        </pc:spChg>
        <pc:spChg chg="add mod">
          <ac:chgData name="Atanu Das" userId="e0d538d8-76f6-4687-864f-5fd640f40a52" providerId="ADAL" clId="{B64ACE9B-D3B6-472E-846B-AA8105E98644}" dt="2022-06-13T20:14:22.878" v="589" actId="14100"/>
          <ac:spMkLst>
            <pc:docMk/>
            <pc:sldMk cId="950719323" sldId="777"/>
            <ac:spMk id="73" creationId="{DE946581-0780-476B-B7A6-F68936F22876}"/>
          </ac:spMkLst>
        </pc:spChg>
        <pc:grpChg chg="add mod">
          <ac:chgData name="Atanu Das" userId="e0d538d8-76f6-4687-864f-5fd640f40a52" providerId="ADAL" clId="{B64ACE9B-D3B6-472E-846B-AA8105E98644}" dt="2022-06-13T10:04:55.975" v="419" actId="1076"/>
          <ac:grpSpMkLst>
            <pc:docMk/>
            <pc:sldMk cId="950719323" sldId="777"/>
            <ac:grpSpMk id="28" creationId="{9F793F97-6364-47AA-B18A-2154113D8400}"/>
          </ac:grpSpMkLst>
        </pc:grpChg>
        <pc:grpChg chg="add mod">
          <ac:chgData name="Atanu Das" userId="e0d538d8-76f6-4687-864f-5fd640f40a52" providerId="ADAL" clId="{B64ACE9B-D3B6-472E-846B-AA8105E98644}" dt="2022-06-13T10:05:16.491" v="428" actId="1076"/>
          <ac:grpSpMkLst>
            <pc:docMk/>
            <pc:sldMk cId="950719323" sldId="777"/>
            <ac:grpSpMk id="29" creationId="{2C4B58D2-E382-4DB8-8F16-DE81321561DD}"/>
          </ac:grpSpMkLst>
        </pc:grpChg>
        <pc:grpChg chg="add mod">
          <ac:chgData name="Atanu Das" userId="e0d538d8-76f6-4687-864f-5fd640f40a52" providerId="ADAL" clId="{B64ACE9B-D3B6-472E-846B-AA8105E98644}" dt="2022-06-13T10:05:31.785" v="431" actId="1076"/>
          <ac:grpSpMkLst>
            <pc:docMk/>
            <pc:sldMk cId="950719323" sldId="777"/>
            <ac:grpSpMk id="32" creationId="{BDEDC6BD-2DAC-41A7-8FA7-620C55DA7C18}"/>
          </ac:grpSpMkLst>
        </pc:grpChg>
        <pc:grpChg chg="add mod">
          <ac:chgData name="Atanu Das" userId="e0d538d8-76f6-4687-864f-5fd640f40a52" providerId="ADAL" clId="{B64ACE9B-D3B6-472E-846B-AA8105E98644}" dt="2022-06-13T20:14:28.572" v="590" actId="1076"/>
          <ac:grpSpMkLst>
            <pc:docMk/>
            <pc:sldMk cId="950719323" sldId="777"/>
            <ac:grpSpMk id="72" creationId="{F66B1358-7AAD-44B1-84F1-E135C6C4B3B8}"/>
          </ac:grpSpMkLst>
        </pc:grpChg>
        <pc:graphicFrameChg chg="add del">
          <ac:chgData name="Atanu Das" userId="e0d538d8-76f6-4687-864f-5fd640f40a52" providerId="ADAL" clId="{B64ACE9B-D3B6-472E-846B-AA8105E98644}" dt="2022-06-13T09:08:24.647" v="274" actId="26606"/>
          <ac:graphicFrameMkLst>
            <pc:docMk/>
            <pc:sldMk cId="950719323" sldId="777"/>
            <ac:graphicFrameMk id="6" creationId="{21EAB3FB-D17C-9ECB-D431-EE169B648496}"/>
          </ac:graphicFrameMkLst>
        </pc:graphicFrameChg>
        <pc:graphicFrameChg chg="add del">
          <ac:chgData name="Atanu Das" userId="e0d538d8-76f6-4687-864f-5fd640f40a52" providerId="ADAL" clId="{B64ACE9B-D3B6-472E-846B-AA8105E98644}" dt="2022-06-13T09:08:37.514" v="276" actId="26606"/>
          <ac:graphicFrameMkLst>
            <pc:docMk/>
            <pc:sldMk cId="950719323" sldId="777"/>
            <ac:graphicFrameMk id="8" creationId="{B87511AE-37D1-0B55-EE94-61612B857F0E}"/>
          </ac:graphicFrameMkLst>
        </pc:graphicFrameChg>
        <pc:graphicFrameChg chg="add del">
          <ac:chgData name="Atanu Das" userId="e0d538d8-76f6-4687-864f-5fd640f40a52" providerId="ADAL" clId="{B64ACE9B-D3B6-472E-846B-AA8105E98644}" dt="2022-06-13T09:09:17.975" v="278" actId="26606"/>
          <ac:graphicFrameMkLst>
            <pc:docMk/>
            <pc:sldMk cId="950719323" sldId="777"/>
            <ac:graphicFrameMk id="10" creationId="{FD13CA61-D634-6E7B-3132-65FC31BAF7E2}"/>
          </ac:graphicFrameMkLst>
        </pc:graphicFrameChg>
        <pc:graphicFrameChg chg="add mod">
          <ac:chgData name="Atanu Das" userId="e0d538d8-76f6-4687-864f-5fd640f40a52" providerId="ADAL" clId="{B64ACE9B-D3B6-472E-846B-AA8105E98644}" dt="2022-06-13T09:57:18.484" v="366" actId="20577"/>
          <ac:graphicFrameMkLst>
            <pc:docMk/>
            <pc:sldMk cId="950719323" sldId="777"/>
            <ac:graphicFrameMk id="12" creationId="{21EAB3FB-D17C-9ECB-D431-EE169B648496}"/>
          </ac:graphicFrameMkLst>
        </pc:graphicFrameChg>
        <pc:picChg chg="add mod">
          <ac:chgData name="Atanu Das" userId="e0d538d8-76f6-4687-864f-5fd640f40a52" providerId="ADAL" clId="{B64ACE9B-D3B6-472E-846B-AA8105E98644}" dt="2022-06-13T10:05:44.792" v="432" actId="1076"/>
          <ac:picMkLst>
            <pc:docMk/>
            <pc:sldMk cId="950719323" sldId="777"/>
            <ac:picMk id="16" creationId="{AB49BA78-463D-46FC-8A9D-DC14A79ABDE4}"/>
          </ac:picMkLst>
        </pc:picChg>
        <pc:picChg chg="add mod">
          <ac:chgData name="Atanu Das" userId="e0d538d8-76f6-4687-864f-5fd640f40a52" providerId="ADAL" clId="{B64ACE9B-D3B6-472E-846B-AA8105E98644}" dt="2022-06-13T10:06:26.063" v="435" actId="1076"/>
          <ac:picMkLst>
            <pc:docMk/>
            <pc:sldMk cId="950719323" sldId="777"/>
            <ac:picMk id="36" creationId="{C05FF860-5B5F-4291-A420-E5520051B2FC}"/>
          </ac:picMkLst>
        </pc:picChg>
        <pc:cxnChg chg="add mod">
          <ac:chgData name="Atanu Das" userId="e0d538d8-76f6-4687-864f-5fd640f40a52" providerId="ADAL" clId="{B64ACE9B-D3B6-472E-846B-AA8105E98644}" dt="2022-06-13T20:13:54.433" v="586" actId="164"/>
          <ac:cxnSpMkLst>
            <pc:docMk/>
            <pc:sldMk cId="950719323" sldId="777"/>
            <ac:cxnSpMk id="6" creationId="{FF671366-AEE8-4D51-AA36-A6D0052FCBAF}"/>
          </ac:cxnSpMkLst>
        </pc:cxnChg>
        <pc:cxnChg chg="add mod">
          <ac:chgData name="Atanu Das" userId="e0d538d8-76f6-4687-864f-5fd640f40a52" providerId="ADAL" clId="{B64ACE9B-D3B6-472E-846B-AA8105E98644}" dt="2022-06-13T10:04:49.395" v="418" actId="164"/>
          <ac:cxnSpMkLst>
            <pc:docMk/>
            <pc:sldMk cId="950719323" sldId="777"/>
            <ac:cxnSpMk id="18" creationId="{415B0745-0169-43AB-BF59-91C34DBD1A32}"/>
          </ac:cxnSpMkLst>
        </pc:cxnChg>
        <pc:cxnChg chg="mod">
          <ac:chgData name="Atanu Das" userId="e0d538d8-76f6-4687-864f-5fd640f40a52" providerId="ADAL" clId="{B64ACE9B-D3B6-472E-846B-AA8105E98644}" dt="2022-06-13T10:05:09.481" v="427"/>
          <ac:cxnSpMkLst>
            <pc:docMk/>
            <pc:sldMk cId="950719323" sldId="777"/>
            <ac:cxnSpMk id="30" creationId="{061EA6BA-7238-4E59-8AD1-FB33C402C0A9}"/>
          </ac:cxnSpMkLst>
        </pc:cxnChg>
        <pc:cxnChg chg="mod">
          <ac:chgData name="Atanu Das" userId="e0d538d8-76f6-4687-864f-5fd640f40a52" providerId="ADAL" clId="{B64ACE9B-D3B6-472E-846B-AA8105E98644}" dt="2022-06-13T10:05:22.627" v="430"/>
          <ac:cxnSpMkLst>
            <pc:docMk/>
            <pc:sldMk cId="950719323" sldId="777"/>
            <ac:cxnSpMk id="33" creationId="{813CF1B1-C980-41DA-B0B1-1A81E541EAD7}"/>
          </ac:cxnSpMkLst>
        </pc:cxnChg>
        <pc:cxnChg chg="add mod">
          <ac:chgData name="Atanu Das" userId="e0d538d8-76f6-4687-864f-5fd640f40a52" providerId="ADAL" clId="{B64ACE9B-D3B6-472E-846B-AA8105E98644}" dt="2022-06-13T20:13:54.433" v="586" actId="164"/>
          <ac:cxnSpMkLst>
            <pc:docMk/>
            <pc:sldMk cId="950719323" sldId="777"/>
            <ac:cxnSpMk id="35" creationId="{0EA422C2-402F-419F-8A7A-390A38638C10}"/>
          </ac:cxnSpMkLst>
        </pc:cxnChg>
        <pc:cxnChg chg="add mod">
          <ac:chgData name="Atanu Das" userId="e0d538d8-76f6-4687-864f-5fd640f40a52" providerId="ADAL" clId="{B64ACE9B-D3B6-472E-846B-AA8105E98644}" dt="2022-06-13T20:13:54.433" v="586" actId="164"/>
          <ac:cxnSpMkLst>
            <pc:docMk/>
            <pc:sldMk cId="950719323" sldId="777"/>
            <ac:cxnSpMk id="38" creationId="{D18C59A6-BE7A-44E3-A101-823D86F8C6D5}"/>
          </ac:cxnSpMkLst>
        </pc:cxnChg>
        <pc:cxnChg chg="add mod">
          <ac:chgData name="Atanu Das" userId="e0d538d8-76f6-4687-864f-5fd640f40a52" providerId="ADAL" clId="{B64ACE9B-D3B6-472E-846B-AA8105E98644}" dt="2022-06-13T20:13:54.433" v="586" actId="164"/>
          <ac:cxnSpMkLst>
            <pc:docMk/>
            <pc:sldMk cId="950719323" sldId="777"/>
            <ac:cxnSpMk id="39" creationId="{42156C0B-E553-400C-94CA-A335CD22E6EA}"/>
          </ac:cxnSpMkLst>
        </pc:cxnChg>
        <pc:cxnChg chg="add mod">
          <ac:chgData name="Atanu Das" userId="e0d538d8-76f6-4687-864f-5fd640f40a52" providerId="ADAL" clId="{B64ACE9B-D3B6-472E-846B-AA8105E98644}" dt="2022-06-13T20:13:54.433" v="586" actId="164"/>
          <ac:cxnSpMkLst>
            <pc:docMk/>
            <pc:sldMk cId="950719323" sldId="777"/>
            <ac:cxnSpMk id="40" creationId="{23005F9E-414A-4B81-A254-2EF9AB051A64}"/>
          </ac:cxnSpMkLst>
        </pc:cxnChg>
        <pc:cxnChg chg="add mod">
          <ac:chgData name="Atanu Das" userId="e0d538d8-76f6-4687-864f-5fd640f40a52" providerId="ADAL" clId="{B64ACE9B-D3B6-472E-846B-AA8105E98644}" dt="2022-06-13T20:13:54.433" v="586" actId="164"/>
          <ac:cxnSpMkLst>
            <pc:docMk/>
            <pc:sldMk cId="950719323" sldId="777"/>
            <ac:cxnSpMk id="41" creationId="{46B7732E-8FB6-4982-98B1-A273C72B70E6}"/>
          </ac:cxnSpMkLst>
        </pc:cxnChg>
        <pc:cxnChg chg="add del mod">
          <ac:chgData name="Atanu Das" userId="e0d538d8-76f6-4687-864f-5fd640f40a52" providerId="ADAL" clId="{B64ACE9B-D3B6-472E-846B-AA8105E98644}" dt="2022-06-13T20:10:09.601" v="495" actId="478"/>
          <ac:cxnSpMkLst>
            <pc:docMk/>
            <pc:sldMk cId="950719323" sldId="777"/>
            <ac:cxnSpMk id="48" creationId="{79FB7FD5-6ACC-48C2-9AB2-A95930C8ABB5}"/>
          </ac:cxnSpMkLst>
        </pc:cxnChg>
        <pc:cxnChg chg="add mod">
          <ac:chgData name="Atanu Das" userId="e0d538d8-76f6-4687-864f-5fd640f40a52" providerId="ADAL" clId="{B64ACE9B-D3B6-472E-846B-AA8105E98644}" dt="2022-06-13T20:13:54.433" v="586" actId="164"/>
          <ac:cxnSpMkLst>
            <pc:docMk/>
            <pc:sldMk cId="950719323" sldId="777"/>
            <ac:cxnSpMk id="50" creationId="{B804F5B8-9DD0-445F-9064-67E6B8C66375}"/>
          </ac:cxnSpMkLst>
        </pc:cxnChg>
        <pc:cxnChg chg="add mod">
          <ac:chgData name="Atanu Das" userId="e0d538d8-76f6-4687-864f-5fd640f40a52" providerId="ADAL" clId="{B64ACE9B-D3B6-472E-846B-AA8105E98644}" dt="2022-06-13T20:13:54.433" v="586" actId="164"/>
          <ac:cxnSpMkLst>
            <pc:docMk/>
            <pc:sldMk cId="950719323" sldId="777"/>
            <ac:cxnSpMk id="51" creationId="{ED7B992F-C865-4DFA-8421-7AD952462EEE}"/>
          </ac:cxnSpMkLst>
        </pc:cxnChg>
      </pc:sldChg>
      <pc:sldChg chg="addSp delSp modSp add mod setBg modClrScheme setClrOvrMap chgLayout">
        <pc:chgData name="Atanu Das" userId="e0d538d8-76f6-4687-864f-5fd640f40a52" providerId="ADAL" clId="{B64ACE9B-D3B6-472E-846B-AA8105E98644}" dt="2022-06-13T09:03:46.250" v="249" actId="11529"/>
        <pc:sldMkLst>
          <pc:docMk/>
          <pc:sldMk cId="19941369" sldId="778"/>
        </pc:sldMkLst>
        <pc:spChg chg="mod">
          <ac:chgData name="Atanu Das" userId="e0d538d8-76f6-4687-864f-5fd640f40a52" providerId="ADAL" clId="{B64ACE9B-D3B6-472E-846B-AA8105E98644}" dt="2022-06-13T09:00:14.288" v="209" actId="26606"/>
          <ac:spMkLst>
            <pc:docMk/>
            <pc:sldMk cId="19941369" sldId="778"/>
            <ac:spMk id="2" creationId="{8CC3719F-30B8-4358-BC7C-BFEE8A0E8848}"/>
          </ac:spMkLst>
        </pc:spChg>
        <pc:spChg chg="del">
          <ac:chgData name="Atanu Das" userId="e0d538d8-76f6-4687-864f-5fd640f40a52" providerId="ADAL" clId="{B64ACE9B-D3B6-472E-846B-AA8105E98644}" dt="2022-06-11T17:08:54.498" v="195" actId="478"/>
          <ac:spMkLst>
            <pc:docMk/>
            <pc:sldMk cId="19941369" sldId="778"/>
            <ac:spMk id="3" creationId="{11013CC5-8838-456E-B64A-C1935D49130A}"/>
          </ac:spMkLst>
        </pc:spChg>
        <pc:spChg chg="add del mod">
          <ac:chgData name="Atanu Das" userId="e0d538d8-76f6-4687-864f-5fd640f40a52" providerId="ADAL" clId="{B64ACE9B-D3B6-472E-846B-AA8105E98644}" dt="2022-06-13T08:59:49.051" v="206" actId="26606"/>
          <ac:spMkLst>
            <pc:docMk/>
            <pc:sldMk cId="19941369" sldId="778"/>
            <ac:spMk id="3" creationId="{F01C0D94-3695-4BFE-B55E-9082E3C4034A}"/>
          </ac:spMkLst>
        </pc:spChg>
        <pc:spChg chg="add del mod">
          <ac:chgData name="Atanu Das" userId="e0d538d8-76f6-4687-864f-5fd640f40a52" providerId="ADAL" clId="{B64ACE9B-D3B6-472E-846B-AA8105E98644}" dt="2022-06-11T17:08:57.326" v="196" actId="478"/>
          <ac:spMkLst>
            <pc:docMk/>
            <pc:sldMk cId="19941369" sldId="778"/>
            <ac:spMk id="5" creationId="{9411D835-2947-4207-8D16-DB8FE78D0E2E}"/>
          </ac:spMkLst>
        </pc:spChg>
        <pc:graphicFrameChg chg="add mod modGraphic">
          <ac:chgData name="Atanu Das" userId="e0d538d8-76f6-4687-864f-5fd640f40a52" providerId="ADAL" clId="{B64ACE9B-D3B6-472E-846B-AA8105E98644}" dt="2022-06-13T09:03:36.129" v="248" actId="1035"/>
          <ac:graphicFrameMkLst>
            <pc:docMk/>
            <pc:sldMk cId="19941369" sldId="778"/>
            <ac:graphicFrameMk id="6" creationId="{9A154E8F-C227-3435-F6D2-5A29B4C02F4B}"/>
          </ac:graphicFrameMkLst>
        </pc:graphicFrameChg>
        <pc:picChg chg="add del mod">
          <ac:chgData name="Atanu Das" userId="e0d538d8-76f6-4687-864f-5fd640f40a52" providerId="ADAL" clId="{B64ACE9B-D3B6-472E-846B-AA8105E98644}" dt="2022-06-13T09:01:41.049" v="220"/>
          <ac:picMkLst>
            <pc:docMk/>
            <pc:sldMk cId="19941369" sldId="778"/>
            <ac:picMk id="5" creationId="{6202748A-EDB5-487E-B516-E4708DB51BED}"/>
          </ac:picMkLst>
        </pc:picChg>
        <pc:picChg chg="add mod">
          <ac:chgData name="Atanu Das" userId="e0d538d8-76f6-4687-864f-5fd640f40a52" providerId="ADAL" clId="{B64ACE9B-D3B6-472E-846B-AA8105E98644}" dt="2022-06-13T09:03:21.272" v="243" actId="1038"/>
          <ac:picMkLst>
            <pc:docMk/>
            <pc:sldMk cId="19941369" sldId="778"/>
            <ac:picMk id="8" creationId="{B49478E1-69E1-4716-BABC-D0CB0AEE80CE}"/>
          </ac:picMkLst>
        </pc:picChg>
        <pc:cxnChg chg="add">
          <ac:chgData name="Atanu Das" userId="e0d538d8-76f6-4687-864f-5fd640f40a52" providerId="ADAL" clId="{B64ACE9B-D3B6-472E-846B-AA8105E98644}" dt="2022-06-13T09:03:46.250" v="249" actId="11529"/>
          <ac:cxnSpMkLst>
            <pc:docMk/>
            <pc:sldMk cId="19941369" sldId="778"/>
            <ac:cxnSpMk id="10" creationId="{3E783CBA-FDEA-473E-A592-4CC3FE24F564}"/>
          </ac:cxnSpMkLst>
        </pc:cxnChg>
      </pc:sldChg>
      <pc:sldChg chg="addSp delSp modSp add mod">
        <pc:chgData name="Atanu Das" userId="e0d538d8-76f6-4687-864f-5fd640f40a52" providerId="ADAL" clId="{B64ACE9B-D3B6-472E-846B-AA8105E98644}" dt="2022-06-13T09:57:40.348" v="378" actId="20577"/>
        <pc:sldMkLst>
          <pc:docMk/>
          <pc:sldMk cId="189315304" sldId="779"/>
        </pc:sldMkLst>
        <pc:spChg chg="mod">
          <ac:chgData name="Atanu Das" userId="e0d538d8-76f6-4687-864f-5fd640f40a52" providerId="ADAL" clId="{B64ACE9B-D3B6-472E-846B-AA8105E98644}" dt="2022-06-13T09:57:40.348" v="378" actId="20577"/>
          <ac:spMkLst>
            <pc:docMk/>
            <pc:sldMk cId="189315304" sldId="779"/>
            <ac:spMk id="2" creationId="{8CC3719F-30B8-4358-BC7C-BFEE8A0E8848}"/>
          </ac:spMkLst>
        </pc:spChg>
        <pc:spChg chg="del">
          <ac:chgData name="Atanu Das" userId="e0d538d8-76f6-4687-864f-5fd640f40a52" providerId="ADAL" clId="{B64ACE9B-D3B6-472E-846B-AA8105E98644}" dt="2022-06-13T09:55:49.854" v="336" actId="478"/>
          <ac:spMkLst>
            <pc:docMk/>
            <pc:sldMk cId="189315304" sldId="779"/>
            <ac:spMk id="11" creationId="{0E3038CE-D0C1-411E-8E81-9F60AADDCD8A}"/>
          </ac:spMkLst>
        </pc:spChg>
        <pc:spChg chg="del">
          <ac:chgData name="Atanu Das" userId="e0d538d8-76f6-4687-864f-5fd640f40a52" providerId="ADAL" clId="{B64ACE9B-D3B6-472E-846B-AA8105E98644}" dt="2022-06-13T09:55:49.854" v="336" actId="478"/>
          <ac:spMkLst>
            <pc:docMk/>
            <pc:sldMk cId="189315304" sldId="779"/>
            <ac:spMk id="13" creationId="{102C5B99-AA5F-43C9-8556-1ACEB549FF49}"/>
          </ac:spMkLst>
        </pc:spChg>
        <pc:spChg chg="del">
          <ac:chgData name="Atanu Das" userId="e0d538d8-76f6-4687-864f-5fd640f40a52" providerId="ADAL" clId="{B64ACE9B-D3B6-472E-846B-AA8105E98644}" dt="2022-06-13T09:55:49.854" v="336" actId="478"/>
          <ac:spMkLst>
            <pc:docMk/>
            <pc:sldMk cId="189315304" sldId="779"/>
            <ac:spMk id="14" creationId="{A748DC32-68FC-4655-BEF3-5E799F0FD4F1}"/>
          </ac:spMkLst>
        </pc:spChg>
        <pc:spChg chg="del">
          <ac:chgData name="Atanu Das" userId="e0d538d8-76f6-4687-864f-5fd640f40a52" providerId="ADAL" clId="{B64ACE9B-D3B6-472E-846B-AA8105E98644}" dt="2022-06-13T09:56:05.281" v="337" actId="26606"/>
          <ac:spMkLst>
            <pc:docMk/>
            <pc:sldMk cId="189315304" sldId="779"/>
            <ac:spMk id="15" creationId="{C7FE67AA-6DDB-4CB4-84C7-46DB48D590DA}"/>
          </ac:spMkLst>
        </pc:spChg>
        <pc:graphicFrameChg chg="del">
          <ac:chgData name="Atanu Das" userId="e0d538d8-76f6-4687-864f-5fd640f40a52" providerId="ADAL" clId="{B64ACE9B-D3B6-472E-846B-AA8105E98644}" dt="2022-06-13T09:55:40.212" v="335" actId="478"/>
          <ac:graphicFrameMkLst>
            <pc:docMk/>
            <pc:sldMk cId="189315304" sldId="779"/>
            <ac:graphicFrameMk id="12" creationId="{21EAB3FB-D17C-9ECB-D431-EE169B648496}"/>
          </ac:graphicFrameMkLst>
        </pc:graphicFrameChg>
        <pc:graphicFrameChg chg="add mod">
          <ac:chgData name="Atanu Das" userId="e0d538d8-76f6-4687-864f-5fd640f40a52" providerId="ADAL" clId="{B64ACE9B-D3B6-472E-846B-AA8105E98644}" dt="2022-06-13T09:57:00.516" v="363" actId="20577"/>
          <ac:graphicFrameMkLst>
            <pc:docMk/>
            <pc:sldMk cId="189315304" sldId="779"/>
            <ac:graphicFrameMk id="17" creationId="{D7B6188F-1AC9-876B-7270-AB003075D811}"/>
          </ac:graphicFrameMkLst>
        </pc:graphicFrameChg>
      </pc:sldChg>
      <pc:sldChg chg="modSp add del mod">
        <pc:chgData name="Atanu Das" userId="e0d538d8-76f6-4687-864f-5fd640f40a52" providerId="ADAL" clId="{B64ACE9B-D3B6-472E-846B-AA8105E98644}" dt="2022-06-13T10:00:39.800" v="389" actId="47"/>
        <pc:sldMkLst>
          <pc:docMk/>
          <pc:sldMk cId="1809673632" sldId="780"/>
        </pc:sldMkLst>
        <pc:spChg chg="mod">
          <ac:chgData name="Atanu Das" userId="e0d538d8-76f6-4687-864f-5fd640f40a52" providerId="ADAL" clId="{B64ACE9B-D3B6-472E-846B-AA8105E98644}" dt="2022-06-13T10:00:22.915" v="388" actId="20577"/>
          <ac:spMkLst>
            <pc:docMk/>
            <pc:sldMk cId="1809673632" sldId="780"/>
            <ac:spMk id="2" creationId="{8CC3719F-30B8-4358-BC7C-BFEE8A0E8848}"/>
          </ac:spMkLst>
        </pc:spChg>
      </pc:sldChg>
    </pc:docChg>
  </pc:docChgLst>
  <pc:docChgLst>
    <pc:chgData name="Atanu Das" userId="e0d538d8-76f6-4687-864f-5fd640f40a52" providerId="ADAL" clId="{3B0253C1-B243-48DF-8440-516DA2AD6013}"/>
    <pc:docChg chg="undo custSel addSld delSld modSld sldOrd addSection delSection modSection">
      <pc:chgData name="Atanu Das" userId="e0d538d8-76f6-4687-864f-5fd640f40a52" providerId="ADAL" clId="{3B0253C1-B243-48DF-8440-516DA2AD6013}" dt="2022-06-28T08:57:26.751" v="359" actId="1076"/>
      <pc:docMkLst>
        <pc:docMk/>
      </pc:docMkLst>
      <pc:sldChg chg="add">
        <pc:chgData name="Atanu Das" userId="e0d538d8-76f6-4687-864f-5fd640f40a52" providerId="ADAL" clId="{3B0253C1-B243-48DF-8440-516DA2AD6013}" dt="2022-06-25T19:09:32.638" v="259"/>
        <pc:sldMkLst>
          <pc:docMk/>
          <pc:sldMk cId="3604791357" sldId="256"/>
        </pc:sldMkLst>
      </pc:sldChg>
      <pc:sldChg chg="del">
        <pc:chgData name="Atanu Das" userId="e0d538d8-76f6-4687-864f-5fd640f40a52" providerId="ADAL" clId="{3B0253C1-B243-48DF-8440-516DA2AD6013}" dt="2022-06-24T17:50:07.082" v="18" actId="47"/>
        <pc:sldMkLst>
          <pc:docMk/>
          <pc:sldMk cId="364506232" sldId="267"/>
        </pc:sldMkLst>
      </pc:sldChg>
      <pc:sldChg chg="del">
        <pc:chgData name="Atanu Das" userId="e0d538d8-76f6-4687-864f-5fd640f40a52" providerId="ADAL" clId="{3B0253C1-B243-48DF-8440-516DA2AD6013}" dt="2022-06-24T17:50:07.082" v="18" actId="47"/>
        <pc:sldMkLst>
          <pc:docMk/>
          <pc:sldMk cId="1671374077" sldId="270"/>
        </pc:sldMkLst>
      </pc:sldChg>
      <pc:sldChg chg="del">
        <pc:chgData name="Atanu Das" userId="e0d538d8-76f6-4687-864f-5fd640f40a52" providerId="ADAL" clId="{3B0253C1-B243-48DF-8440-516DA2AD6013}" dt="2022-06-24T17:50:07.082" v="18" actId="47"/>
        <pc:sldMkLst>
          <pc:docMk/>
          <pc:sldMk cId="1941973304" sldId="271"/>
        </pc:sldMkLst>
      </pc:sldChg>
      <pc:sldChg chg="del">
        <pc:chgData name="Atanu Das" userId="e0d538d8-76f6-4687-864f-5fd640f40a52" providerId="ADAL" clId="{3B0253C1-B243-48DF-8440-516DA2AD6013}" dt="2022-06-24T17:50:07.082" v="18" actId="47"/>
        <pc:sldMkLst>
          <pc:docMk/>
          <pc:sldMk cId="2180826517" sldId="273"/>
        </pc:sldMkLst>
      </pc:sldChg>
      <pc:sldChg chg="del">
        <pc:chgData name="Atanu Das" userId="e0d538d8-76f6-4687-864f-5fd640f40a52" providerId="ADAL" clId="{3B0253C1-B243-48DF-8440-516DA2AD6013}" dt="2022-06-24T17:50:07.082" v="18" actId="47"/>
        <pc:sldMkLst>
          <pc:docMk/>
          <pc:sldMk cId="282600377" sldId="274"/>
        </pc:sldMkLst>
      </pc:sldChg>
      <pc:sldChg chg="del">
        <pc:chgData name="Atanu Das" userId="e0d538d8-76f6-4687-864f-5fd640f40a52" providerId="ADAL" clId="{3B0253C1-B243-48DF-8440-516DA2AD6013}" dt="2022-06-24T17:49:54.547" v="17" actId="47"/>
        <pc:sldMkLst>
          <pc:docMk/>
          <pc:sldMk cId="2837429378" sldId="277"/>
        </pc:sldMkLst>
      </pc:sldChg>
      <pc:sldChg chg="del">
        <pc:chgData name="Atanu Das" userId="e0d538d8-76f6-4687-864f-5fd640f40a52" providerId="ADAL" clId="{3B0253C1-B243-48DF-8440-516DA2AD6013}" dt="2022-06-24T17:50:07.082" v="18" actId="47"/>
        <pc:sldMkLst>
          <pc:docMk/>
          <pc:sldMk cId="1687485524" sldId="279"/>
        </pc:sldMkLst>
      </pc:sldChg>
      <pc:sldChg chg="del">
        <pc:chgData name="Atanu Das" userId="e0d538d8-76f6-4687-864f-5fd640f40a52" providerId="ADAL" clId="{3B0253C1-B243-48DF-8440-516DA2AD6013}" dt="2022-06-24T17:50:07.082" v="18" actId="47"/>
        <pc:sldMkLst>
          <pc:docMk/>
          <pc:sldMk cId="3087478162" sldId="280"/>
        </pc:sldMkLst>
      </pc:sldChg>
      <pc:sldChg chg="del">
        <pc:chgData name="Atanu Das" userId="e0d538d8-76f6-4687-864f-5fd640f40a52" providerId="ADAL" clId="{3B0253C1-B243-48DF-8440-516DA2AD6013}" dt="2022-06-24T17:50:07.082" v="18" actId="47"/>
        <pc:sldMkLst>
          <pc:docMk/>
          <pc:sldMk cId="1893119285" sldId="281"/>
        </pc:sldMkLst>
      </pc:sldChg>
      <pc:sldChg chg="del">
        <pc:chgData name="Atanu Das" userId="e0d538d8-76f6-4687-864f-5fd640f40a52" providerId="ADAL" clId="{3B0253C1-B243-48DF-8440-516DA2AD6013}" dt="2022-06-24T17:50:07.082" v="18" actId="47"/>
        <pc:sldMkLst>
          <pc:docMk/>
          <pc:sldMk cId="3161283444" sldId="282"/>
        </pc:sldMkLst>
      </pc:sldChg>
      <pc:sldChg chg="del">
        <pc:chgData name="Atanu Das" userId="e0d538d8-76f6-4687-864f-5fd640f40a52" providerId="ADAL" clId="{3B0253C1-B243-48DF-8440-516DA2AD6013}" dt="2022-06-24T17:50:07.082" v="18" actId="47"/>
        <pc:sldMkLst>
          <pc:docMk/>
          <pc:sldMk cId="2796353350" sldId="283"/>
        </pc:sldMkLst>
      </pc:sldChg>
      <pc:sldChg chg="del">
        <pc:chgData name="Atanu Das" userId="e0d538d8-76f6-4687-864f-5fd640f40a52" providerId="ADAL" clId="{3B0253C1-B243-48DF-8440-516DA2AD6013}" dt="2022-06-24T17:50:07.082" v="18" actId="47"/>
        <pc:sldMkLst>
          <pc:docMk/>
          <pc:sldMk cId="2599362889" sldId="284"/>
        </pc:sldMkLst>
      </pc:sldChg>
      <pc:sldChg chg="del">
        <pc:chgData name="Atanu Das" userId="e0d538d8-76f6-4687-864f-5fd640f40a52" providerId="ADAL" clId="{3B0253C1-B243-48DF-8440-516DA2AD6013}" dt="2022-06-24T17:50:07.082" v="18" actId="47"/>
        <pc:sldMkLst>
          <pc:docMk/>
          <pc:sldMk cId="2893601501" sldId="285"/>
        </pc:sldMkLst>
      </pc:sldChg>
      <pc:sldChg chg="del">
        <pc:chgData name="Atanu Das" userId="e0d538d8-76f6-4687-864f-5fd640f40a52" providerId="ADAL" clId="{3B0253C1-B243-48DF-8440-516DA2AD6013}" dt="2022-06-24T17:50:07.082" v="18" actId="47"/>
        <pc:sldMkLst>
          <pc:docMk/>
          <pc:sldMk cId="3717157512" sldId="287"/>
        </pc:sldMkLst>
      </pc:sldChg>
      <pc:sldChg chg="del">
        <pc:chgData name="Atanu Das" userId="e0d538d8-76f6-4687-864f-5fd640f40a52" providerId="ADAL" clId="{3B0253C1-B243-48DF-8440-516DA2AD6013}" dt="2022-06-24T17:50:07.082" v="18" actId="47"/>
        <pc:sldMkLst>
          <pc:docMk/>
          <pc:sldMk cId="939632460" sldId="288"/>
        </pc:sldMkLst>
      </pc:sldChg>
      <pc:sldChg chg="del">
        <pc:chgData name="Atanu Das" userId="e0d538d8-76f6-4687-864f-5fd640f40a52" providerId="ADAL" clId="{3B0253C1-B243-48DF-8440-516DA2AD6013}" dt="2022-06-24T17:50:07.082" v="18" actId="47"/>
        <pc:sldMkLst>
          <pc:docMk/>
          <pc:sldMk cId="1886374102" sldId="289"/>
        </pc:sldMkLst>
      </pc:sldChg>
      <pc:sldChg chg="del">
        <pc:chgData name="Atanu Das" userId="e0d538d8-76f6-4687-864f-5fd640f40a52" providerId="ADAL" clId="{3B0253C1-B243-48DF-8440-516DA2AD6013}" dt="2022-06-24T17:50:07.082" v="18" actId="47"/>
        <pc:sldMkLst>
          <pc:docMk/>
          <pc:sldMk cId="3878882767" sldId="290"/>
        </pc:sldMkLst>
      </pc:sldChg>
      <pc:sldChg chg="del">
        <pc:chgData name="Atanu Das" userId="e0d538d8-76f6-4687-864f-5fd640f40a52" providerId="ADAL" clId="{3B0253C1-B243-48DF-8440-516DA2AD6013}" dt="2022-06-24T17:50:07.082" v="18" actId="47"/>
        <pc:sldMkLst>
          <pc:docMk/>
          <pc:sldMk cId="2261888874" sldId="291"/>
        </pc:sldMkLst>
      </pc:sldChg>
      <pc:sldChg chg="del">
        <pc:chgData name="Atanu Das" userId="e0d538d8-76f6-4687-864f-5fd640f40a52" providerId="ADAL" clId="{3B0253C1-B243-48DF-8440-516DA2AD6013}" dt="2022-06-24T17:50:07.082" v="18" actId="47"/>
        <pc:sldMkLst>
          <pc:docMk/>
          <pc:sldMk cId="3867863974" sldId="292"/>
        </pc:sldMkLst>
      </pc:sldChg>
      <pc:sldChg chg="del">
        <pc:chgData name="Atanu Das" userId="e0d538d8-76f6-4687-864f-5fd640f40a52" providerId="ADAL" clId="{3B0253C1-B243-48DF-8440-516DA2AD6013}" dt="2022-06-24T17:50:07.082" v="18" actId="47"/>
        <pc:sldMkLst>
          <pc:docMk/>
          <pc:sldMk cId="2057588005" sldId="293"/>
        </pc:sldMkLst>
      </pc:sldChg>
      <pc:sldChg chg="del">
        <pc:chgData name="Atanu Das" userId="e0d538d8-76f6-4687-864f-5fd640f40a52" providerId="ADAL" clId="{3B0253C1-B243-48DF-8440-516DA2AD6013}" dt="2022-06-24T17:50:07.082" v="18" actId="47"/>
        <pc:sldMkLst>
          <pc:docMk/>
          <pc:sldMk cId="2759983872" sldId="294"/>
        </pc:sldMkLst>
      </pc:sldChg>
      <pc:sldChg chg="del">
        <pc:chgData name="Atanu Das" userId="e0d538d8-76f6-4687-864f-5fd640f40a52" providerId="ADAL" clId="{3B0253C1-B243-48DF-8440-516DA2AD6013}" dt="2022-06-24T17:50:07.082" v="18" actId="47"/>
        <pc:sldMkLst>
          <pc:docMk/>
          <pc:sldMk cId="723067258" sldId="295"/>
        </pc:sldMkLst>
      </pc:sldChg>
      <pc:sldChg chg="del">
        <pc:chgData name="Atanu Das" userId="e0d538d8-76f6-4687-864f-5fd640f40a52" providerId="ADAL" clId="{3B0253C1-B243-48DF-8440-516DA2AD6013}" dt="2022-06-24T17:50:07.082" v="18" actId="47"/>
        <pc:sldMkLst>
          <pc:docMk/>
          <pc:sldMk cId="1995894082" sldId="296"/>
        </pc:sldMkLst>
      </pc:sldChg>
      <pc:sldChg chg="del">
        <pc:chgData name="Atanu Das" userId="e0d538d8-76f6-4687-864f-5fd640f40a52" providerId="ADAL" clId="{3B0253C1-B243-48DF-8440-516DA2AD6013}" dt="2022-06-24T17:50:07.082" v="18" actId="47"/>
        <pc:sldMkLst>
          <pc:docMk/>
          <pc:sldMk cId="1938187436" sldId="297"/>
        </pc:sldMkLst>
      </pc:sldChg>
      <pc:sldChg chg="del">
        <pc:chgData name="Atanu Das" userId="e0d538d8-76f6-4687-864f-5fd640f40a52" providerId="ADAL" clId="{3B0253C1-B243-48DF-8440-516DA2AD6013}" dt="2022-06-24T17:50:07.082" v="18" actId="47"/>
        <pc:sldMkLst>
          <pc:docMk/>
          <pc:sldMk cId="1709651339" sldId="298"/>
        </pc:sldMkLst>
      </pc:sldChg>
      <pc:sldChg chg="modSp mod">
        <pc:chgData name="Atanu Das" userId="e0d538d8-76f6-4687-864f-5fd640f40a52" providerId="ADAL" clId="{3B0253C1-B243-48DF-8440-516DA2AD6013}" dt="2022-06-28T06:33:10.924" v="314" actId="20577"/>
        <pc:sldMkLst>
          <pc:docMk/>
          <pc:sldMk cId="136667702" sldId="774"/>
        </pc:sldMkLst>
        <pc:spChg chg="mod">
          <ac:chgData name="Atanu Das" userId="e0d538d8-76f6-4687-864f-5fd640f40a52" providerId="ADAL" clId="{3B0253C1-B243-48DF-8440-516DA2AD6013}" dt="2022-06-28T06:33:10.924" v="314" actId="20577"/>
          <ac:spMkLst>
            <pc:docMk/>
            <pc:sldMk cId="136667702" sldId="774"/>
            <ac:spMk id="7171" creationId="{00000000-0000-0000-0000-000000000000}"/>
          </ac:spMkLst>
        </pc:spChg>
      </pc:sldChg>
      <pc:sldChg chg="addSp delSp modSp mod">
        <pc:chgData name="Atanu Das" userId="e0d538d8-76f6-4687-864f-5fd640f40a52" providerId="ADAL" clId="{3B0253C1-B243-48DF-8440-516DA2AD6013}" dt="2022-06-25T08:31:01.063" v="28" actId="1076"/>
        <pc:sldMkLst>
          <pc:docMk/>
          <pc:sldMk cId="2816773749" sldId="778"/>
        </pc:sldMkLst>
        <pc:graphicFrameChg chg="add mod modGraphic">
          <ac:chgData name="Atanu Das" userId="e0d538d8-76f6-4687-864f-5fd640f40a52" providerId="ADAL" clId="{3B0253C1-B243-48DF-8440-516DA2AD6013}" dt="2022-06-25T08:31:01.063" v="28" actId="1076"/>
          <ac:graphicFrameMkLst>
            <pc:docMk/>
            <pc:sldMk cId="2816773749" sldId="778"/>
            <ac:graphicFrameMk id="3" creationId="{2988B7B8-8131-4228-A9FE-FBD1AC8CDBBC}"/>
          </ac:graphicFrameMkLst>
        </pc:graphicFrameChg>
        <pc:graphicFrameChg chg="del">
          <ac:chgData name="Atanu Das" userId="e0d538d8-76f6-4687-864f-5fd640f40a52" providerId="ADAL" clId="{3B0253C1-B243-48DF-8440-516DA2AD6013}" dt="2022-06-25T08:30:21.180" v="20" actId="478"/>
          <ac:graphicFrameMkLst>
            <pc:docMk/>
            <pc:sldMk cId="2816773749" sldId="778"/>
            <ac:graphicFrameMk id="8" creationId="{F8DAAB77-2492-4A90-B974-C893ACD1291B}"/>
          </ac:graphicFrameMkLst>
        </pc:graphicFrameChg>
        <pc:graphicFrameChg chg="del modGraphic">
          <ac:chgData name="Atanu Das" userId="e0d538d8-76f6-4687-864f-5fd640f40a52" providerId="ADAL" clId="{3B0253C1-B243-48DF-8440-516DA2AD6013}" dt="2022-06-25T08:30:27.876" v="22" actId="478"/>
          <ac:graphicFrameMkLst>
            <pc:docMk/>
            <pc:sldMk cId="2816773749" sldId="778"/>
            <ac:graphicFrameMk id="10" creationId="{4335CA15-E93B-42CF-8362-3EDC24B9FC90}"/>
          </ac:graphicFrameMkLst>
        </pc:graphicFrameChg>
      </pc:sldChg>
      <pc:sldChg chg="addSp delSp modSp mod">
        <pc:chgData name="Atanu Das" userId="e0d538d8-76f6-4687-864f-5fd640f40a52" providerId="ADAL" clId="{3B0253C1-B243-48DF-8440-516DA2AD6013}" dt="2022-06-25T08:31:46.896" v="46" actId="1076"/>
        <pc:sldMkLst>
          <pc:docMk/>
          <pc:sldMk cId="4272587850" sldId="779"/>
        </pc:sldMkLst>
        <pc:spChg chg="mod">
          <ac:chgData name="Atanu Das" userId="e0d538d8-76f6-4687-864f-5fd640f40a52" providerId="ADAL" clId="{3B0253C1-B243-48DF-8440-516DA2AD6013}" dt="2022-06-25T08:31:34.440" v="43" actId="1035"/>
          <ac:spMkLst>
            <pc:docMk/>
            <pc:sldMk cId="4272587850" sldId="779"/>
            <ac:spMk id="15" creationId="{517FBAC7-8D90-4041-BA59-3BCDA247C8C5}"/>
          </ac:spMkLst>
        </pc:spChg>
        <pc:graphicFrameChg chg="mod">
          <ac:chgData name="Atanu Das" userId="e0d538d8-76f6-4687-864f-5fd640f40a52" providerId="ADAL" clId="{3B0253C1-B243-48DF-8440-516DA2AD6013}" dt="2022-06-25T08:31:34.440" v="43" actId="1035"/>
          <ac:graphicFrameMkLst>
            <pc:docMk/>
            <pc:sldMk cId="4272587850" sldId="779"/>
            <ac:graphicFrameMk id="7" creationId="{D165642B-8058-4F9D-B0B8-FA4182FD0B48}"/>
          </ac:graphicFrameMkLst>
        </pc:graphicFrameChg>
        <pc:graphicFrameChg chg="del">
          <ac:chgData name="Atanu Das" userId="e0d538d8-76f6-4687-864f-5fd640f40a52" providerId="ADAL" clId="{3B0253C1-B243-48DF-8440-516DA2AD6013}" dt="2022-06-25T08:31:20.098" v="29" actId="478"/>
          <ac:graphicFrameMkLst>
            <pc:docMk/>
            <pc:sldMk cId="4272587850" sldId="779"/>
            <ac:graphicFrameMk id="10" creationId="{4335CA15-E93B-42CF-8362-3EDC24B9FC90}"/>
          </ac:graphicFrameMkLst>
        </pc:graphicFrameChg>
        <pc:graphicFrameChg chg="del">
          <ac:chgData name="Atanu Das" userId="e0d538d8-76f6-4687-864f-5fd640f40a52" providerId="ADAL" clId="{3B0253C1-B243-48DF-8440-516DA2AD6013}" dt="2022-06-25T08:31:40.288" v="44" actId="478"/>
          <ac:graphicFrameMkLst>
            <pc:docMk/>
            <pc:sldMk cId="4272587850" sldId="779"/>
            <ac:graphicFrameMk id="12" creationId="{B0B09A3A-3E08-47B6-BFAA-26E42AA4EEE9}"/>
          </ac:graphicFrameMkLst>
        </pc:graphicFrameChg>
        <pc:graphicFrameChg chg="del">
          <ac:chgData name="Atanu Das" userId="e0d538d8-76f6-4687-864f-5fd640f40a52" providerId="ADAL" clId="{3B0253C1-B243-48DF-8440-516DA2AD6013}" dt="2022-06-25T08:31:20.098" v="29" actId="478"/>
          <ac:graphicFrameMkLst>
            <pc:docMk/>
            <pc:sldMk cId="4272587850" sldId="779"/>
            <ac:graphicFrameMk id="13" creationId="{985B0EAE-CE5C-4196-AE2F-DEF2C48CAF91}"/>
          </ac:graphicFrameMkLst>
        </pc:graphicFrameChg>
        <pc:graphicFrameChg chg="del">
          <ac:chgData name="Atanu Das" userId="e0d538d8-76f6-4687-864f-5fd640f40a52" providerId="ADAL" clId="{3B0253C1-B243-48DF-8440-516DA2AD6013}" dt="2022-06-25T08:31:40.288" v="44" actId="478"/>
          <ac:graphicFrameMkLst>
            <pc:docMk/>
            <pc:sldMk cId="4272587850" sldId="779"/>
            <ac:graphicFrameMk id="14" creationId="{3F246477-D2BD-44FD-A1C9-677BB1A252D4}"/>
          </ac:graphicFrameMkLst>
        </pc:graphicFrameChg>
        <pc:graphicFrameChg chg="add mod">
          <ac:chgData name="Atanu Das" userId="e0d538d8-76f6-4687-864f-5fd640f40a52" providerId="ADAL" clId="{3B0253C1-B243-48DF-8440-516DA2AD6013}" dt="2022-06-25T08:31:27.950" v="31" actId="1076"/>
          <ac:graphicFrameMkLst>
            <pc:docMk/>
            <pc:sldMk cId="4272587850" sldId="779"/>
            <ac:graphicFrameMk id="16" creationId="{4F1B40E1-351A-4695-B722-0B25C2C90854}"/>
          </ac:graphicFrameMkLst>
        </pc:graphicFrameChg>
        <pc:graphicFrameChg chg="add mod">
          <ac:chgData name="Atanu Das" userId="e0d538d8-76f6-4687-864f-5fd640f40a52" providerId="ADAL" clId="{3B0253C1-B243-48DF-8440-516DA2AD6013}" dt="2022-06-25T08:31:46.896" v="46" actId="1076"/>
          <ac:graphicFrameMkLst>
            <pc:docMk/>
            <pc:sldMk cId="4272587850" sldId="779"/>
            <ac:graphicFrameMk id="17" creationId="{45E04E1E-E02A-4DBD-85FF-7DE15FC7B321}"/>
          </ac:graphicFrameMkLst>
        </pc:graphicFrameChg>
      </pc:sldChg>
      <pc:sldChg chg="addSp delSp modSp mod">
        <pc:chgData name="Atanu Das" userId="e0d538d8-76f6-4687-864f-5fd640f40a52" providerId="ADAL" clId="{3B0253C1-B243-48DF-8440-516DA2AD6013}" dt="2022-06-25T08:33:46.329" v="66" actId="14100"/>
        <pc:sldMkLst>
          <pc:docMk/>
          <pc:sldMk cId="2691000476" sldId="780"/>
        </pc:sldMkLst>
        <pc:spChg chg="mod ord">
          <ac:chgData name="Atanu Das" userId="e0d538d8-76f6-4687-864f-5fd640f40a52" providerId="ADAL" clId="{3B0253C1-B243-48DF-8440-516DA2AD6013}" dt="2022-06-25T08:32:39.202" v="55" actId="14100"/>
          <ac:spMkLst>
            <pc:docMk/>
            <pc:sldMk cId="2691000476" sldId="780"/>
            <ac:spMk id="41" creationId="{E8BAC640-CCFA-4A93-BD0F-BAB377A4E9C8}"/>
          </ac:spMkLst>
        </pc:spChg>
        <pc:graphicFrameChg chg="mod">
          <ac:chgData name="Atanu Das" userId="e0d538d8-76f6-4687-864f-5fd640f40a52" providerId="ADAL" clId="{3B0253C1-B243-48DF-8440-516DA2AD6013}" dt="2022-06-25T08:32:25.073" v="52" actId="1076"/>
          <ac:graphicFrameMkLst>
            <pc:docMk/>
            <pc:sldMk cId="2691000476" sldId="780"/>
            <ac:graphicFrameMk id="3" creationId="{8B43654E-0876-4146-B4F3-4A9CFF56C81C}"/>
          </ac:graphicFrameMkLst>
        </pc:graphicFrameChg>
        <pc:graphicFrameChg chg="del">
          <ac:chgData name="Atanu Das" userId="e0d538d8-76f6-4687-864f-5fd640f40a52" providerId="ADAL" clId="{3B0253C1-B243-48DF-8440-516DA2AD6013}" dt="2022-06-25T08:32:59.092" v="57" actId="478"/>
          <ac:graphicFrameMkLst>
            <pc:docMk/>
            <pc:sldMk cId="2691000476" sldId="780"/>
            <ac:graphicFrameMk id="5" creationId="{2E81C88F-8911-4E51-92F4-D889008FEE75}"/>
          </ac:graphicFrameMkLst>
        </pc:graphicFrameChg>
        <pc:graphicFrameChg chg="add mod modGraphic">
          <ac:chgData name="Atanu Das" userId="e0d538d8-76f6-4687-864f-5fd640f40a52" providerId="ADAL" clId="{3B0253C1-B243-48DF-8440-516DA2AD6013}" dt="2022-06-25T08:33:32.746" v="64" actId="113"/>
          <ac:graphicFrameMkLst>
            <pc:docMk/>
            <pc:sldMk cId="2691000476" sldId="780"/>
            <ac:graphicFrameMk id="7" creationId="{D004FEFE-09CA-4C2A-89C2-44DD2823A65C}"/>
          </ac:graphicFrameMkLst>
        </pc:graphicFrameChg>
        <pc:graphicFrameChg chg="del">
          <ac:chgData name="Atanu Das" userId="e0d538d8-76f6-4687-864f-5fd640f40a52" providerId="ADAL" clId="{3B0253C1-B243-48DF-8440-516DA2AD6013}" dt="2022-06-25T08:32:06.391" v="48" actId="478"/>
          <ac:graphicFrameMkLst>
            <pc:docMk/>
            <pc:sldMk cId="2691000476" sldId="780"/>
            <ac:graphicFrameMk id="11" creationId="{9A241AF2-8FDC-47A2-98B4-EFA2FE546787}"/>
          </ac:graphicFrameMkLst>
        </pc:graphicFrameChg>
        <pc:graphicFrameChg chg="del modGraphic">
          <ac:chgData name="Atanu Das" userId="e0d538d8-76f6-4687-864f-5fd640f40a52" providerId="ADAL" clId="{3B0253C1-B243-48DF-8440-516DA2AD6013}" dt="2022-06-25T08:32:12.253" v="50" actId="478"/>
          <ac:graphicFrameMkLst>
            <pc:docMk/>
            <pc:sldMk cId="2691000476" sldId="780"/>
            <ac:graphicFrameMk id="12" creationId="{B0B09A3A-3E08-47B6-BFAA-26E42AA4EEE9}"/>
          </ac:graphicFrameMkLst>
        </pc:graphicFrameChg>
        <pc:graphicFrameChg chg="del">
          <ac:chgData name="Atanu Das" userId="e0d538d8-76f6-4687-864f-5fd640f40a52" providerId="ADAL" clId="{3B0253C1-B243-48DF-8440-516DA2AD6013}" dt="2022-06-25T08:32:56.735" v="56" actId="478"/>
          <ac:graphicFrameMkLst>
            <pc:docMk/>
            <pc:sldMk cId="2691000476" sldId="780"/>
            <ac:graphicFrameMk id="16" creationId="{0BA10195-D004-45E7-9ABD-F7F5EDE41832}"/>
          </ac:graphicFrameMkLst>
        </pc:graphicFrameChg>
        <pc:graphicFrameChg chg="add mod">
          <ac:chgData name="Atanu Das" userId="e0d538d8-76f6-4687-864f-5fd640f40a52" providerId="ADAL" clId="{3B0253C1-B243-48DF-8440-516DA2AD6013}" dt="2022-06-25T08:32:17.357" v="51" actId="1076"/>
          <ac:graphicFrameMkLst>
            <pc:docMk/>
            <pc:sldMk cId="2691000476" sldId="780"/>
            <ac:graphicFrameMk id="19" creationId="{9C9DF579-ABFB-45AF-BE4F-65F16B6DFFE6}"/>
          </ac:graphicFrameMkLst>
        </pc:graphicFrameChg>
        <pc:cxnChg chg="mod">
          <ac:chgData name="Atanu Das" userId="e0d538d8-76f6-4687-864f-5fd640f40a52" providerId="ADAL" clId="{3B0253C1-B243-48DF-8440-516DA2AD6013}" dt="2022-06-25T08:33:42.514" v="65" actId="14100"/>
          <ac:cxnSpMkLst>
            <pc:docMk/>
            <pc:sldMk cId="2691000476" sldId="780"/>
            <ac:cxnSpMk id="18" creationId="{558DB7AB-1DED-43CD-A719-1829D67FC964}"/>
          </ac:cxnSpMkLst>
        </pc:cxnChg>
        <pc:cxnChg chg="del mod">
          <ac:chgData name="Atanu Das" userId="e0d538d8-76f6-4687-864f-5fd640f40a52" providerId="ADAL" clId="{3B0253C1-B243-48DF-8440-516DA2AD6013}" dt="2022-06-25T08:33:01.193" v="58" actId="478"/>
          <ac:cxnSpMkLst>
            <pc:docMk/>
            <pc:sldMk cId="2691000476" sldId="780"/>
            <ac:cxnSpMk id="29" creationId="{76407E64-5EC0-459B-8B66-C959B0CCA52C}"/>
          </ac:cxnSpMkLst>
        </pc:cxnChg>
        <pc:cxnChg chg="mod">
          <ac:chgData name="Atanu Das" userId="e0d538d8-76f6-4687-864f-5fd640f40a52" providerId="ADAL" clId="{3B0253C1-B243-48DF-8440-516DA2AD6013}" dt="2022-06-25T08:33:46.329" v="66" actId="14100"/>
          <ac:cxnSpMkLst>
            <pc:docMk/>
            <pc:sldMk cId="2691000476" sldId="780"/>
            <ac:cxnSpMk id="37" creationId="{2B59B221-126A-40F7-8693-609C367C556B}"/>
          </ac:cxnSpMkLst>
        </pc:cxnChg>
      </pc:sldChg>
      <pc:sldChg chg="addSp delSp modSp mod">
        <pc:chgData name="Atanu Das" userId="e0d538d8-76f6-4687-864f-5fd640f40a52" providerId="ADAL" clId="{3B0253C1-B243-48DF-8440-516DA2AD6013}" dt="2022-06-28T08:55:33.883" v="335" actId="1036"/>
        <pc:sldMkLst>
          <pc:docMk/>
          <pc:sldMk cId="1156066804" sldId="784"/>
        </pc:sldMkLst>
        <pc:spChg chg="mod">
          <ac:chgData name="Atanu Das" userId="e0d538d8-76f6-4687-864f-5fd640f40a52" providerId="ADAL" clId="{3B0253C1-B243-48DF-8440-516DA2AD6013}" dt="2022-06-25T08:36:03.681" v="68" actId="6549"/>
          <ac:spMkLst>
            <pc:docMk/>
            <pc:sldMk cId="1156066804" sldId="784"/>
            <ac:spMk id="2" creationId="{5544FCF6-02C8-4928-B4D1-7C7FB9FCD1A2}"/>
          </ac:spMkLst>
        </pc:spChg>
        <pc:graphicFrameChg chg="add mod modGraphic">
          <ac:chgData name="Atanu Das" userId="e0d538d8-76f6-4687-864f-5fd640f40a52" providerId="ADAL" clId="{3B0253C1-B243-48DF-8440-516DA2AD6013}" dt="2022-06-28T08:55:33.883" v="335" actId="1036"/>
          <ac:graphicFrameMkLst>
            <pc:docMk/>
            <pc:sldMk cId="1156066804" sldId="784"/>
            <ac:graphicFrameMk id="5" creationId="{378ECF79-CA2A-438E-BD11-716E94646D6A}"/>
          </ac:graphicFrameMkLst>
        </pc:graphicFrameChg>
        <pc:picChg chg="add del mod">
          <ac:chgData name="Atanu Das" userId="e0d538d8-76f6-4687-864f-5fd640f40a52" providerId="ADAL" clId="{3B0253C1-B243-48DF-8440-516DA2AD6013}" dt="2022-06-27T19:43:19.192" v="272" actId="478"/>
          <ac:picMkLst>
            <pc:docMk/>
            <pc:sldMk cId="1156066804" sldId="784"/>
            <ac:picMk id="5" creationId="{37344741-B967-45E2-B8C5-8ECBD8E8EC6D}"/>
          </ac:picMkLst>
        </pc:picChg>
        <pc:picChg chg="del">
          <ac:chgData name="Atanu Das" userId="e0d538d8-76f6-4687-864f-5fd640f40a52" providerId="ADAL" clId="{3B0253C1-B243-48DF-8440-516DA2AD6013}" dt="2022-06-27T19:23:54.247" v="263" actId="478"/>
          <ac:picMkLst>
            <pc:docMk/>
            <pc:sldMk cId="1156066804" sldId="784"/>
            <ac:picMk id="7" creationId="{07439A66-240E-4F6A-B8AA-1764AC6CDAB8}"/>
          </ac:picMkLst>
        </pc:picChg>
        <pc:picChg chg="add del mod">
          <ac:chgData name="Atanu Das" userId="e0d538d8-76f6-4687-864f-5fd640f40a52" providerId="ADAL" clId="{3B0253C1-B243-48DF-8440-516DA2AD6013}" dt="2022-06-28T08:55:02.193" v="330" actId="478"/>
          <ac:picMkLst>
            <pc:docMk/>
            <pc:sldMk cId="1156066804" sldId="784"/>
            <ac:picMk id="8" creationId="{1AB86EBE-6659-4425-8596-AD5A85E6372F}"/>
          </ac:picMkLst>
        </pc:picChg>
      </pc:sldChg>
      <pc:sldChg chg="modSp mod ord">
        <pc:chgData name="Atanu Das" userId="e0d538d8-76f6-4687-864f-5fd640f40a52" providerId="ADAL" clId="{3B0253C1-B243-48DF-8440-516DA2AD6013}" dt="2022-06-25T15:58:45.810" v="142"/>
        <pc:sldMkLst>
          <pc:docMk/>
          <pc:sldMk cId="418890163" sldId="785"/>
        </pc:sldMkLst>
        <pc:spChg chg="mod ord">
          <ac:chgData name="Atanu Das" userId="e0d538d8-76f6-4687-864f-5fd640f40a52" providerId="ADAL" clId="{3B0253C1-B243-48DF-8440-516DA2AD6013}" dt="2022-06-24T17:48:49.510" v="3" actId="1076"/>
          <ac:spMkLst>
            <pc:docMk/>
            <pc:sldMk cId="418890163" sldId="785"/>
            <ac:spMk id="3" creationId="{0423EDDA-C9D4-4095-ACB6-7F80457524A4}"/>
          </ac:spMkLst>
        </pc:spChg>
      </pc:sldChg>
      <pc:sldChg chg="addSp delSp modSp add mod">
        <pc:chgData name="Atanu Das" userId="e0d538d8-76f6-4687-864f-5fd640f40a52" providerId="ADAL" clId="{3B0253C1-B243-48DF-8440-516DA2AD6013}" dt="2022-06-28T08:57:26.751" v="359" actId="1076"/>
        <pc:sldMkLst>
          <pc:docMk/>
          <pc:sldMk cId="1605897775" sldId="786"/>
        </pc:sldMkLst>
        <pc:spChg chg="mod">
          <ac:chgData name="Atanu Das" userId="e0d538d8-76f6-4687-864f-5fd640f40a52" providerId="ADAL" clId="{3B0253C1-B243-48DF-8440-516DA2AD6013}" dt="2022-06-25T08:36:09.136" v="77" actId="20577"/>
          <ac:spMkLst>
            <pc:docMk/>
            <pc:sldMk cId="1605897775" sldId="786"/>
            <ac:spMk id="2" creationId="{5544FCF6-02C8-4928-B4D1-7C7FB9FCD1A2}"/>
          </ac:spMkLst>
        </pc:spChg>
        <pc:spChg chg="add del mod">
          <ac:chgData name="Atanu Das" userId="e0d538d8-76f6-4687-864f-5fd640f40a52" providerId="ADAL" clId="{3B0253C1-B243-48DF-8440-516DA2AD6013}" dt="2022-06-28T05:21:31.670" v="300" actId="478"/>
          <ac:spMkLst>
            <pc:docMk/>
            <pc:sldMk cId="1605897775" sldId="786"/>
            <ac:spMk id="8" creationId="{161FFD42-EB31-4E7F-B12F-2F895C1D4EE3}"/>
          </ac:spMkLst>
        </pc:spChg>
        <pc:graphicFrameChg chg="add mod modGraphic">
          <ac:chgData name="Atanu Das" userId="e0d538d8-76f6-4687-864f-5fd640f40a52" providerId="ADAL" clId="{3B0253C1-B243-48DF-8440-516DA2AD6013}" dt="2022-06-28T08:57:26.751" v="359" actId="1076"/>
          <ac:graphicFrameMkLst>
            <pc:docMk/>
            <pc:sldMk cId="1605897775" sldId="786"/>
            <ac:graphicFrameMk id="5" creationId="{529575F6-BECC-4DF7-A43A-5588EDE0FF0B}"/>
          </ac:graphicFrameMkLst>
        </pc:graphicFrameChg>
        <pc:picChg chg="add del mod">
          <ac:chgData name="Atanu Das" userId="e0d538d8-76f6-4687-864f-5fd640f40a52" providerId="ADAL" clId="{3B0253C1-B243-48DF-8440-516DA2AD6013}" dt="2022-06-28T05:21:18.723" v="295" actId="478"/>
          <ac:picMkLst>
            <pc:docMk/>
            <pc:sldMk cId="1605897775" sldId="786"/>
            <ac:picMk id="5" creationId="{2AA81C42-30F4-4354-BC14-C4A03D0DD782}"/>
          </ac:picMkLst>
        </pc:picChg>
        <pc:picChg chg="add del mod">
          <ac:chgData name="Atanu Das" userId="e0d538d8-76f6-4687-864f-5fd640f40a52" providerId="ADAL" clId="{3B0253C1-B243-48DF-8440-516DA2AD6013}" dt="2022-06-28T08:57:09.488" v="355" actId="478"/>
          <ac:picMkLst>
            <pc:docMk/>
            <pc:sldMk cId="1605897775" sldId="786"/>
            <ac:picMk id="6" creationId="{463AD60C-B432-46E5-9E93-3F66CBD197BE}"/>
          </ac:picMkLst>
        </pc:picChg>
        <pc:picChg chg="del">
          <ac:chgData name="Atanu Das" userId="e0d538d8-76f6-4687-864f-5fd640f40a52" providerId="ADAL" clId="{3B0253C1-B243-48DF-8440-516DA2AD6013}" dt="2022-06-25T08:36:11.254" v="78" actId="478"/>
          <ac:picMkLst>
            <pc:docMk/>
            <pc:sldMk cId="1605897775" sldId="786"/>
            <ac:picMk id="7" creationId="{07439A66-240E-4F6A-B8AA-1764AC6CDAB8}"/>
          </ac:picMkLst>
        </pc:picChg>
        <pc:picChg chg="add del mod">
          <ac:chgData name="Atanu Das" userId="e0d538d8-76f6-4687-864f-5fd640f40a52" providerId="ADAL" clId="{3B0253C1-B243-48DF-8440-516DA2AD6013}" dt="2022-06-28T05:21:32.598" v="301" actId="478"/>
          <ac:picMkLst>
            <pc:docMk/>
            <pc:sldMk cId="1605897775" sldId="786"/>
            <ac:picMk id="7" creationId="{EC7270BF-6508-4EF4-872A-0C2EDDA470A1}"/>
          </ac:picMkLst>
        </pc:picChg>
      </pc:sldChg>
      <pc:sldChg chg="addSp delSp modSp add mod ord">
        <pc:chgData name="Atanu Das" userId="e0d538d8-76f6-4687-864f-5fd640f40a52" providerId="ADAL" clId="{3B0253C1-B243-48DF-8440-516DA2AD6013}" dt="2022-06-27T19:45:38.834" v="294"/>
        <pc:sldMkLst>
          <pc:docMk/>
          <pc:sldMk cId="3704572128" sldId="787"/>
        </pc:sldMkLst>
        <pc:spChg chg="mod">
          <ac:chgData name="Atanu Das" userId="e0d538d8-76f6-4687-864f-5fd640f40a52" providerId="ADAL" clId="{3B0253C1-B243-48DF-8440-516DA2AD6013}" dt="2022-06-25T10:41:28.372" v="119" actId="20577"/>
          <ac:spMkLst>
            <pc:docMk/>
            <pc:sldMk cId="3704572128" sldId="787"/>
            <ac:spMk id="2" creationId="{5544FCF6-02C8-4928-B4D1-7C7FB9FCD1A2}"/>
          </ac:spMkLst>
        </pc:spChg>
        <pc:spChg chg="mod">
          <ac:chgData name="Atanu Das" userId="e0d538d8-76f6-4687-864f-5fd640f40a52" providerId="ADAL" clId="{3B0253C1-B243-48DF-8440-516DA2AD6013}" dt="2022-06-27T19:45:17.320" v="293" actId="1076"/>
          <ac:spMkLst>
            <pc:docMk/>
            <pc:sldMk cId="3704572128" sldId="787"/>
            <ac:spMk id="3" creationId="{0423EDDA-C9D4-4095-ACB6-7F80457524A4}"/>
          </ac:spMkLst>
        </pc:spChg>
        <pc:spChg chg="add del mod">
          <ac:chgData name="Atanu Das" userId="e0d538d8-76f6-4687-864f-5fd640f40a52" providerId="ADAL" clId="{3B0253C1-B243-48DF-8440-516DA2AD6013}" dt="2022-06-25T10:41:43.595" v="125" actId="478"/>
          <ac:spMkLst>
            <pc:docMk/>
            <pc:sldMk cId="3704572128" sldId="787"/>
            <ac:spMk id="5" creationId="{512E38AB-72AE-4958-82B8-A40A7F7DC518}"/>
          </ac:spMkLst>
        </pc:spChg>
        <pc:spChg chg="add mod">
          <ac:chgData name="Atanu Das" userId="e0d538d8-76f6-4687-864f-5fd640f40a52" providerId="ADAL" clId="{3B0253C1-B243-48DF-8440-516DA2AD6013}" dt="2022-06-25T10:41:41.211" v="124" actId="1076"/>
          <ac:spMkLst>
            <pc:docMk/>
            <pc:sldMk cId="3704572128" sldId="787"/>
            <ac:spMk id="6" creationId="{0A5D5EC3-7B43-49D4-8469-D8E46B5F6DE6}"/>
          </ac:spMkLst>
        </pc:spChg>
        <pc:spChg chg="add mod">
          <ac:chgData name="Atanu Das" userId="e0d538d8-76f6-4687-864f-5fd640f40a52" providerId="ADAL" clId="{3B0253C1-B243-48DF-8440-516DA2AD6013}" dt="2022-06-27T19:44:28.670" v="289" actId="20577"/>
          <ac:spMkLst>
            <pc:docMk/>
            <pc:sldMk cId="3704572128" sldId="787"/>
            <ac:spMk id="7" creationId="{AA229015-4F2A-427D-AA64-42050914B779}"/>
          </ac:spMkLst>
        </pc:spChg>
        <pc:graphicFrameChg chg="add mod">
          <ac:chgData name="Atanu Das" userId="e0d538d8-76f6-4687-864f-5fd640f40a52" providerId="ADAL" clId="{3B0253C1-B243-48DF-8440-516DA2AD6013}" dt="2022-06-27T19:45:14.257" v="292" actId="1076"/>
          <ac:graphicFrameMkLst>
            <pc:docMk/>
            <pc:sldMk cId="3704572128" sldId="787"/>
            <ac:graphicFrameMk id="4" creationId="{1BE28579-1C1A-42AD-BBAB-8EB26B3A2231}"/>
          </ac:graphicFrameMkLst>
        </pc:graphicFrameChg>
        <pc:graphicFrameChg chg="add mod">
          <ac:chgData name="Atanu Das" userId="e0d538d8-76f6-4687-864f-5fd640f40a52" providerId="ADAL" clId="{3B0253C1-B243-48DF-8440-516DA2AD6013}" dt="2022-06-27T19:45:38.834" v="294"/>
          <ac:graphicFrameMkLst>
            <pc:docMk/>
            <pc:sldMk cId="3704572128" sldId="787"/>
            <ac:graphicFrameMk id="5" creationId="{1AB52CCB-FFA5-475C-B9D1-AB0D625C30B6}"/>
          </ac:graphicFrameMkLst>
        </pc:graphicFrameChg>
        <pc:graphicFrameChg chg="add mod">
          <ac:chgData name="Atanu Das" userId="e0d538d8-76f6-4687-864f-5fd640f40a52" providerId="ADAL" clId="{3B0253C1-B243-48DF-8440-516DA2AD6013}" dt="2022-06-27T19:44:20.804" v="281" actId="1076"/>
          <ac:graphicFrameMkLst>
            <pc:docMk/>
            <pc:sldMk cId="3704572128" sldId="787"/>
            <ac:graphicFrameMk id="8" creationId="{BE74934B-581D-4F0E-84C7-220C79F0F4EC}"/>
          </ac:graphicFrameMkLst>
        </pc:graphicFrameChg>
        <pc:picChg chg="del">
          <ac:chgData name="Atanu Das" userId="e0d538d8-76f6-4687-864f-5fd640f40a52" providerId="ADAL" clId="{3B0253C1-B243-48DF-8440-516DA2AD6013}" dt="2022-06-25T10:41:31.538" v="120" actId="478"/>
          <ac:picMkLst>
            <pc:docMk/>
            <pc:sldMk cId="3704572128" sldId="787"/>
            <ac:picMk id="7" creationId="{07439A66-240E-4F6A-B8AA-1764AC6CDAB8}"/>
          </ac:picMkLst>
        </pc:picChg>
      </pc:sldChg>
      <pc:sldChg chg="addSp delSp modSp add mod">
        <pc:chgData name="Atanu Das" userId="e0d538d8-76f6-4687-864f-5fd640f40a52" providerId="ADAL" clId="{3B0253C1-B243-48DF-8440-516DA2AD6013}" dt="2022-06-25T18:57:51.388" v="258" actId="1036"/>
        <pc:sldMkLst>
          <pc:docMk/>
          <pc:sldMk cId="4001533203" sldId="788"/>
        </pc:sldMkLst>
        <pc:spChg chg="mod">
          <ac:chgData name="Atanu Das" userId="e0d538d8-76f6-4687-864f-5fd640f40a52" providerId="ADAL" clId="{3B0253C1-B243-48DF-8440-516DA2AD6013}" dt="2022-06-25T18:50:30.485" v="156" actId="20577"/>
          <ac:spMkLst>
            <pc:docMk/>
            <pc:sldMk cId="4001533203" sldId="788"/>
            <ac:spMk id="2" creationId="{5544FCF6-02C8-4928-B4D1-7C7FB9FCD1A2}"/>
          </ac:spMkLst>
        </pc:spChg>
        <pc:spChg chg="del">
          <ac:chgData name="Atanu Das" userId="e0d538d8-76f6-4687-864f-5fd640f40a52" providerId="ADAL" clId="{3B0253C1-B243-48DF-8440-516DA2AD6013}" dt="2022-06-25T18:50:40.858" v="159" actId="478"/>
          <ac:spMkLst>
            <pc:docMk/>
            <pc:sldMk cId="4001533203" sldId="788"/>
            <ac:spMk id="3" creationId="{0423EDDA-C9D4-4095-ACB6-7F80457524A4}"/>
          </ac:spMkLst>
        </pc:spChg>
        <pc:spChg chg="add del mod">
          <ac:chgData name="Atanu Das" userId="e0d538d8-76f6-4687-864f-5fd640f40a52" providerId="ADAL" clId="{3B0253C1-B243-48DF-8440-516DA2AD6013}" dt="2022-06-25T18:50:42.845" v="160" actId="478"/>
          <ac:spMkLst>
            <pc:docMk/>
            <pc:sldMk cId="4001533203" sldId="788"/>
            <ac:spMk id="6" creationId="{23F40332-3F3B-465A-B589-46B1017BD921}"/>
          </ac:spMkLst>
        </pc:spChg>
        <pc:spChg chg="add mod">
          <ac:chgData name="Atanu Das" userId="e0d538d8-76f6-4687-864f-5fd640f40a52" providerId="ADAL" clId="{3B0253C1-B243-48DF-8440-516DA2AD6013}" dt="2022-06-25T18:55:50.927" v="247" actId="693"/>
          <ac:spMkLst>
            <pc:docMk/>
            <pc:sldMk cId="4001533203" sldId="788"/>
            <ac:spMk id="7" creationId="{2243A623-EF65-4100-9153-3490E8F4C978}"/>
          </ac:spMkLst>
        </pc:spChg>
        <pc:spChg chg="add mod">
          <ac:chgData name="Atanu Das" userId="e0d538d8-76f6-4687-864f-5fd640f40a52" providerId="ADAL" clId="{3B0253C1-B243-48DF-8440-516DA2AD6013}" dt="2022-06-25T18:57:47.889" v="256" actId="14100"/>
          <ac:spMkLst>
            <pc:docMk/>
            <pc:sldMk cId="4001533203" sldId="788"/>
            <ac:spMk id="8" creationId="{10830B60-6A32-4A1A-9E05-3EB62BCA9243}"/>
          </ac:spMkLst>
        </pc:spChg>
        <pc:spChg chg="del">
          <ac:chgData name="Atanu Das" userId="e0d538d8-76f6-4687-864f-5fd640f40a52" providerId="ADAL" clId="{3B0253C1-B243-48DF-8440-516DA2AD6013}" dt="2022-06-25T18:50:38.528" v="158" actId="478"/>
          <ac:spMkLst>
            <pc:docMk/>
            <pc:sldMk cId="4001533203" sldId="788"/>
            <ac:spMk id="8" creationId="{161FFD42-EB31-4E7F-B12F-2F895C1D4EE3}"/>
          </ac:spMkLst>
        </pc:spChg>
        <pc:spChg chg="add mod">
          <ac:chgData name="Atanu Das" userId="e0d538d8-76f6-4687-864f-5fd640f40a52" providerId="ADAL" clId="{3B0253C1-B243-48DF-8440-516DA2AD6013}" dt="2022-06-25T18:57:35.633" v="253" actId="14100"/>
          <ac:spMkLst>
            <pc:docMk/>
            <pc:sldMk cId="4001533203" sldId="788"/>
            <ac:spMk id="9" creationId="{2F08AB4B-3069-443E-B5BC-8F0B6646738C}"/>
          </ac:spMkLst>
        </pc:spChg>
        <pc:picChg chg="add del mod">
          <ac:chgData name="Atanu Das" userId="e0d538d8-76f6-4687-864f-5fd640f40a52" providerId="ADAL" clId="{3B0253C1-B243-48DF-8440-516DA2AD6013}" dt="2022-06-25T18:53:40.039" v="163" actId="478"/>
          <ac:picMkLst>
            <pc:docMk/>
            <pc:sldMk cId="4001533203" sldId="788"/>
            <ac:picMk id="4" creationId="{44A55AD8-D25E-43D8-A4D1-0282E50796EC}"/>
          </ac:picMkLst>
        </pc:picChg>
        <pc:picChg chg="del">
          <ac:chgData name="Atanu Das" userId="e0d538d8-76f6-4687-864f-5fd640f40a52" providerId="ADAL" clId="{3B0253C1-B243-48DF-8440-516DA2AD6013}" dt="2022-06-25T18:50:35.651" v="157" actId="478"/>
          <ac:picMkLst>
            <pc:docMk/>
            <pc:sldMk cId="4001533203" sldId="788"/>
            <ac:picMk id="5" creationId="{2AA81C42-30F4-4354-BC14-C4A03D0DD782}"/>
          </ac:picMkLst>
        </pc:picChg>
        <pc:picChg chg="add mod">
          <ac:chgData name="Atanu Das" userId="e0d538d8-76f6-4687-864f-5fd640f40a52" providerId="ADAL" clId="{3B0253C1-B243-48DF-8440-516DA2AD6013}" dt="2022-06-25T18:57:51.388" v="258" actId="1036"/>
          <ac:picMkLst>
            <pc:docMk/>
            <pc:sldMk cId="4001533203" sldId="788"/>
            <ac:picMk id="6" creationId="{4B5430AE-C0B8-4A20-9A2B-0717ED67B5CD}"/>
          </ac:picMkLst>
        </pc:picChg>
        <pc:picChg chg="del">
          <ac:chgData name="Atanu Das" userId="e0d538d8-76f6-4687-864f-5fd640f40a52" providerId="ADAL" clId="{3B0253C1-B243-48DF-8440-516DA2AD6013}" dt="2022-06-25T18:50:35.651" v="157" actId="478"/>
          <ac:picMkLst>
            <pc:docMk/>
            <pc:sldMk cId="4001533203" sldId="788"/>
            <ac:picMk id="7" creationId="{EC7270BF-6508-4EF4-872A-0C2EDDA470A1}"/>
          </ac:picMkLst>
        </pc:picChg>
      </pc:sldChg>
      <pc:sldChg chg="addSp delSp modSp add mod">
        <pc:chgData name="Atanu Das" userId="e0d538d8-76f6-4687-864f-5fd640f40a52" providerId="ADAL" clId="{3B0253C1-B243-48DF-8440-516DA2AD6013}" dt="2022-06-28T08:54:49.703" v="329" actId="14100"/>
        <pc:sldMkLst>
          <pc:docMk/>
          <pc:sldMk cId="3474181093" sldId="789"/>
        </pc:sldMkLst>
        <pc:spChg chg="del">
          <ac:chgData name="Atanu Das" userId="e0d538d8-76f6-4687-864f-5fd640f40a52" providerId="ADAL" clId="{3B0253C1-B243-48DF-8440-516DA2AD6013}" dt="2022-06-28T08:54:09.584" v="320" actId="478"/>
          <ac:spMkLst>
            <pc:docMk/>
            <pc:sldMk cId="3474181093" sldId="789"/>
            <ac:spMk id="2" creationId="{5544FCF6-02C8-4928-B4D1-7C7FB9FCD1A2}"/>
          </ac:spMkLst>
        </pc:spChg>
        <pc:spChg chg="del">
          <ac:chgData name="Atanu Das" userId="e0d538d8-76f6-4687-864f-5fd640f40a52" providerId="ADAL" clId="{3B0253C1-B243-48DF-8440-516DA2AD6013}" dt="2022-06-28T08:54:11.519" v="321" actId="478"/>
          <ac:spMkLst>
            <pc:docMk/>
            <pc:sldMk cId="3474181093" sldId="789"/>
            <ac:spMk id="3" creationId="{0423EDDA-C9D4-4095-ACB6-7F80457524A4}"/>
          </ac:spMkLst>
        </pc:spChg>
        <pc:spChg chg="add del mod">
          <ac:chgData name="Atanu Das" userId="e0d538d8-76f6-4687-864f-5fd640f40a52" providerId="ADAL" clId="{3B0253C1-B243-48DF-8440-516DA2AD6013}" dt="2022-06-28T08:54:15.626" v="323" actId="478"/>
          <ac:spMkLst>
            <pc:docMk/>
            <pc:sldMk cId="3474181093" sldId="789"/>
            <ac:spMk id="5" creationId="{08DB2BDD-AA84-491C-953E-83E62BAA20E4}"/>
          </ac:spMkLst>
        </pc:spChg>
        <pc:spChg chg="add del mod">
          <ac:chgData name="Atanu Das" userId="e0d538d8-76f6-4687-864f-5fd640f40a52" providerId="ADAL" clId="{3B0253C1-B243-48DF-8440-516DA2AD6013}" dt="2022-06-28T08:54:14.105" v="322" actId="478"/>
          <ac:spMkLst>
            <pc:docMk/>
            <pc:sldMk cId="3474181093" sldId="789"/>
            <ac:spMk id="7" creationId="{F01C227E-EF5F-4A26-B98D-FDDF66DBA3C6}"/>
          </ac:spMkLst>
        </pc:spChg>
        <pc:picChg chg="mod">
          <ac:chgData name="Atanu Das" userId="e0d538d8-76f6-4687-864f-5fd640f40a52" providerId="ADAL" clId="{3B0253C1-B243-48DF-8440-516DA2AD6013}" dt="2022-06-28T08:54:49.703" v="329" actId="14100"/>
          <ac:picMkLst>
            <pc:docMk/>
            <pc:sldMk cId="3474181093" sldId="789"/>
            <ac:picMk id="8" creationId="{1AB86EBE-6659-4425-8596-AD5A85E6372F}"/>
          </ac:picMkLst>
        </pc:picChg>
      </pc:sldChg>
      <pc:sldChg chg="addSp delSp modSp add mod">
        <pc:chgData name="Atanu Das" userId="e0d538d8-76f6-4687-864f-5fd640f40a52" providerId="ADAL" clId="{3B0253C1-B243-48DF-8440-516DA2AD6013}" dt="2022-06-28T08:56:46.309" v="352" actId="1076"/>
        <pc:sldMkLst>
          <pc:docMk/>
          <pc:sldMk cId="2838135572" sldId="790"/>
        </pc:sldMkLst>
        <pc:spChg chg="del">
          <ac:chgData name="Atanu Das" userId="e0d538d8-76f6-4687-864f-5fd640f40a52" providerId="ADAL" clId="{3B0253C1-B243-48DF-8440-516DA2AD6013}" dt="2022-06-28T08:56:00.242" v="339" actId="478"/>
          <ac:spMkLst>
            <pc:docMk/>
            <pc:sldMk cId="2838135572" sldId="790"/>
            <ac:spMk id="2" creationId="{5544FCF6-02C8-4928-B4D1-7C7FB9FCD1A2}"/>
          </ac:spMkLst>
        </pc:spChg>
        <pc:spChg chg="del">
          <ac:chgData name="Atanu Das" userId="e0d538d8-76f6-4687-864f-5fd640f40a52" providerId="ADAL" clId="{3B0253C1-B243-48DF-8440-516DA2AD6013}" dt="2022-06-28T08:55:56.427" v="337" actId="478"/>
          <ac:spMkLst>
            <pc:docMk/>
            <pc:sldMk cId="2838135572" sldId="790"/>
            <ac:spMk id="3" creationId="{0423EDDA-C9D4-4095-ACB6-7F80457524A4}"/>
          </ac:spMkLst>
        </pc:spChg>
        <pc:spChg chg="add del mod">
          <ac:chgData name="Atanu Das" userId="e0d538d8-76f6-4687-864f-5fd640f40a52" providerId="ADAL" clId="{3B0253C1-B243-48DF-8440-516DA2AD6013}" dt="2022-06-28T08:55:58.254" v="338" actId="478"/>
          <ac:spMkLst>
            <pc:docMk/>
            <pc:sldMk cId="2838135572" sldId="790"/>
            <ac:spMk id="5" creationId="{4ED6D309-594C-4FC8-A8F6-60B6F773F7B9}"/>
          </ac:spMkLst>
        </pc:spChg>
        <pc:spChg chg="add del mod">
          <ac:chgData name="Atanu Das" userId="e0d538d8-76f6-4687-864f-5fd640f40a52" providerId="ADAL" clId="{3B0253C1-B243-48DF-8440-516DA2AD6013}" dt="2022-06-28T08:56:07.944" v="342" actId="478"/>
          <ac:spMkLst>
            <pc:docMk/>
            <pc:sldMk cId="2838135572" sldId="790"/>
            <ac:spMk id="8" creationId="{88E48346-3CFC-4EA8-BA86-3E6B89009372}"/>
          </ac:spMkLst>
        </pc:spChg>
        <pc:picChg chg="mod">
          <ac:chgData name="Atanu Das" userId="e0d538d8-76f6-4687-864f-5fd640f40a52" providerId="ADAL" clId="{3B0253C1-B243-48DF-8440-516DA2AD6013}" dt="2022-06-28T08:56:46.309" v="352" actId="1076"/>
          <ac:picMkLst>
            <pc:docMk/>
            <pc:sldMk cId="2838135572" sldId="790"/>
            <ac:picMk id="6" creationId="{463AD60C-B432-46E5-9E93-3F66CBD197BE}"/>
          </ac:picMkLst>
        </pc:picChg>
      </pc:sldChg>
      <pc:sldChg chg="add del">
        <pc:chgData name="Atanu Das" userId="e0d538d8-76f6-4687-864f-5fd640f40a52" providerId="ADAL" clId="{3B0253C1-B243-48DF-8440-516DA2AD6013}" dt="2022-06-28T08:57:00.120" v="354" actId="2890"/>
        <pc:sldMkLst>
          <pc:docMk/>
          <pc:sldMk cId="3319694316" sldId="7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E373F-E4BA-4144-935F-CC84C626F2B9}" type="datetimeFigureOut">
              <a:rPr lang="en-IN" smtClean="0"/>
              <a:t>16-09-2022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A99FC-5A7D-486E-8B5B-15FE10BFF8C9}" type="slidenum">
              <a:rPr lang="en-IN" smtClean="0"/>
              <a:t>‹#›</a:t>
            </a:fld>
            <a:endParaRPr lang="en-IN"/>
          </a:p>
        </p:txBody>
      </p:sp>
    </p:spTree>
    <p:extLst>
      <p:ext uri="{BB962C8B-B14F-4D97-AF65-F5344CB8AC3E}">
        <p14:creationId xmlns:p14="http://schemas.microsoft.com/office/powerpoint/2010/main" val="3331797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Rot="1" noChangeAspect="1" noChangeArrowheads="1" noTextEdit="1"/>
          </p:cNvSpPr>
          <p:nvPr>
            <p:ph type="sldImg"/>
          </p:nvPr>
        </p:nvSpPr>
        <p:spPr>
          <a:ln/>
        </p:spPr>
      </p:sp>
      <p:sp>
        <p:nvSpPr>
          <p:cNvPr id="8195" name="Rectangle 5"/>
          <p:cNvSpPr>
            <a:spLocks noGrp="1" noChangeArrowheads="1"/>
          </p:cNvSpPr>
          <p:nvPr>
            <p:ph type="body" idx="1"/>
          </p:nvPr>
        </p:nvSpPr>
        <p:spPr>
          <a:noFill/>
        </p:spPr>
        <p:txBody>
          <a:bodyPr/>
          <a:lstStyle/>
          <a:p>
            <a:pPr eaLnBrk="1" hangingPunct="1"/>
            <a:r>
              <a:rPr lang="en-GB" altLang="en-US" sz="900">
                <a:latin typeface="Arial" panose="020B0604020202020204" pitchFamily="34" charset="0"/>
              </a:rPr>
              <a:t>For information on applying this template to an existing presentations, refer to the notes on slide 2 of this presentation.</a:t>
            </a:r>
          </a:p>
          <a:p>
            <a:pPr eaLnBrk="1" hangingPunct="1"/>
            <a:r>
              <a:rPr lang="en-GB" altLang="en-US" sz="900">
                <a:latin typeface="Arial" panose="020B0604020202020204" pitchFamily="34" charset="0"/>
              </a:rPr>
              <a:t>The Input area of the Beam can be customised to reflect the content of the</a:t>
            </a:r>
            <a:br>
              <a:rPr lang="en-GB" altLang="en-US" sz="900">
                <a:latin typeface="Arial" panose="020B0604020202020204" pitchFamily="34" charset="0"/>
              </a:rPr>
            </a:br>
            <a:r>
              <a:rPr lang="en-GB" altLang="en-US" sz="900">
                <a:latin typeface="Arial" panose="020B0604020202020204" pitchFamily="34" charset="0"/>
              </a:rPr>
              <a:t>presentation. The Input area is an AutoShape with a picture fill. To change this, ensure you have the image you wish to use (ideally a .jpg or a .png file) in an accessible folder. The image should have a ratio of 1:1 to ensure it does not appear distorted. It is not possible to reposition the image within the Input area.</a:t>
            </a:r>
          </a:p>
          <a:p>
            <a:pPr eaLnBrk="1" hangingPunct="1"/>
            <a:r>
              <a:rPr lang="en-GB" altLang="en-US" sz="900">
                <a:latin typeface="Arial" panose="020B0604020202020204" pitchFamily="34" charset="0"/>
              </a:rPr>
              <a:t>Acceptable images for importing into the Input area of the Beam are the three approved graphics (lines), and black and white photography or illustrations which follow the principles laid out on The Branding Zone. Colour images should never be imported into this area. </a:t>
            </a:r>
            <a:r>
              <a:rPr lang="en-GB" altLang="en-US" sz="900" b="1">
                <a:latin typeface="Arial" panose="020B0604020202020204" pitchFamily="34" charset="0"/>
              </a:rPr>
              <a:t>Please be aware that replacing the Input area with high resolution graphics will significantly increase the file size. Contact your local DDC for assistance with updating the Beam.</a:t>
            </a:r>
          </a:p>
          <a:p>
            <a:pPr eaLnBrk="1" hangingPunct="1"/>
            <a:endParaRPr lang="en-GB" altLang="en-US" sz="900">
              <a:latin typeface="Arial" panose="020B0604020202020204" pitchFamily="34" charset="0"/>
            </a:endParaRPr>
          </a:p>
          <a:p>
            <a:pPr eaLnBrk="1" hangingPunct="1"/>
            <a:r>
              <a:rPr lang="en-GB" altLang="en-US" sz="900">
                <a:latin typeface="Arial" panose="020B0604020202020204" pitchFamily="34" charset="0"/>
              </a:rPr>
              <a:t>Customise the Input area of the Beam as described below. </a:t>
            </a:r>
          </a:p>
          <a:p>
            <a:pPr lvl="2" eaLnBrk="1" hangingPunct="1"/>
            <a:r>
              <a:rPr lang="en-GB" altLang="en-US" sz="900">
                <a:latin typeface="Arial" panose="020B0604020202020204" pitchFamily="34" charset="0"/>
              </a:rPr>
              <a:t>Click on the </a:t>
            </a:r>
            <a:r>
              <a:rPr lang="en-GB" altLang="en-US" sz="900" b="1">
                <a:latin typeface="Arial" panose="020B0604020202020204" pitchFamily="34" charset="0"/>
              </a:rPr>
              <a:t>View</a:t>
            </a:r>
            <a:r>
              <a:rPr lang="en-GB" altLang="en-US" sz="900">
                <a:latin typeface="Arial" panose="020B0604020202020204" pitchFamily="34" charset="0"/>
              </a:rPr>
              <a:t> tab from the menu bar and select </a:t>
            </a:r>
            <a:r>
              <a:rPr lang="en-GB" altLang="en-US" sz="900" b="1">
                <a:latin typeface="Arial" panose="020B0604020202020204" pitchFamily="34" charset="0"/>
              </a:rPr>
              <a:t>Master&gt;Slide Master</a:t>
            </a:r>
          </a:p>
          <a:p>
            <a:pPr lvl="2" eaLnBrk="1" hangingPunct="1"/>
            <a:r>
              <a:rPr lang="en-GB" altLang="en-US" sz="900">
                <a:latin typeface="Arial" panose="020B0604020202020204" pitchFamily="34" charset="0"/>
              </a:rPr>
              <a:t>Right-click on the Input graphic and select </a:t>
            </a:r>
            <a:r>
              <a:rPr lang="en-GB" altLang="en-US" sz="900" b="1">
                <a:latin typeface="Arial" panose="020B0604020202020204" pitchFamily="34" charset="0"/>
              </a:rPr>
              <a:t>Format AutoShape</a:t>
            </a:r>
          </a:p>
          <a:p>
            <a:pPr lvl="2" eaLnBrk="1" hangingPunct="1"/>
            <a:r>
              <a:rPr lang="en-GB" altLang="en-US" sz="900">
                <a:latin typeface="Arial" panose="020B0604020202020204" pitchFamily="34" charset="0"/>
              </a:rPr>
              <a:t>From the </a:t>
            </a:r>
            <a:r>
              <a:rPr lang="en-GB" altLang="en-US" sz="900" b="1">
                <a:latin typeface="Arial" panose="020B0604020202020204" pitchFamily="34" charset="0"/>
              </a:rPr>
              <a:t>Fill</a:t>
            </a:r>
            <a:r>
              <a:rPr lang="en-GB" altLang="en-US" sz="900">
                <a:latin typeface="Arial" panose="020B0604020202020204" pitchFamily="34" charset="0"/>
              </a:rPr>
              <a:t> menu, under the </a:t>
            </a:r>
            <a:r>
              <a:rPr lang="en-GB" altLang="en-US" sz="900" b="1">
                <a:latin typeface="Arial" panose="020B0604020202020204" pitchFamily="34" charset="0"/>
              </a:rPr>
              <a:t>Colour and Lines</a:t>
            </a:r>
            <a:r>
              <a:rPr lang="en-GB" altLang="en-US" sz="900">
                <a:latin typeface="Arial" panose="020B0604020202020204" pitchFamily="34" charset="0"/>
              </a:rPr>
              <a:t> tab, click on the drop-down arrow next to Colour and select the </a:t>
            </a:r>
            <a:r>
              <a:rPr lang="en-GB" altLang="en-US" sz="900" b="1">
                <a:latin typeface="Arial" panose="020B0604020202020204" pitchFamily="34" charset="0"/>
              </a:rPr>
              <a:t>Fill Effects</a:t>
            </a:r>
            <a:r>
              <a:rPr lang="en-GB" altLang="en-US" sz="900">
                <a:latin typeface="Arial" panose="020B0604020202020204" pitchFamily="34" charset="0"/>
              </a:rPr>
              <a:t> menu</a:t>
            </a:r>
          </a:p>
          <a:p>
            <a:pPr lvl="2" eaLnBrk="1" hangingPunct="1"/>
            <a:r>
              <a:rPr lang="en-GB" altLang="en-US" sz="900">
                <a:latin typeface="Arial" panose="020B0604020202020204" pitchFamily="34" charset="0"/>
              </a:rPr>
              <a:t>From the </a:t>
            </a:r>
            <a:r>
              <a:rPr lang="en-GB" altLang="en-US" sz="900" b="1">
                <a:latin typeface="Arial" panose="020B0604020202020204" pitchFamily="34" charset="0"/>
              </a:rPr>
              <a:t>Picture</a:t>
            </a:r>
            <a:r>
              <a:rPr lang="en-GB" altLang="en-US" sz="900">
                <a:latin typeface="Arial" panose="020B0604020202020204" pitchFamily="34" charset="0"/>
              </a:rPr>
              <a:t> tab, click on </a:t>
            </a:r>
            <a:r>
              <a:rPr lang="en-GB" altLang="en-US" sz="900" b="1">
                <a:latin typeface="Arial" panose="020B0604020202020204" pitchFamily="34" charset="0"/>
              </a:rPr>
              <a:t>Select Picture</a:t>
            </a:r>
            <a:r>
              <a:rPr lang="en-GB" altLang="en-US" sz="900">
                <a:latin typeface="Arial" panose="020B0604020202020204" pitchFamily="34" charset="0"/>
              </a:rPr>
              <a:t>. Navigate to the folder containing the image you wish to insert in the Input area. Highlight the image and tick the </a:t>
            </a:r>
            <a:r>
              <a:rPr lang="en-GB" altLang="en-US" sz="900" b="1">
                <a:latin typeface="Arial" panose="020B0604020202020204" pitchFamily="34" charset="0"/>
              </a:rPr>
              <a:t>Lock picture aspect ratio box</a:t>
            </a:r>
            <a:r>
              <a:rPr lang="en-GB" altLang="en-US" sz="900">
                <a:latin typeface="Arial" panose="020B0604020202020204" pitchFamily="34" charset="0"/>
              </a:rPr>
              <a:t>. Click on </a:t>
            </a:r>
            <a:r>
              <a:rPr lang="en-GB" altLang="en-US" sz="900" b="1">
                <a:latin typeface="Arial" panose="020B0604020202020204" pitchFamily="34" charset="0"/>
              </a:rPr>
              <a:t>OK</a:t>
            </a:r>
            <a:endParaRPr lang="en-GB" altLang="en-US" sz="900">
              <a:latin typeface="Arial" panose="020B0604020202020204" pitchFamily="34" charset="0"/>
            </a:endParaRPr>
          </a:p>
          <a:p>
            <a:pPr lvl="2" eaLnBrk="1" hangingPunct="1"/>
            <a:r>
              <a:rPr lang="en-GB" altLang="en-US" sz="900">
                <a:latin typeface="Arial" panose="020B0604020202020204" pitchFamily="34" charset="0"/>
              </a:rPr>
              <a:t>You can now preview the image before continuing. If you are happy with how it looks, click </a:t>
            </a:r>
            <a:r>
              <a:rPr lang="en-GB" altLang="en-US" sz="900" b="1">
                <a:latin typeface="Arial" panose="020B0604020202020204" pitchFamily="34" charset="0"/>
              </a:rPr>
              <a:t>OK</a:t>
            </a:r>
            <a:r>
              <a:rPr lang="en-GB" altLang="en-US" sz="900">
                <a:latin typeface="Arial" panose="020B0604020202020204" pitchFamily="34" charset="0"/>
              </a:rPr>
              <a:t> to continue. Otherwise, repeat the process until you are happy with your selected image</a:t>
            </a:r>
          </a:p>
          <a:p>
            <a:pPr lvl="2" eaLnBrk="1" hangingPunct="1"/>
            <a:r>
              <a:rPr lang="en-GB" altLang="en-US" sz="900">
                <a:latin typeface="Arial" panose="020B0604020202020204" pitchFamily="34" charset="0"/>
              </a:rPr>
              <a:t>To exit from Master View, click on </a:t>
            </a:r>
            <a:r>
              <a:rPr lang="en-GB" altLang="en-US" sz="900" b="1">
                <a:latin typeface="Arial" panose="020B0604020202020204" pitchFamily="34" charset="0"/>
              </a:rPr>
              <a:t>View&gt;Normal</a:t>
            </a:r>
            <a:r>
              <a:rPr lang="en-GB" altLang="en-US" sz="900">
                <a:latin typeface="Arial" panose="020B0604020202020204" pitchFamily="34" charset="0"/>
              </a:rPr>
              <a:t>. The change you made to the Input graphic should now be visible on the title slide.</a:t>
            </a:r>
          </a:p>
        </p:txBody>
      </p:sp>
    </p:spTree>
    <p:extLst>
      <p:ext uri="{BB962C8B-B14F-4D97-AF65-F5344CB8AC3E}">
        <p14:creationId xmlns:p14="http://schemas.microsoft.com/office/powerpoint/2010/main" val="481004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CA99FC-5A7D-486E-8B5B-15FE10BFF8C9}" type="slidenum">
              <a:rPr lang="en-IN" smtClean="0"/>
              <a:t>20</a:t>
            </a:fld>
            <a:endParaRPr lang="en-IN"/>
          </a:p>
        </p:txBody>
      </p:sp>
    </p:spTree>
    <p:extLst>
      <p:ext uri="{BB962C8B-B14F-4D97-AF65-F5344CB8AC3E}">
        <p14:creationId xmlns:p14="http://schemas.microsoft.com/office/powerpoint/2010/main" val="3597583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CA99FC-5A7D-486E-8B5B-15FE10BFF8C9}" type="slidenum">
              <a:rPr lang="en-IN" smtClean="0"/>
              <a:t>3</a:t>
            </a:fld>
            <a:endParaRPr lang="en-IN"/>
          </a:p>
        </p:txBody>
      </p:sp>
    </p:spTree>
    <p:extLst>
      <p:ext uri="{BB962C8B-B14F-4D97-AF65-F5344CB8AC3E}">
        <p14:creationId xmlns:p14="http://schemas.microsoft.com/office/powerpoint/2010/main" val="1844260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CA99FC-5A7D-486E-8B5B-15FE10BFF8C9}" type="slidenum">
              <a:rPr lang="en-IN" smtClean="0"/>
              <a:t>12</a:t>
            </a:fld>
            <a:endParaRPr lang="en-IN"/>
          </a:p>
        </p:txBody>
      </p:sp>
    </p:spTree>
    <p:extLst>
      <p:ext uri="{BB962C8B-B14F-4D97-AF65-F5344CB8AC3E}">
        <p14:creationId xmlns:p14="http://schemas.microsoft.com/office/powerpoint/2010/main" val="2081786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CA99FC-5A7D-486E-8B5B-15FE10BFF8C9}" type="slidenum">
              <a:rPr lang="en-IN" smtClean="0"/>
              <a:t>13</a:t>
            </a:fld>
            <a:endParaRPr lang="en-IN"/>
          </a:p>
        </p:txBody>
      </p:sp>
    </p:spTree>
    <p:extLst>
      <p:ext uri="{BB962C8B-B14F-4D97-AF65-F5344CB8AC3E}">
        <p14:creationId xmlns:p14="http://schemas.microsoft.com/office/powerpoint/2010/main" val="2641702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CA99FC-5A7D-486E-8B5B-15FE10BFF8C9}" type="slidenum">
              <a:rPr lang="en-IN" smtClean="0"/>
              <a:t>14</a:t>
            </a:fld>
            <a:endParaRPr lang="en-IN"/>
          </a:p>
        </p:txBody>
      </p:sp>
    </p:spTree>
    <p:extLst>
      <p:ext uri="{BB962C8B-B14F-4D97-AF65-F5344CB8AC3E}">
        <p14:creationId xmlns:p14="http://schemas.microsoft.com/office/powerpoint/2010/main" val="1541072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CA99FC-5A7D-486E-8B5B-15FE10BFF8C9}" type="slidenum">
              <a:rPr lang="en-IN" smtClean="0"/>
              <a:t>15</a:t>
            </a:fld>
            <a:endParaRPr lang="en-IN"/>
          </a:p>
        </p:txBody>
      </p:sp>
    </p:spTree>
    <p:extLst>
      <p:ext uri="{BB962C8B-B14F-4D97-AF65-F5344CB8AC3E}">
        <p14:creationId xmlns:p14="http://schemas.microsoft.com/office/powerpoint/2010/main" val="2844142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CA99FC-5A7D-486E-8B5B-15FE10BFF8C9}" type="slidenum">
              <a:rPr lang="en-IN" smtClean="0"/>
              <a:t>16</a:t>
            </a:fld>
            <a:endParaRPr lang="en-IN"/>
          </a:p>
        </p:txBody>
      </p:sp>
    </p:spTree>
    <p:extLst>
      <p:ext uri="{BB962C8B-B14F-4D97-AF65-F5344CB8AC3E}">
        <p14:creationId xmlns:p14="http://schemas.microsoft.com/office/powerpoint/2010/main" val="1319864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CA99FC-5A7D-486E-8B5B-15FE10BFF8C9}" type="slidenum">
              <a:rPr lang="en-IN" smtClean="0"/>
              <a:t>17</a:t>
            </a:fld>
            <a:endParaRPr lang="en-IN"/>
          </a:p>
        </p:txBody>
      </p:sp>
    </p:spTree>
    <p:extLst>
      <p:ext uri="{BB962C8B-B14F-4D97-AF65-F5344CB8AC3E}">
        <p14:creationId xmlns:p14="http://schemas.microsoft.com/office/powerpoint/2010/main" val="2947688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CA99FC-5A7D-486E-8B5B-15FE10BFF8C9}" type="slidenum">
              <a:rPr lang="en-IN" smtClean="0"/>
              <a:t>18</a:t>
            </a:fld>
            <a:endParaRPr lang="en-IN"/>
          </a:p>
        </p:txBody>
      </p:sp>
    </p:spTree>
    <p:extLst>
      <p:ext uri="{BB962C8B-B14F-4D97-AF65-F5344CB8AC3E}">
        <p14:creationId xmlns:p14="http://schemas.microsoft.com/office/powerpoint/2010/main" val="32809882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emf"/><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3085697" y="765408"/>
            <a:ext cx="8504955" cy="860400"/>
          </a:xfrm>
        </p:spPr>
        <p:txBody>
          <a:bodyPr/>
          <a:lstStyle>
            <a:lvl1pPr>
              <a:defRPr>
                <a:latin typeface="EYInterstate Regular"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085695" y="1731938"/>
            <a:ext cx="6219714" cy="968400"/>
          </a:xfrm>
          <a:prstGeom prst="rect">
            <a:avLst/>
          </a:prstGeom>
        </p:spPr>
        <p:txBody>
          <a:bodyPr/>
          <a:lstStyle>
            <a:lvl1pPr marL="0" indent="0" algn="l">
              <a:buNone/>
              <a:defRPr sz="1807">
                <a:solidFill>
                  <a:schemeClr val="bg2"/>
                </a:solidFill>
                <a:latin typeface="EYInterstate Light" pitchFamily="2" charset="0"/>
              </a:defRPr>
            </a:lvl1pPr>
            <a:lvl2pPr marL="0" indent="0" algn="l">
              <a:buNone/>
              <a:defRPr sz="1446">
                <a:solidFill>
                  <a:schemeClr val="tx1">
                    <a:tint val="75000"/>
                  </a:schemeClr>
                </a:solidFill>
              </a:defRPr>
            </a:lvl2pPr>
            <a:lvl3pPr marL="826252" indent="0" algn="ctr">
              <a:buNone/>
              <a:defRPr>
                <a:solidFill>
                  <a:schemeClr val="tx1">
                    <a:tint val="75000"/>
                  </a:schemeClr>
                </a:solidFill>
              </a:defRPr>
            </a:lvl3pPr>
            <a:lvl4pPr marL="1239378" indent="0" algn="ctr">
              <a:buNone/>
              <a:defRPr>
                <a:solidFill>
                  <a:schemeClr val="tx1">
                    <a:tint val="75000"/>
                  </a:schemeClr>
                </a:solidFill>
              </a:defRPr>
            </a:lvl4pPr>
            <a:lvl5pPr marL="1652504" indent="0" algn="ctr">
              <a:buNone/>
              <a:defRPr>
                <a:solidFill>
                  <a:schemeClr val="tx1">
                    <a:tint val="75000"/>
                  </a:schemeClr>
                </a:solidFill>
              </a:defRPr>
            </a:lvl5pPr>
            <a:lvl6pPr marL="2065630" indent="0" algn="ctr">
              <a:buNone/>
              <a:defRPr>
                <a:solidFill>
                  <a:schemeClr val="tx1">
                    <a:tint val="75000"/>
                  </a:schemeClr>
                </a:solidFill>
              </a:defRPr>
            </a:lvl6pPr>
            <a:lvl7pPr marL="2478756" indent="0" algn="ctr">
              <a:buNone/>
              <a:defRPr>
                <a:solidFill>
                  <a:schemeClr val="tx1">
                    <a:tint val="75000"/>
                  </a:schemeClr>
                </a:solidFill>
              </a:defRPr>
            </a:lvl7pPr>
            <a:lvl8pPr marL="2891881" indent="0" algn="ctr">
              <a:buNone/>
              <a:defRPr>
                <a:solidFill>
                  <a:schemeClr val="tx1">
                    <a:tint val="75000"/>
                  </a:schemeClr>
                </a:solidFill>
              </a:defRPr>
            </a:lvl8pPr>
            <a:lvl9pPr marL="3305007" indent="0" algn="ctr">
              <a:buNone/>
              <a:defRPr>
                <a:solidFill>
                  <a:schemeClr val="tx1">
                    <a:tint val="75000"/>
                  </a:schemeClr>
                </a:solidFill>
              </a:defRPr>
            </a:lvl9pPr>
          </a:lstStyle>
          <a:p>
            <a:r>
              <a:rPr lang="en-US"/>
              <a:t>Click to edit Master subtitle style</a:t>
            </a:r>
            <a:endParaRPr lang="en-GB" dirty="0"/>
          </a:p>
        </p:txBody>
      </p:sp>
      <p:grpSp>
        <p:nvGrpSpPr>
          <p:cNvPr id="9" name="Group 8"/>
          <p:cNvGrpSpPr/>
          <p:nvPr/>
        </p:nvGrpSpPr>
        <p:grpSpPr>
          <a:xfrm>
            <a:off x="1" y="1628775"/>
            <a:ext cx="12192000" cy="4469625"/>
            <a:chOff x="0" y="1628775"/>
            <a:chExt cx="12198350" cy="4469625"/>
          </a:xfrm>
        </p:grpSpPr>
        <p:sp>
          <p:nvSpPr>
            <p:cNvPr id="1032" name="Freeform 8"/>
            <p:cNvSpPr>
              <a:spLocks/>
            </p:cNvSpPr>
            <p:nvPr userDrawn="1"/>
          </p:nvSpPr>
          <p:spPr bwMode="gray">
            <a:xfrm>
              <a:off x="3072661"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626" dirty="0">
                <a:latin typeface="EYInterstate" panose="02000503020000020004" pitchFamily="2" charset="0"/>
              </a:endParaRPr>
            </a:p>
          </p:txBody>
        </p:sp>
        <p:pic>
          <p:nvPicPr>
            <p:cNvPr id="1026" name="Picture 2"/>
            <p:cNvPicPr>
              <a:picLocks noChangeAspect="1" noChangeArrowheads="1"/>
            </p:cNvPicPr>
            <p:nvPr userDrawn="1"/>
          </p:nvPicPr>
          <p:blipFill>
            <a:blip r:embed="rId2" cstate="print"/>
            <a:srcRect/>
            <a:stretch>
              <a:fillRect/>
            </a:stretch>
          </p:blipFill>
          <p:spPr bwMode="auto">
            <a:xfrm>
              <a:off x="0" y="4291200"/>
              <a:ext cx="3078523" cy="1807200"/>
            </a:xfrm>
            <a:prstGeom prst="rect">
              <a:avLst/>
            </a:prstGeom>
            <a:noFill/>
            <a:ln w="9525">
              <a:noFill/>
              <a:miter lim="800000"/>
              <a:headEnd/>
              <a:tailEnd/>
            </a:ln>
            <a:effectLst/>
          </p:spPr>
        </p:pic>
      </p:grpSp>
      <p:pic>
        <p:nvPicPr>
          <p:cNvPr id="10" name="Picture 2"/>
          <p:cNvPicPr>
            <a:picLocks noChangeAspect="1" noChangeArrowheads="1"/>
          </p:cNvPicPr>
          <p:nvPr/>
        </p:nvPicPr>
        <p:blipFill>
          <a:blip r:embed="rId3" cstate="print"/>
          <a:srcRect/>
          <a:stretch>
            <a:fillRect/>
          </a:stretch>
        </p:blipFill>
        <p:spPr bwMode="auto">
          <a:xfrm>
            <a:off x="3077803" y="5865104"/>
            <a:ext cx="1120812" cy="673345"/>
          </a:xfrm>
          <a:prstGeom prst="rect">
            <a:avLst/>
          </a:prstGeom>
          <a:noFill/>
          <a:ln w="9525">
            <a:noFill/>
            <a:miter lim="800000"/>
            <a:headEnd/>
            <a:tailEnd/>
          </a:ln>
          <a:effectLst/>
        </p:spPr>
      </p:pic>
    </p:spTree>
    <p:extLst>
      <p:ext uri="{BB962C8B-B14F-4D97-AF65-F5344CB8AC3E}">
        <p14:creationId xmlns:p14="http://schemas.microsoft.com/office/powerpoint/2010/main" val="283458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96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3085697" y="765408"/>
            <a:ext cx="8504955" cy="860400"/>
          </a:xfrm>
        </p:spPr>
        <p:txBody>
          <a:bodyPr/>
          <a:lstStyle>
            <a:lvl1pPr>
              <a:defRPr>
                <a:latin typeface="EYInterstate Regular"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085695" y="1731938"/>
            <a:ext cx="6219714" cy="968400"/>
          </a:xfrm>
          <a:prstGeom prst="rect">
            <a:avLst/>
          </a:prstGeom>
        </p:spPr>
        <p:txBody>
          <a:bodyPr/>
          <a:lstStyle>
            <a:lvl1pPr marL="0" indent="0" algn="l">
              <a:buNone/>
              <a:defRPr sz="1807">
                <a:solidFill>
                  <a:schemeClr val="bg2"/>
                </a:solidFill>
                <a:latin typeface="EYInterstate Light" pitchFamily="2" charset="0"/>
              </a:defRPr>
            </a:lvl1pPr>
            <a:lvl2pPr marL="0" indent="0" algn="l">
              <a:buNone/>
              <a:defRPr sz="1446">
                <a:solidFill>
                  <a:schemeClr val="tx1">
                    <a:tint val="75000"/>
                  </a:schemeClr>
                </a:solidFill>
              </a:defRPr>
            </a:lvl2pPr>
            <a:lvl3pPr marL="826252" indent="0" algn="ctr">
              <a:buNone/>
              <a:defRPr>
                <a:solidFill>
                  <a:schemeClr val="tx1">
                    <a:tint val="75000"/>
                  </a:schemeClr>
                </a:solidFill>
              </a:defRPr>
            </a:lvl3pPr>
            <a:lvl4pPr marL="1239378" indent="0" algn="ctr">
              <a:buNone/>
              <a:defRPr>
                <a:solidFill>
                  <a:schemeClr val="tx1">
                    <a:tint val="75000"/>
                  </a:schemeClr>
                </a:solidFill>
              </a:defRPr>
            </a:lvl4pPr>
            <a:lvl5pPr marL="1652504" indent="0" algn="ctr">
              <a:buNone/>
              <a:defRPr>
                <a:solidFill>
                  <a:schemeClr val="tx1">
                    <a:tint val="75000"/>
                  </a:schemeClr>
                </a:solidFill>
              </a:defRPr>
            </a:lvl5pPr>
            <a:lvl6pPr marL="2065630" indent="0" algn="ctr">
              <a:buNone/>
              <a:defRPr>
                <a:solidFill>
                  <a:schemeClr val="tx1">
                    <a:tint val="75000"/>
                  </a:schemeClr>
                </a:solidFill>
              </a:defRPr>
            </a:lvl6pPr>
            <a:lvl7pPr marL="2478756" indent="0" algn="ctr">
              <a:buNone/>
              <a:defRPr>
                <a:solidFill>
                  <a:schemeClr val="tx1">
                    <a:tint val="75000"/>
                  </a:schemeClr>
                </a:solidFill>
              </a:defRPr>
            </a:lvl7pPr>
            <a:lvl8pPr marL="2891881" indent="0" algn="ctr">
              <a:buNone/>
              <a:defRPr>
                <a:solidFill>
                  <a:schemeClr val="tx1">
                    <a:tint val="75000"/>
                  </a:schemeClr>
                </a:solidFill>
              </a:defRPr>
            </a:lvl8pPr>
            <a:lvl9pPr marL="3305007" indent="0" algn="ctr">
              <a:buNone/>
              <a:defRPr>
                <a:solidFill>
                  <a:schemeClr val="tx1">
                    <a:tint val="75000"/>
                  </a:schemeClr>
                </a:solidFill>
              </a:defRPr>
            </a:lvl9pPr>
          </a:lstStyle>
          <a:p>
            <a:r>
              <a:rPr lang="en-US"/>
              <a:t>Click to edit Master subtitle style</a:t>
            </a:r>
            <a:endParaRPr lang="en-GB" dirty="0"/>
          </a:p>
        </p:txBody>
      </p:sp>
      <p:grpSp>
        <p:nvGrpSpPr>
          <p:cNvPr id="9" name="Group 8"/>
          <p:cNvGrpSpPr/>
          <p:nvPr/>
        </p:nvGrpSpPr>
        <p:grpSpPr>
          <a:xfrm>
            <a:off x="1" y="1628775"/>
            <a:ext cx="12192000" cy="4469625"/>
            <a:chOff x="0" y="1628775"/>
            <a:chExt cx="12198350" cy="4469625"/>
          </a:xfrm>
        </p:grpSpPr>
        <p:sp>
          <p:nvSpPr>
            <p:cNvPr id="1032" name="Freeform 8"/>
            <p:cNvSpPr>
              <a:spLocks/>
            </p:cNvSpPr>
            <p:nvPr userDrawn="1"/>
          </p:nvSpPr>
          <p:spPr bwMode="gray">
            <a:xfrm>
              <a:off x="3072661"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626" dirty="0">
                <a:latin typeface="EYInterstate" panose="02000503020000020004" pitchFamily="2" charset="0"/>
              </a:endParaRPr>
            </a:p>
          </p:txBody>
        </p:sp>
        <p:pic>
          <p:nvPicPr>
            <p:cNvPr id="1026" name="Picture 2"/>
            <p:cNvPicPr>
              <a:picLocks noChangeAspect="1" noChangeArrowheads="1"/>
            </p:cNvPicPr>
            <p:nvPr userDrawn="1"/>
          </p:nvPicPr>
          <p:blipFill>
            <a:blip r:embed="rId2" cstate="print"/>
            <a:srcRect/>
            <a:stretch>
              <a:fillRect/>
            </a:stretch>
          </p:blipFill>
          <p:spPr bwMode="auto">
            <a:xfrm>
              <a:off x="0" y="4291200"/>
              <a:ext cx="3078523" cy="1807200"/>
            </a:xfrm>
            <a:prstGeom prst="rect">
              <a:avLst/>
            </a:prstGeom>
            <a:noFill/>
            <a:ln w="9525">
              <a:noFill/>
              <a:miter lim="800000"/>
              <a:headEnd/>
              <a:tailEnd/>
            </a:ln>
            <a:effectLst/>
          </p:spPr>
        </p:pic>
      </p:grpSp>
      <p:pic>
        <p:nvPicPr>
          <p:cNvPr id="10" name="Picture 2"/>
          <p:cNvPicPr>
            <a:picLocks noChangeAspect="1" noChangeArrowheads="1"/>
          </p:cNvPicPr>
          <p:nvPr/>
        </p:nvPicPr>
        <p:blipFill>
          <a:blip r:embed="rId3" cstate="print"/>
          <a:srcRect/>
          <a:stretch>
            <a:fillRect/>
          </a:stretch>
        </p:blipFill>
        <p:spPr bwMode="auto">
          <a:xfrm>
            <a:off x="3077803" y="5865104"/>
            <a:ext cx="1120812" cy="673345"/>
          </a:xfrm>
          <a:prstGeom prst="rect">
            <a:avLst/>
          </a:prstGeom>
          <a:noFill/>
          <a:ln w="9525">
            <a:noFill/>
            <a:miter lim="800000"/>
            <a:headEnd/>
            <a:tailEnd/>
          </a:ln>
          <a:effectLst/>
        </p:spPr>
      </p:pic>
    </p:spTree>
    <p:extLst>
      <p:ext uri="{BB962C8B-B14F-4D97-AF65-F5344CB8AC3E}">
        <p14:creationId xmlns:p14="http://schemas.microsoft.com/office/powerpoint/2010/main" val="858380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3" name="Content Placeholder 2"/>
          <p:cNvSpPr>
            <a:spLocks noGrp="1"/>
          </p:cNvSpPr>
          <p:nvPr>
            <p:ph idx="1"/>
          </p:nvPr>
        </p:nvSpPr>
        <p:spPr>
          <a:xfrm>
            <a:off x="609602" y="1425600"/>
            <a:ext cx="10972800" cy="4698000"/>
          </a:xfrm>
          <a:prstGeom prst="rect">
            <a:avLst/>
          </a:prstGeom>
        </p:spPr>
        <p:txBody>
          <a:bodyPr lIns="0"/>
          <a:lstStyle>
            <a:lvl1pPr>
              <a:defRPr lang="en-US" sz="1626" dirty="0" smtClean="0"/>
            </a:lvl1pPr>
            <a:lvl2pPr>
              <a:defRPr lang="en-US" dirty="0" smtClean="0"/>
            </a:lvl2pPr>
            <a:lvl3pPr>
              <a:defRPr lang="en-US" dirty="0" smtClean="0"/>
            </a:lvl3pPr>
            <a:lvl4pPr>
              <a:defRPr lang="en-US" dirty="0" smtClean="0"/>
            </a:lvl4pPr>
            <a:lvl5pPr>
              <a:defRPr lang="en-GB" dirty="0"/>
            </a:lvl5pPr>
          </a:lstStyle>
          <a:p>
            <a:pPr marL="238121" lvl="0" indent="-238121"/>
            <a:r>
              <a:rPr lang="en-US" dirty="0"/>
              <a:t>Click to edit Master text styles</a:t>
            </a:r>
          </a:p>
          <a:p>
            <a:pPr marL="407388" lvl="1"/>
            <a:r>
              <a:rPr lang="en-US" dirty="0"/>
              <a:t>Second level</a:t>
            </a:r>
          </a:p>
          <a:p>
            <a:pPr marL="566614" lvl="2"/>
            <a:r>
              <a:rPr lang="en-US" dirty="0"/>
              <a:t>Third level</a:t>
            </a:r>
          </a:p>
          <a:p>
            <a:pPr marL="731577" lvl="3"/>
            <a:r>
              <a:rPr lang="en-US" dirty="0"/>
              <a:t>Fourth level</a:t>
            </a:r>
          </a:p>
          <a:p>
            <a:pPr marL="889368" lvl="4"/>
            <a:r>
              <a:rPr lang="en-US" dirty="0"/>
              <a:t>Fifth level</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Tree>
    <p:extLst>
      <p:ext uri="{BB962C8B-B14F-4D97-AF65-F5344CB8AC3E}">
        <p14:creationId xmlns:p14="http://schemas.microsoft.com/office/powerpoint/2010/main" val="1724016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Content Placeholder 2"/>
          <p:cNvSpPr>
            <a:spLocks noGrp="1"/>
          </p:cNvSpPr>
          <p:nvPr>
            <p:ph idx="1"/>
          </p:nvPr>
        </p:nvSpPr>
        <p:spPr>
          <a:xfrm>
            <a:off x="609602" y="1425600"/>
            <a:ext cx="10972800" cy="4698000"/>
          </a:xfrm>
          <a:prstGeom prst="rect">
            <a:avLst/>
          </a:prstGeom>
        </p:spPr>
        <p:txBody>
          <a:bodyPr lIns="0"/>
          <a:lstStyle>
            <a:lvl1pPr marL="238121" indent="-238121">
              <a:defRPr sz="1626"/>
            </a:lvl1pPr>
            <a:lvl2pPr marL="407388" indent="-152053">
              <a:defRPr/>
            </a:lvl2pPr>
            <a:lvl3pPr marL="566614" indent="-166398">
              <a:defRPr/>
            </a:lvl3pPr>
            <a:lvl4pPr marL="731577" indent="-152053">
              <a:defRPr/>
            </a:lvl4pPr>
            <a:lvl5pPr marL="889368" indent="-15779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064669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Tree>
    <p:extLst>
      <p:ext uri="{BB962C8B-B14F-4D97-AF65-F5344CB8AC3E}">
        <p14:creationId xmlns:p14="http://schemas.microsoft.com/office/powerpoint/2010/main" val="747324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sp>
        <p:nvSpPr>
          <p:cNvPr id="4102"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8"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9"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953003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sp>
        <p:nvSpPr>
          <p:cNvPr id="7"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rgbClr val="808080"/>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1"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3"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6" name="TextBox 15"/>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9" name="TextBox 8"/>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232430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4">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597290" y="1058400"/>
            <a:ext cx="10984158" cy="5194800"/>
          </a:xfrm>
          <a:prstGeom prst="rect">
            <a:avLst/>
          </a:prstGeom>
          <a:noFill/>
          <a:ln w="9525">
            <a:noFill/>
            <a:miter lim="800000"/>
            <a:headEnd/>
            <a:tailEnd/>
          </a:ln>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873774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Divider 4">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6"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7"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2" name="TextBox 11"/>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6" name="TextBox 5"/>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38673280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244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3" name="Content Placeholder 2"/>
          <p:cNvSpPr>
            <a:spLocks noGrp="1"/>
          </p:cNvSpPr>
          <p:nvPr>
            <p:ph idx="1"/>
          </p:nvPr>
        </p:nvSpPr>
        <p:spPr>
          <a:xfrm>
            <a:off x="609602" y="1425600"/>
            <a:ext cx="10972800" cy="4698000"/>
          </a:xfrm>
          <a:prstGeom prst="rect">
            <a:avLst/>
          </a:prstGeom>
        </p:spPr>
        <p:txBody>
          <a:bodyPr lIns="0"/>
          <a:lstStyle>
            <a:lvl1pPr>
              <a:defRPr lang="en-US" sz="1626" dirty="0" smtClean="0"/>
            </a:lvl1pPr>
            <a:lvl2pPr>
              <a:defRPr lang="en-US" dirty="0" smtClean="0"/>
            </a:lvl2pPr>
            <a:lvl3pPr>
              <a:defRPr lang="en-US" dirty="0" smtClean="0"/>
            </a:lvl3pPr>
            <a:lvl4pPr>
              <a:defRPr lang="en-US" dirty="0" smtClean="0"/>
            </a:lvl4pPr>
            <a:lvl5pPr>
              <a:defRPr lang="en-GB" dirty="0"/>
            </a:lvl5pPr>
          </a:lstStyle>
          <a:p>
            <a:pPr marL="238121" lvl="0" indent="-238121"/>
            <a:r>
              <a:rPr lang="en-US" dirty="0"/>
              <a:t>Click to edit Master text styles</a:t>
            </a:r>
          </a:p>
          <a:p>
            <a:pPr marL="407388" lvl="1"/>
            <a:r>
              <a:rPr lang="en-US" dirty="0"/>
              <a:t>Second level</a:t>
            </a:r>
          </a:p>
          <a:p>
            <a:pPr marL="566614" lvl="2"/>
            <a:r>
              <a:rPr lang="en-US" dirty="0"/>
              <a:t>Third level</a:t>
            </a:r>
          </a:p>
          <a:p>
            <a:pPr marL="731577" lvl="3"/>
            <a:r>
              <a:rPr lang="en-US" dirty="0"/>
              <a:t>Fourth level</a:t>
            </a:r>
          </a:p>
          <a:p>
            <a:pPr marL="889368" lvl="4"/>
            <a:r>
              <a:rPr lang="en-US" dirty="0"/>
              <a:t>Fifth level</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Tree>
    <p:extLst>
      <p:ext uri="{BB962C8B-B14F-4D97-AF65-F5344CB8AC3E}">
        <p14:creationId xmlns:p14="http://schemas.microsoft.com/office/powerpoint/2010/main" val="3138782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315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3085697" y="765408"/>
            <a:ext cx="8504955" cy="860400"/>
          </a:xfrm>
        </p:spPr>
        <p:txBody>
          <a:bodyPr/>
          <a:lstStyle>
            <a:lvl1pPr>
              <a:defRPr>
                <a:latin typeface="EYInterstate Regular"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085695" y="1731938"/>
            <a:ext cx="6219714" cy="968400"/>
          </a:xfrm>
          <a:prstGeom prst="rect">
            <a:avLst/>
          </a:prstGeom>
        </p:spPr>
        <p:txBody>
          <a:bodyPr/>
          <a:lstStyle>
            <a:lvl1pPr marL="0" indent="0" algn="l">
              <a:buNone/>
              <a:defRPr sz="1807">
                <a:solidFill>
                  <a:schemeClr val="bg2"/>
                </a:solidFill>
                <a:latin typeface="EYInterstate Light" pitchFamily="2" charset="0"/>
              </a:defRPr>
            </a:lvl1pPr>
            <a:lvl2pPr marL="0" indent="0" algn="l">
              <a:buNone/>
              <a:defRPr sz="1446">
                <a:solidFill>
                  <a:schemeClr val="tx1">
                    <a:tint val="75000"/>
                  </a:schemeClr>
                </a:solidFill>
              </a:defRPr>
            </a:lvl2pPr>
            <a:lvl3pPr marL="826252" indent="0" algn="ctr">
              <a:buNone/>
              <a:defRPr>
                <a:solidFill>
                  <a:schemeClr val="tx1">
                    <a:tint val="75000"/>
                  </a:schemeClr>
                </a:solidFill>
              </a:defRPr>
            </a:lvl3pPr>
            <a:lvl4pPr marL="1239378" indent="0" algn="ctr">
              <a:buNone/>
              <a:defRPr>
                <a:solidFill>
                  <a:schemeClr val="tx1">
                    <a:tint val="75000"/>
                  </a:schemeClr>
                </a:solidFill>
              </a:defRPr>
            </a:lvl4pPr>
            <a:lvl5pPr marL="1652504" indent="0" algn="ctr">
              <a:buNone/>
              <a:defRPr>
                <a:solidFill>
                  <a:schemeClr val="tx1">
                    <a:tint val="75000"/>
                  </a:schemeClr>
                </a:solidFill>
              </a:defRPr>
            </a:lvl5pPr>
            <a:lvl6pPr marL="2065630" indent="0" algn="ctr">
              <a:buNone/>
              <a:defRPr>
                <a:solidFill>
                  <a:schemeClr val="tx1">
                    <a:tint val="75000"/>
                  </a:schemeClr>
                </a:solidFill>
              </a:defRPr>
            </a:lvl6pPr>
            <a:lvl7pPr marL="2478756" indent="0" algn="ctr">
              <a:buNone/>
              <a:defRPr>
                <a:solidFill>
                  <a:schemeClr val="tx1">
                    <a:tint val="75000"/>
                  </a:schemeClr>
                </a:solidFill>
              </a:defRPr>
            </a:lvl7pPr>
            <a:lvl8pPr marL="2891881" indent="0" algn="ctr">
              <a:buNone/>
              <a:defRPr>
                <a:solidFill>
                  <a:schemeClr val="tx1">
                    <a:tint val="75000"/>
                  </a:schemeClr>
                </a:solidFill>
              </a:defRPr>
            </a:lvl8pPr>
            <a:lvl9pPr marL="3305007" indent="0" algn="ctr">
              <a:buNone/>
              <a:defRPr>
                <a:solidFill>
                  <a:schemeClr val="tx1">
                    <a:tint val="75000"/>
                  </a:schemeClr>
                </a:solidFill>
              </a:defRPr>
            </a:lvl9pPr>
          </a:lstStyle>
          <a:p>
            <a:r>
              <a:rPr lang="en-US"/>
              <a:t>Click to edit Master subtitle style</a:t>
            </a:r>
            <a:endParaRPr lang="en-GB" dirty="0"/>
          </a:p>
        </p:txBody>
      </p:sp>
      <p:grpSp>
        <p:nvGrpSpPr>
          <p:cNvPr id="9" name="Group 8"/>
          <p:cNvGrpSpPr/>
          <p:nvPr/>
        </p:nvGrpSpPr>
        <p:grpSpPr>
          <a:xfrm>
            <a:off x="1" y="1628775"/>
            <a:ext cx="12192000" cy="4469625"/>
            <a:chOff x="0" y="1628775"/>
            <a:chExt cx="12198350" cy="4469625"/>
          </a:xfrm>
        </p:grpSpPr>
        <p:sp>
          <p:nvSpPr>
            <p:cNvPr id="1032" name="Freeform 8"/>
            <p:cNvSpPr>
              <a:spLocks/>
            </p:cNvSpPr>
            <p:nvPr userDrawn="1"/>
          </p:nvSpPr>
          <p:spPr bwMode="gray">
            <a:xfrm>
              <a:off x="3072661"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626" dirty="0">
                <a:latin typeface="EYInterstate" panose="02000503020000020004" pitchFamily="2" charset="0"/>
              </a:endParaRPr>
            </a:p>
          </p:txBody>
        </p:sp>
        <p:pic>
          <p:nvPicPr>
            <p:cNvPr id="1026" name="Picture 2"/>
            <p:cNvPicPr>
              <a:picLocks noChangeAspect="1" noChangeArrowheads="1"/>
            </p:cNvPicPr>
            <p:nvPr userDrawn="1"/>
          </p:nvPicPr>
          <p:blipFill>
            <a:blip r:embed="rId2" cstate="print"/>
            <a:srcRect/>
            <a:stretch>
              <a:fillRect/>
            </a:stretch>
          </p:blipFill>
          <p:spPr bwMode="auto">
            <a:xfrm>
              <a:off x="0" y="4291200"/>
              <a:ext cx="3078523" cy="1807200"/>
            </a:xfrm>
            <a:prstGeom prst="rect">
              <a:avLst/>
            </a:prstGeom>
            <a:noFill/>
            <a:ln w="9525">
              <a:noFill/>
              <a:miter lim="800000"/>
              <a:headEnd/>
              <a:tailEnd/>
            </a:ln>
            <a:effectLst/>
          </p:spPr>
        </p:pic>
      </p:grpSp>
      <p:pic>
        <p:nvPicPr>
          <p:cNvPr id="10" name="Picture 2"/>
          <p:cNvPicPr>
            <a:picLocks noChangeAspect="1" noChangeArrowheads="1"/>
          </p:cNvPicPr>
          <p:nvPr/>
        </p:nvPicPr>
        <p:blipFill>
          <a:blip r:embed="rId3" cstate="print"/>
          <a:srcRect/>
          <a:stretch>
            <a:fillRect/>
          </a:stretch>
        </p:blipFill>
        <p:spPr bwMode="auto">
          <a:xfrm>
            <a:off x="3077803" y="5865104"/>
            <a:ext cx="1120812" cy="673345"/>
          </a:xfrm>
          <a:prstGeom prst="rect">
            <a:avLst/>
          </a:prstGeom>
          <a:noFill/>
          <a:ln w="9525">
            <a:noFill/>
            <a:miter lim="800000"/>
            <a:headEnd/>
            <a:tailEnd/>
          </a:ln>
          <a:effectLst/>
        </p:spPr>
      </p:pic>
    </p:spTree>
    <p:extLst>
      <p:ext uri="{BB962C8B-B14F-4D97-AF65-F5344CB8AC3E}">
        <p14:creationId xmlns:p14="http://schemas.microsoft.com/office/powerpoint/2010/main" val="23323337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3" name="Content Placeholder 2"/>
          <p:cNvSpPr>
            <a:spLocks noGrp="1"/>
          </p:cNvSpPr>
          <p:nvPr>
            <p:ph idx="1"/>
          </p:nvPr>
        </p:nvSpPr>
        <p:spPr>
          <a:xfrm>
            <a:off x="609602" y="1425600"/>
            <a:ext cx="10972800" cy="4698000"/>
          </a:xfrm>
          <a:prstGeom prst="rect">
            <a:avLst/>
          </a:prstGeom>
        </p:spPr>
        <p:txBody>
          <a:bodyPr lIns="0"/>
          <a:lstStyle>
            <a:lvl1pPr>
              <a:defRPr lang="en-US" sz="1626" dirty="0" smtClean="0"/>
            </a:lvl1pPr>
            <a:lvl2pPr>
              <a:defRPr lang="en-US" dirty="0" smtClean="0"/>
            </a:lvl2pPr>
            <a:lvl3pPr>
              <a:defRPr lang="en-US" dirty="0" smtClean="0"/>
            </a:lvl3pPr>
            <a:lvl4pPr>
              <a:defRPr lang="en-US" dirty="0" smtClean="0"/>
            </a:lvl4pPr>
            <a:lvl5pPr>
              <a:defRPr lang="en-GB" dirty="0"/>
            </a:lvl5pPr>
          </a:lstStyle>
          <a:p>
            <a:pPr marL="238121" lvl="0" indent="-238121"/>
            <a:r>
              <a:rPr lang="en-US" dirty="0"/>
              <a:t>Click to edit Master text styles</a:t>
            </a:r>
          </a:p>
          <a:p>
            <a:pPr marL="407388" lvl="1"/>
            <a:r>
              <a:rPr lang="en-US" dirty="0"/>
              <a:t>Second level</a:t>
            </a:r>
          </a:p>
          <a:p>
            <a:pPr marL="566614" lvl="2"/>
            <a:r>
              <a:rPr lang="en-US" dirty="0"/>
              <a:t>Third level</a:t>
            </a:r>
          </a:p>
          <a:p>
            <a:pPr marL="731577" lvl="3"/>
            <a:r>
              <a:rPr lang="en-US" dirty="0"/>
              <a:t>Fourth level</a:t>
            </a:r>
          </a:p>
          <a:p>
            <a:pPr marL="889368" lvl="4"/>
            <a:r>
              <a:rPr lang="en-US" dirty="0"/>
              <a:t>Fifth level</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Tree>
    <p:extLst>
      <p:ext uri="{BB962C8B-B14F-4D97-AF65-F5344CB8AC3E}">
        <p14:creationId xmlns:p14="http://schemas.microsoft.com/office/powerpoint/2010/main" val="1268904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Content Placeholder 2"/>
          <p:cNvSpPr>
            <a:spLocks noGrp="1"/>
          </p:cNvSpPr>
          <p:nvPr>
            <p:ph idx="1"/>
          </p:nvPr>
        </p:nvSpPr>
        <p:spPr>
          <a:xfrm>
            <a:off x="609602" y="1425600"/>
            <a:ext cx="10972800" cy="4698000"/>
          </a:xfrm>
          <a:prstGeom prst="rect">
            <a:avLst/>
          </a:prstGeom>
        </p:spPr>
        <p:txBody>
          <a:bodyPr lIns="0"/>
          <a:lstStyle>
            <a:lvl1pPr marL="238121" indent="-238121">
              <a:defRPr sz="1626"/>
            </a:lvl1pPr>
            <a:lvl2pPr marL="407388" indent="-152053">
              <a:defRPr/>
            </a:lvl2pPr>
            <a:lvl3pPr marL="566614" indent="-166398">
              <a:defRPr/>
            </a:lvl3pPr>
            <a:lvl4pPr marL="731577" indent="-152053">
              <a:defRPr/>
            </a:lvl4pPr>
            <a:lvl5pPr marL="889368" indent="-15779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39813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Tree>
    <p:extLst>
      <p:ext uri="{BB962C8B-B14F-4D97-AF65-F5344CB8AC3E}">
        <p14:creationId xmlns:p14="http://schemas.microsoft.com/office/powerpoint/2010/main" val="1593262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sp>
        <p:nvSpPr>
          <p:cNvPr id="4102"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8"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9"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811779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sp>
        <p:nvSpPr>
          <p:cNvPr id="7"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rgbClr val="808080"/>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1"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3"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6" name="TextBox 15"/>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9" name="TextBox 8"/>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41166100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vider 4">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597290" y="1058400"/>
            <a:ext cx="10984158" cy="5194800"/>
          </a:xfrm>
          <a:prstGeom prst="rect">
            <a:avLst/>
          </a:prstGeom>
          <a:noFill/>
          <a:ln w="9525">
            <a:noFill/>
            <a:miter lim="800000"/>
            <a:headEnd/>
            <a:tailEnd/>
          </a:ln>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5773568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Divider 4">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6"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7"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2" name="TextBox 11"/>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6" name="TextBox 5"/>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9572320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297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Content Placeholder 2"/>
          <p:cNvSpPr>
            <a:spLocks noGrp="1"/>
          </p:cNvSpPr>
          <p:nvPr>
            <p:ph idx="1"/>
          </p:nvPr>
        </p:nvSpPr>
        <p:spPr>
          <a:xfrm>
            <a:off x="609602" y="1425600"/>
            <a:ext cx="10972800" cy="4698000"/>
          </a:xfrm>
          <a:prstGeom prst="rect">
            <a:avLst/>
          </a:prstGeom>
        </p:spPr>
        <p:txBody>
          <a:bodyPr lIns="0"/>
          <a:lstStyle>
            <a:lvl1pPr marL="238121" indent="-238121">
              <a:defRPr sz="1626"/>
            </a:lvl1pPr>
            <a:lvl2pPr marL="407388" indent="-152053">
              <a:defRPr/>
            </a:lvl2pPr>
            <a:lvl3pPr marL="566614" indent="-166398">
              <a:defRPr/>
            </a:lvl3pPr>
            <a:lvl4pPr marL="731577" indent="-152053">
              <a:defRPr/>
            </a:lvl4pPr>
            <a:lvl5pPr marL="889368" indent="-15779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188986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035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4" name="Freeform 5"/>
          <p:cNvSpPr>
            <a:spLocks noChangeAspect="1"/>
          </p:cNvSpPr>
          <p:nvPr userDrawn="1"/>
        </p:nvSpPr>
        <p:spPr bwMode="gray">
          <a:xfrm rot="10800000">
            <a:off x="4369393" y="457201"/>
            <a:ext cx="7217664"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5" name="Title 1"/>
          <p:cNvSpPr>
            <a:spLocks noGrp="1"/>
          </p:cNvSpPr>
          <p:nvPr>
            <p:ph type="ctrTitle"/>
          </p:nvPr>
        </p:nvSpPr>
        <p:spPr>
          <a:xfrm>
            <a:off x="4742812" y="1677507"/>
            <a:ext cx="6534912"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36" name="Subtitle 2"/>
          <p:cNvSpPr>
            <a:spLocks noGrp="1"/>
          </p:cNvSpPr>
          <p:nvPr>
            <p:ph type="subTitle" idx="1"/>
          </p:nvPr>
        </p:nvSpPr>
        <p:spPr>
          <a:xfrm>
            <a:off x="4742812" y="2685128"/>
            <a:ext cx="6534912"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grpSp>
        <p:nvGrpSpPr>
          <p:cNvPr id="7" name="Group 4">
            <a:extLst>
              <a:ext uri="{FF2B5EF4-FFF2-40B4-BE49-F238E27FC236}">
                <a16:creationId xmlns:a16="http://schemas.microsoft.com/office/drawing/2014/main" id="{3A27E1E9-AD34-4B5B-A1A7-9F2224C89423}"/>
              </a:ext>
            </a:extLst>
          </p:cNvPr>
          <p:cNvGrpSpPr>
            <a:grpSpLocks noChangeAspect="1"/>
          </p:cNvGrpSpPr>
          <p:nvPr userDrawn="1"/>
        </p:nvGrpSpPr>
        <p:grpSpPr bwMode="auto">
          <a:xfrm>
            <a:off x="10280651" y="5340350"/>
            <a:ext cx="1316567" cy="1157288"/>
            <a:chOff x="4857" y="3364"/>
            <a:chExt cx="622" cy="729"/>
          </a:xfrm>
        </p:grpSpPr>
        <p:sp>
          <p:nvSpPr>
            <p:cNvPr id="8" name="AutoShape 3">
              <a:extLst>
                <a:ext uri="{FF2B5EF4-FFF2-40B4-BE49-F238E27FC236}">
                  <a16:creationId xmlns:a16="http://schemas.microsoft.com/office/drawing/2014/main" id="{E63212A3-9F20-4219-89E9-32BBBE305CCF}"/>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9" name="Freeform 5">
              <a:extLst>
                <a:ext uri="{FF2B5EF4-FFF2-40B4-BE49-F238E27FC236}">
                  <a16:creationId xmlns:a16="http://schemas.microsoft.com/office/drawing/2014/main" id="{F3C7E186-E0A8-4E84-856F-724D086CE2DA}"/>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0" name="Freeform 6">
              <a:extLst>
                <a:ext uri="{FF2B5EF4-FFF2-40B4-BE49-F238E27FC236}">
                  <a16:creationId xmlns:a16="http://schemas.microsoft.com/office/drawing/2014/main" id="{CDAEE485-7F13-4561-907A-A9C93A3AB583}"/>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grpSp>
    </p:spTree>
    <p:extLst>
      <p:ext uri="{BB962C8B-B14F-4D97-AF65-F5344CB8AC3E}">
        <p14:creationId xmlns:p14="http://schemas.microsoft.com/office/powerpoint/2010/main" val="9749607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1"/>
          <p:cNvSpPr>
            <a:spLocks noGrp="1" noChangeArrowheads="1"/>
          </p:cNvSpPr>
          <p:nvPr>
            <p:ph type="dt" sz="half" idx="10"/>
          </p:nvPr>
        </p:nvSpPr>
        <p:spPr>
          <a:ln/>
        </p:spPr>
        <p:txBody>
          <a:bodyPr/>
          <a:lstStyle>
            <a:lvl1pPr>
              <a:defRPr/>
            </a:lvl1pPr>
          </a:lstStyle>
          <a:p>
            <a:pPr>
              <a:defRPr/>
            </a:pPr>
            <a:fld id="{0BA3402E-FE7A-4900-AEA0-F1F086AB8CB2}"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D43AFB02-8F31-46D9-9BCA-DA1BEBA49422}" type="slidenum">
              <a:rPr lang="en-GB" altLang="en-US"/>
              <a:pPr>
                <a:defRPr/>
              </a:pPr>
              <a:t>‹#›</a:t>
            </a:fld>
            <a:endParaRPr lang="en-GB" altLang="en-US"/>
          </a:p>
        </p:txBody>
      </p:sp>
    </p:spTree>
    <p:extLst>
      <p:ext uri="{BB962C8B-B14F-4D97-AF65-F5344CB8AC3E}">
        <p14:creationId xmlns:p14="http://schemas.microsoft.com/office/powerpoint/2010/main" val="20470589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1"/>
          <p:cNvSpPr>
            <a:spLocks noGrp="1" noChangeArrowheads="1"/>
          </p:cNvSpPr>
          <p:nvPr>
            <p:ph type="dt" sz="half" idx="10"/>
          </p:nvPr>
        </p:nvSpPr>
        <p:spPr>
          <a:ln/>
        </p:spPr>
        <p:txBody>
          <a:bodyPr/>
          <a:lstStyle>
            <a:lvl1pPr>
              <a:defRPr/>
            </a:lvl1pPr>
          </a:lstStyle>
          <a:p>
            <a:pPr>
              <a:defRPr/>
            </a:pPr>
            <a:fld id="{F7C74E4A-EF78-4E62-801B-FB37560B7398}"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DD06CF45-0DA1-401E-B13D-5C3D96BE4426}" type="slidenum">
              <a:rPr lang="en-GB" altLang="en-US"/>
              <a:pPr>
                <a:defRPr/>
              </a:pPr>
              <a:t>‹#›</a:t>
            </a:fld>
            <a:endParaRPr lang="en-GB" altLang="en-US"/>
          </a:p>
        </p:txBody>
      </p:sp>
    </p:spTree>
    <p:extLst>
      <p:ext uri="{BB962C8B-B14F-4D97-AF65-F5344CB8AC3E}">
        <p14:creationId xmlns:p14="http://schemas.microsoft.com/office/powerpoint/2010/main" val="16383441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4418" y="1412876"/>
            <a:ext cx="5369983" cy="4500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412876"/>
            <a:ext cx="5369984" cy="4500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1"/>
          <p:cNvSpPr>
            <a:spLocks noGrp="1" noChangeArrowheads="1"/>
          </p:cNvSpPr>
          <p:nvPr>
            <p:ph type="dt" sz="half" idx="10"/>
          </p:nvPr>
        </p:nvSpPr>
        <p:spPr>
          <a:ln/>
        </p:spPr>
        <p:txBody>
          <a:bodyPr/>
          <a:lstStyle>
            <a:lvl1pPr>
              <a:defRPr/>
            </a:lvl1pPr>
          </a:lstStyle>
          <a:p>
            <a:pPr>
              <a:defRPr/>
            </a:pPr>
            <a:fld id="{9874FF98-BE83-4056-A6D4-1C13AF57F9D2}"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0AE079CB-9F9E-4528-8CC8-62415566C785}" type="slidenum">
              <a:rPr lang="en-GB" altLang="en-US"/>
              <a:pPr>
                <a:defRPr/>
              </a:pPr>
              <a:t>‹#›</a:t>
            </a:fld>
            <a:endParaRPr lang="en-GB" altLang="en-US"/>
          </a:p>
        </p:txBody>
      </p:sp>
    </p:spTree>
    <p:extLst>
      <p:ext uri="{BB962C8B-B14F-4D97-AF65-F5344CB8AC3E}">
        <p14:creationId xmlns:p14="http://schemas.microsoft.com/office/powerpoint/2010/main" val="1606588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1"/>
          <p:cNvSpPr>
            <a:spLocks noGrp="1" noChangeArrowheads="1"/>
          </p:cNvSpPr>
          <p:nvPr>
            <p:ph type="dt" sz="half" idx="10"/>
          </p:nvPr>
        </p:nvSpPr>
        <p:spPr>
          <a:ln/>
        </p:spPr>
        <p:txBody>
          <a:bodyPr/>
          <a:lstStyle>
            <a:lvl1pPr>
              <a:defRPr/>
            </a:lvl1pPr>
          </a:lstStyle>
          <a:p>
            <a:pPr>
              <a:defRPr/>
            </a:pPr>
            <a:fld id="{D8CECF82-B2E5-4D97-B4DA-BD76CBC7EF13}" type="datetimeFigureOut">
              <a:rPr lang="en-US" altLang="en-US"/>
              <a:pPr>
                <a:defRPr/>
              </a:pPr>
              <a:t>9/16/2022</a:t>
            </a:fld>
            <a:endParaRPr lang="en-GB" altLang="en-US"/>
          </a:p>
        </p:txBody>
      </p:sp>
      <p:sp>
        <p:nvSpPr>
          <p:cNvPr id="8"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9" name="Rectangle 23"/>
          <p:cNvSpPr>
            <a:spLocks noGrp="1" noChangeArrowheads="1"/>
          </p:cNvSpPr>
          <p:nvPr>
            <p:ph type="sldNum" sz="quarter" idx="12"/>
          </p:nvPr>
        </p:nvSpPr>
        <p:spPr>
          <a:ln/>
        </p:spPr>
        <p:txBody>
          <a:bodyPr/>
          <a:lstStyle>
            <a:lvl1pPr>
              <a:defRPr/>
            </a:lvl1pPr>
          </a:lstStyle>
          <a:p>
            <a:pPr>
              <a:defRPr/>
            </a:pPr>
            <a:r>
              <a:rPr lang="en-GB" altLang="en-US"/>
              <a:t>slide </a:t>
            </a:r>
            <a:fld id="{B99BBCC5-E0FE-4B87-BCE8-A4DF4FF321EA}" type="slidenum">
              <a:rPr lang="en-GB" altLang="en-US"/>
              <a:pPr>
                <a:defRPr/>
              </a:pPr>
              <a:t>‹#›</a:t>
            </a:fld>
            <a:endParaRPr lang="en-GB" altLang="en-US"/>
          </a:p>
        </p:txBody>
      </p:sp>
    </p:spTree>
    <p:extLst>
      <p:ext uri="{BB962C8B-B14F-4D97-AF65-F5344CB8AC3E}">
        <p14:creationId xmlns:p14="http://schemas.microsoft.com/office/powerpoint/2010/main" val="41296516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1"/>
          <p:cNvSpPr>
            <a:spLocks noGrp="1" noChangeArrowheads="1"/>
          </p:cNvSpPr>
          <p:nvPr>
            <p:ph type="dt" sz="half" idx="10"/>
          </p:nvPr>
        </p:nvSpPr>
        <p:spPr>
          <a:ln/>
        </p:spPr>
        <p:txBody>
          <a:bodyPr/>
          <a:lstStyle>
            <a:lvl1pPr>
              <a:defRPr/>
            </a:lvl1pPr>
          </a:lstStyle>
          <a:p>
            <a:pPr>
              <a:defRPr/>
            </a:pPr>
            <a:fld id="{F379F713-5D29-4F20-B372-A41F66E6EBD1}" type="datetimeFigureOut">
              <a:rPr lang="en-US" altLang="en-US"/>
              <a:pPr>
                <a:defRPr/>
              </a:pPr>
              <a:t>9/16/2022</a:t>
            </a:fld>
            <a:endParaRPr lang="en-GB" altLang="en-US"/>
          </a:p>
        </p:txBody>
      </p:sp>
      <p:sp>
        <p:nvSpPr>
          <p:cNvPr id="4"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5" name="Rectangle 23"/>
          <p:cNvSpPr>
            <a:spLocks noGrp="1" noChangeArrowheads="1"/>
          </p:cNvSpPr>
          <p:nvPr>
            <p:ph type="sldNum" sz="quarter" idx="12"/>
          </p:nvPr>
        </p:nvSpPr>
        <p:spPr>
          <a:ln/>
        </p:spPr>
        <p:txBody>
          <a:bodyPr/>
          <a:lstStyle>
            <a:lvl1pPr>
              <a:defRPr/>
            </a:lvl1pPr>
          </a:lstStyle>
          <a:p>
            <a:pPr>
              <a:defRPr/>
            </a:pPr>
            <a:r>
              <a:rPr lang="en-GB" altLang="en-US"/>
              <a:t>slide </a:t>
            </a:r>
            <a:fld id="{65BD58AB-13FA-4BC3-8AE2-CBDB302F2448}" type="slidenum">
              <a:rPr lang="en-GB" altLang="en-US"/>
              <a:pPr>
                <a:defRPr/>
              </a:pPr>
              <a:t>‹#›</a:t>
            </a:fld>
            <a:endParaRPr lang="en-GB" altLang="en-US"/>
          </a:p>
        </p:txBody>
      </p:sp>
    </p:spTree>
    <p:extLst>
      <p:ext uri="{BB962C8B-B14F-4D97-AF65-F5344CB8AC3E}">
        <p14:creationId xmlns:p14="http://schemas.microsoft.com/office/powerpoint/2010/main" val="36004513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1"/>
          <p:cNvSpPr>
            <a:spLocks noGrp="1" noChangeArrowheads="1"/>
          </p:cNvSpPr>
          <p:nvPr>
            <p:ph type="dt" sz="half" idx="10"/>
          </p:nvPr>
        </p:nvSpPr>
        <p:spPr>
          <a:ln/>
        </p:spPr>
        <p:txBody>
          <a:bodyPr/>
          <a:lstStyle>
            <a:lvl1pPr>
              <a:defRPr/>
            </a:lvl1pPr>
          </a:lstStyle>
          <a:p>
            <a:pPr>
              <a:defRPr/>
            </a:pPr>
            <a:fld id="{43B4EE98-1A66-482B-AD26-9ABBC252D298}" type="datetimeFigureOut">
              <a:rPr lang="en-US" altLang="en-US"/>
              <a:pPr>
                <a:defRPr/>
              </a:pPr>
              <a:t>9/16/2022</a:t>
            </a:fld>
            <a:endParaRPr lang="en-GB" altLang="en-US"/>
          </a:p>
        </p:txBody>
      </p:sp>
      <p:sp>
        <p:nvSpPr>
          <p:cNvPr id="3"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4" name="Rectangle 23"/>
          <p:cNvSpPr>
            <a:spLocks noGrp="1" noChangeArrowheads="1"/>
          </p:cNvSpPr>
          <p:nvPr>
            <p:ph type="sldNum" sz="quarter" idx="12"/>
          </p:nvPr>
        </p:nvSpPr>
        <p:spPr>
          <a:ln/>
        </p:spPr>
        <p:txBody>
          <a:bodyPr/>
          <a:lstStyle>
            <a:lvl1pPr>
              <a:defRPr/>
            </a:lvl1pPr>
          </a:lstStyle>
          <a:p>
            <a:pPr>
              <a:defRPr/>
            </a:pPr>
            <a:r>
              <a:rPr lang="en-GB" altLang="en-US"/>
              <a:t>slide </a:t>
            </a:r>
            <a:fld id="{BA8DBC3F-7527-4A10-B710-92DA8C0A8A73}" type="slidenum">
              <a:rPr lang="en-GB" altLang="en-US"/>
              <a:pPr>
                <a:defRPr/>
              </a:pPr>
              <a:t>‹#›</a:t>
            </a:fld>
            <a:endParaRPr lang="en-GB" altLang="en-US"/>
          </a:p>
        </p:txBody>
      </p:sp>
    </p:spTree>
    <p:extLst>
      <p:ext uri="{BB962C8B-B14F-4D97-AF65-F5344CB8AC3E}">
        <p14:creationId xmlns:p14="http://schemas.microsoft.com/office/powerpoint/2010/main" val="3599830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
          <p:cNvSpPr>
            <a:spLocks noGrp="1" noChangeArrowheads="1"/>
          </p:cNvSpPr>
          <p:nvPr>
            <p:ph type="dt" sz="half" idx="10"/>
          </p:nvPr>
        </p:nvSpPr>
        <p:spPr>
          <a:ln/>
        </p:spPr>
        <p:txBody>
          <a:bodyPr/>
          <a:lstStyle>
            <a:lvl1pPr>
              <a:defRPr/>
            </a:lvl1pPr>
          </a:lstStyle>
          <a:p>
            <a:pPr>
              <a:defRPr/>
            </a:pPr>
            <a:fld id="{3941AFB2-4AA6-4A3D-8A38-1F105C1D4F29}"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1E25119A-B623-46AB-AFA0-268106D54EBA}" type="slidenum">
              <a:rPr lang="en-GB" altLang="en-US"/>
              <a:pPr>
                <a:defRPr/>
              </a:pPr>
              <a:t>‹#›</a:t>
            </a:fld>
            <a:endParaRPr lang="en-GB" altLang="en-US"/>
          </a:p>
        </p:txBody>
      </p:sp>
    </p:spTree>
    <p:extLst>
      <p:ext uri="{BB962C8B-B14F-4D97-AF65-F5344CB8AC3E}">
        <p14:creationId xmlns:p14="http://schemas.microsoft.com/office/powerpoint/2010/main" val="20924023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
          <p:cNvSpPr>
            <a:spLocks noGrp="1" noChangeArrowheads="1"/>
          </p:cNvSpPr>
          <p:nvPr>
            <p:ph type="dt" sz="half" idx="10"/>
          </p:nvPr>
        </p:nvSpPr>
        <p:spPr>
          <a:ln/>
        </p:spPr>
        <p:txBody>
          <a:bodyPr/>
          <a:lstStyle>
            <a:lvl1pPr>
              <a:defRPr/>
            </a:lvl1pPr>
          </a:lstStyle>
          <a:p>
            <a:pPr>
              <a:defRPr/>
            </a:pPr>
            <a:fld id="{05454C79-3DCC-4597-85A9-1F553EDA6C0E}"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01A27EBF-2C9F-41E6-A96D-107584DDE9C8}" type="slidenum">
              <a:rPr lang="en-GB" altLang="en-US"/>
              <a:pPr>
                <a:defRPr/>
              </a:pPr>
              <a:t>‹#›</a:t>
            </a:fld>
            <a:endParaRPr lang="en-GB" altLang="en-US"/>
          </a:p>
        </p:txBody>
      </p:sp>
    </p:spTree>
    <p:extLst>
      <p:ext uri="{BB962C8B-B14F-4D97-AF65-F5344CB8AC3E}">
        <p14:creationId xmlns:p14="http://schemas.microsoft.com/office/powerpoint/2010/main" val="43024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Tree>
    <p:extLst>
      <p:ext uri="{BB962C8B-B14F-4D97-AF65-F5344CB8AC3E}">
        <p14:creationId xmlns:p14="http://schemas.microsoft.com/office/powerpoint/2010/main" val="12601843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1"/>
          <p:cNvSpPr>
            <a:spLocks noGrp="1" noChangeArrowheads="1"/>
          </p:cNvSpPr>
          <p:nvPr>
            <p:ph type="dt" sz="half" idx="10"/>
          </p:nvPr>
        </p:nvSpPr>
        <p:spPr>
          <a:ln/>
        </p:spPr>
        <p:txBody>
          <a:bodyPr/>
          <a:lstStyle>
            <a:lvl1pPr>
              <a:defRPr/>
            </a:lvl1pPr>
          </a:lstStyle>
          <a:p>
            <a:pPr>
              <a:defRPr/>
            </a:pPr>
            <a:fld id="{7E7421EC-AB8E-4FFF-AC18-D7CDDA9875EB}"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7EC40C7E-20B1-4DAF-BEA2-42A252704423}" type="slidenum">
              <a:rPr lang="en-GB" altLang="en-US"/>
              <a:pPr>
                <a:defRPr/>
              </a:pPr>
              <a:t>‹#›</a:t>
            </a:fld>
            <a:endParaRPr lang="en-GB" altLang="en-US"/>
          </a:p>
        </p:txBody>
      </p:sp>
    </p:spTree>
    <p:extLst>
      <p:ext uri="{BB962C8B-B14F-4D97-AF65-F5344CB8AC3E}">
        <p14:creationId xmlns:p14="http://schemas.microsoft.com/office/powerpoint/2010/main" val="19361929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0733" y="244476"/>
            <a:ext cx="2736851" cy="5668963"/>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15951" y="244476"/>
            <a:ext cx="8011583" cy="5668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1"/>
          <p:cNvSpPr>
            <a:spLocks noGrp="1" noChangeArrowheads="1"/>
          </p:cNvSpPr>
          <p:nvPr>
            <p:ph type="dt" sz="half" idx="10"/>
          </p:nvPr>
        </p:nvSpPr>
        <p:spPr>
          <a:ln/>
        </p:spPr>
        <p:txBody>
          <a:bodyPr/>
          <a:lstStyle>
            <a:lvl1pPr>
              <a:defRPr/>
            </a:lvl1pPr>
          </a:lstStyle>
          <a:p>
            <a:pPr>
              <a:defRPr/>
            </a:pPr>
            <a:fld id="{51C2B1F7-1FBA-4EC9-A59C-BA7F9480A5E5}"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606601E8-8E13-4F31-AE78-EE8787BD3BA5}" type="slidenum">
              <a:rPr lang="en-GB" altLang="en-US"/>
              <a:pPr>
                <a:defRPr/>
              </a:pPr>
              <a:t>‹#›</a:t>
            </a:fld>
            <a:endParaRPr lang="en-GB" altLang="en-US"/>
          </a:p>
        </p:txBody>
      </p:sp>
    </p:spTree>
    <p:extLst>
      <p:ext uri="{BB962C8B-B14F-4D97-AF65-F5344CB8AC3E}">
        <p14:creationId xmlns:p14="http://schemas.microsoft.com/office/powerpoint/2010/main" val="22812409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Table Placeholder 2"/>
          <p:cNvSpPr>
            <a:spLocks noGrp="1"/>
          </p:cNvSpPr>
          <p:nvPr>
            <p:ph type="tbl" idx="1"/>
          </p:nvPr>
        </p:nvSpPr>
        <p:spPr>
          <a:xfrm>
            <a:off x="624418" y="1412876"/>
            <a:ext cx="10943167" cy="4500563"/>
          </a:xfrm>
        </p:spPr>
        <p:txBody>
          <a:bodyPr/>
          <a:lstStyle/>
          <a:p>
            <a:pPr lvl="0"/>
            <a:endParaRPr lang="en-IN" noProof="0"/>
          </a:p>
        </p:txBody>
      </p:sp>
      <p:sp>
        <p:nvSpPr>
          <p:cNvPr id="4" name="Rectangle 21"/>
          <p:cNvSpPr>
            <a:spLocks noGrp="1" noChangeArrowheads="1"/>
          </p:cNvSpPr>
          <p:nvPr>
            <p:ph type="dt" sz="half" idx="10"/>
          </p:nvPr>
        </p:nvSpPr>
        <p:spPr>
          <a:ln/>
        </p:spPr>
        <p:txBody>
          <a:bodyPr/>
          <a:lstStyle>
            <a:lvl1pPr>
              <a:defRPr/>
            </a:lvl1pPr>
          </a:lstStyle>
          <a:p>
            <a:pPr>
              <a:defRPr/>
            </a:pPr>
            <a:fld id="{9AEC2E1D-AC15-45AD-BA93-0B642076AF78}"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20993C67-744C-4E34-B950-870861DE6A38}" type="slidenum">
              <a:rPr lang="en-GB" altLang="en-US"/>
              <a:pPr>
                <a:defRPr/>
              </a:pPr>
              <a:t>‹#›</a:t>
            </a:fld>
            <a:endParaRPr lang="en-GB" altLang="en-US"/>
          </a:p>
        </p:txBody>
      </p:sp>
    </p:spTree>
    <p:extLst>
      <p:ext uri="{BB962C8B-B14F-4D97-AF65-F5344CB8AC3E}">
        <p14:creationId xmlns:p14="http://schemas.microsoft.com/office/powerpoint/2010/main" val="31489954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Content Placeholder 2"/>
          <p:cNvSpPr>
            <a:spLocks noGrp="1"/>
          </p:cNvSpPr>
          <p:nvPr>
            <p:ph sz="half" idx="1"/>
          </p:nvPr>
        </p:nvSpPr>
        <p:spPr>
          <a:xfrm>
            <a:off x="624418" y="1412876"/>
            <a:ext cx="5369983"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197600" y="1412876"/>
            <a:ext cx="5369984"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1"/>
          <p:cNvSpPr>
            <a:spLocks noGrp="1" noChangeArrowheads="1"/>
          </p:cNvSpPr>
          <p:nvPr>
            <p:ph type="dt" sz="half" idx="10"/>
          </p:nvPr>
        </p:nvSpPr>
        <p:spPr>
          <a:ln/>
        </p:spPr>
        <p:txBody>
          <a:bodyPr/>
          <a:lstStyle>
            <a:lvl1pPr>
              <a:defRPr/>
            </a:lvl1pPr>
          </a:lstStyle>
          <a:p>
            <a:pPr>
              <a:defRPr/>
            </a:pPr>
            <a:fld id="{C0FCC78A-4FCE-4E35-9A5B-00D3A06B6244}"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757F6121-B35F-459B-9230-56006A85F221}" type="slidenum">
              <a:rPr lang="en-GB" altLang="en-US"/>
              <a:pPr>
                <a:defRPr/>
              </a:pPr>
              <a:t>‹#›</a:t>
            </a:fld>
            <a:endParaRPr lang="en-GB" altLang="en-US"/>
          </a:p>
        </p:txBody>
      </p:sp>
    </p:spTree>
    <p:extLst>
      <p:ext uri="{BB962C8B-B14F-4D97-AF65-F5344CB8AC3E}">
        <p14:creationId xmlns:p14="http://schemas.microsoft.com/office/powerpoint/2010/main" val="27604448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Content Placeholder 2"/>
          <p:cNvSpPr>
            <a:spLocks noGrp="1"/>
          </p:cNvSpPr>
          <p:nvPr>
            <p:ph sz="half" idx="1"/>
          </p:nvPr>
        </p:nvSpPr>
        <p:spPr>
          <a:xfrm>
            <a:off x="624418" y="1412875"/>
            <a:ext cx="10943167" cy="217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4418" y="3738564"/>
            <a:ext cx="10943167" cy="2174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1"/>
          <p:cNvSpPr>
            <a:spLocks noGrp="1" noChangeArrowheads="1"/>
          </p:cNvSpPr>
          <p:nvPr>
            <p:ph type="dt" sz="half" idx="10"/>
          </p:nvPr>
        </p:nvSpPr>
        <p:spPr>
          <a:ln/>
        </p:spPr>
        <p:txBody>
          <a:bodyPr/>
          <a:lstStyle>
            <a:lvl1pPr>
              <a:defRPr/>
            </a:lvl1pPr>
          </a:lstStyle>
          <a:p>
            <a:pPr>
              <a:defRPr/>
            </a:pPr>
            <a:fld id="{CB0E4306-EDC5-4903-A617-3983FE3B72AE}"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5B4FD9D9-317D-4B4E-9892-1C629541CF4A}" type="slidenum">
              <a:rPr lang="en-GB" altLang="en-US"/>
              <a:pPr>
                <a:defRPr/>
              </a:pPr>
              <a:t>‹#›</a:t>
            </a:fld>
            <a:endParaRPr lang="en-GB" altLang="en-US"/>
          </a:p>
        </p:txBody>
      </p:sp>
    </p:spTree>
    <p:extLst>
      <p:ext uri="{BB962C8B-B14F-4D97-AF65-F5344CB8AC3E}">
        <p14:creationId xmlns:p14="http://schemas.microsoft.com/office/powerpoint/2010/main" val="36352034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Text Placeholder 2"/>
          <p:cNvSpPr>
            <a:spLocks noGrp="1"/>
          </p:cNvSpPr>
          <p:nvPr>
            <p:ph type="body" sz="half" idx="1"/>
          </p:nvPr>
        </p:nvSpPr>
        <p:spPr>
          <a:xfrm>
            <a:off x="624418" y="1412876"/>
            <a:ext cx="5369983"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412876"/>
            <a:ext cx="5369984"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1"/>
          <p:cNvSpPr>
            <a:spLocks noGrp="1" noChangeArrowheads="1"/>
          </p:cNvSpPr>
          <p:nvPr>
            <p:ph type="dt" sz="half" idx="10"/>
          </p:nvPr>
        </p:nvSpPr>
        <p:spPr>
          <a:ln/>
        </p:spPr>
        <p:txBody>
          <a:bodyPr/>
          <a:lstStyle>
            <a:lvl1pPr>
              <a:defRPr/>
            </a:lvl1pPr>
          </a:lstStyle>
          <a:p>
            <a:pPr>
              <a:defRPr/>
            </a:pPr>
            <a:fld id="{F9F640C7-6FCC-4109-BA86-AFD06ED34A7D}"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E73C27AC-2123-44AB-8E4E-42535E636430}" type="slidenum">
              <a:rPr lang="en-GB" altLang="en-US"/>
              <a:pPr>
                <a:defRPr/>
              </a:pPr>
              <a:t>‹#›</a:t>
            </a:fld>
            <a:endParaRPr lang="en-GB" altLang="en-US"/>
          </a:p>
        </p:txBody>
      </p:sp>
    </p:spTree>
    <p:extLst>
      <p:ext uri="{BB962C8B-B14F-4D97-AF65-F5344CB8AC3E}">
        <p14:creationId xmlns:p14="http://schemas.microsoft.com/office/powerpoint/2010/main" val="42810183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Chart Placeholder 2"/>
          <p:cNvSpPr>
            <a:spLocks noGrp="1"/>
          </p:cNvSpPr>
          <p:nvPr>
            <p:ph type="chart" idx="1"/>
          </p:nvPr>
        </p:nvSpPr>
        <p:spPr>
          <a:xfrm>
            <a:off x="624418" y="1412876"/>
            <a:ext cx="10943167" cy="4500563"/>
          </a:xfrm>
        </p:spPr>
        <p:txBody>
          <a:bodyPr/>
          <a:lstStyle/>
          <a:p>
            <a:pPr lvl="0"/>
            <a:endParaRPr lang="en-IN" noProof="0"/>
          </a:p>
        </p:txBody>
      </p:sp>
      <p:sp>
        <p:nvSpPr>
          <p:cNvPr id="4" name="Rectangle 21"/>
          <p:cNvSpPr>
            <a:spLocks noGrp="1" noChangeArrowheads="1"/>
          </p:cNvSpPr>
          <p:nvPr>
            <p:ph type="dt" sz="half" idx="10"/>
          </p:nvPr>
        </p:nvSpPr>
        <p:spPr>
          <a:ln/>
        </p:spPr>
        <p:txBody>
          <a:bodyPr/>
          <a:lstStyle>
            <a:lvl1pPr>
              <a:defRPr/>
            </a:lvl1pPr>
          </a:lstStyle>
          <a:p>
            <a:pPr>
              <a:defRPr/>
            </a:pPr>
            <a:fld id="{EB0F7E11-40CB-4595-B889-4C34907625CE}"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2B9F96E2-5B4F-472D-8243-22011CD18AA4}" type="slidenum">
              <a:rPr lang="en-GB" altLang="en-US"/>
              <a:pPr>
                <a:defRPr/>
              </a:pPr>
              <a:t>‹#›</a:t>
            </a:fld>
            <a:endParaRPr lang="en-GB" altLang="en-US"/>
          </a:p>
        </p:txBody>
      </p:sp>
    </p:spTree>
    <p:extLst>
      <p:ext uri="{BB962C8B-B14F-4D97-AF65-F5344CB8AC3E}">
        <p14:creationId xmlns:p14="http://schemas.microsoft.com/office/powerpoint/2010/main" val="22612041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Text Placeholder 2"/>
          <p:cNvSpPr>
            <a:spLocks noGrp="1"/>
          </p:cNvSpPr>
          <p:nvPr>
            <p:ph type="body" sz="half" idx="1"/>
          </p:nvPr>
        </p:nvSpPr>
        <p:spPr>
          <a:xfrm>
            <a:off x="624418" y="1412876"/>
            <a:ext cx="5369983"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hart Placeholder 3"/>
          <p:cNvSpPr>
            <a:spLocks noGrp="1"/>
          </p:cNvSpPr>
          <p:nvPr>
            <p:ph type="chart" sz="half" idx="2"/>
          </p:nvPr>
        </p:nvSpPr>
        <p:spPr>
          <a:xfrm>
            <a:off x="6197600" y="1412876"/>
            <a:ext cx="5369984" cy="4500563"/>
          </a:xfrm>
        </p:spPr>
        <p:txBody>
          <a:bodyPr/>
          <a:lstStyle/>
          <a:p>
            <a:pPr lvl="0"/>
            <a:endParaRPr lang="en-IN" noProof="0"/>
          </a:p>
        </p:txBody>
      </p:sp>
      <p:sp>
        <p:nvSpPr>
          <p:cNvPr id="5" name="Rectangle 21"/>
          <p:cNvSpPr>
            <a:spLocks noGrp="1" noChangeArrowheads="1"/>
          </p:cNvSpPr>
          <p:nvPr>
            <p:ph type="dt" sz="half" idx="10"/>
          </p:nvPr>
        </p:nvSpPr>
        <p:spPr>
          <a:ln/>
        </p:spPr>
        <p:txBody>
          <a:bodyPr/>
          <a:lstStyle>
            <a:lvl1pPr>
              <a:defRPr/>
            </a:lvl1pPr>
          </a:lstStyle>
          <a:p>
            <a:pPr>
              <a:defRPr/>
            </a:pPr>
            <a:fld id="{61EE4F75-FDBD-4590-A988-DB64609CE910}"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2BD42509-AE12-46B6-BAC1-CF14D9A3D0F8}" type="slidenum">
              <a:rPr lang="en-GB" altLang="en-US"/>
              <a:pPr>
                <a:defRPr/>
              </a:pPr>
              <a:t>‹#›</a:t>
            </a:fld>
            <a:endParaRPr lang="en-GB" altLang="en-US"/>
          </a:p>
        </p:txBody>
      </p:sp>
    </p:spTree>
    <p:extLst>
      <p:ext uri="{BB962C8B-B14F-4D97-AF65-F5344CB8AC3E}">
        <p14:creationId xmlns:p14="http://schemas.microsoft.com/office/powerpoint/2010/main" val="10864874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A20F-30AF-4AB2-BAB4-4F75E088F2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AAFCCF-89C2-4ADE-A8E0-071F80FEE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C7CEAC-006F-4975-B306-144801005B3D}"/>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5" name="Footer Placeholder 4">
            <a:extLst>
              <a:ext uri="{FF2B5EF4-FFF2-40B4-BE49-F238E27FC236}">
                <a16:creationId xmlns:a16="http://schemas.microsoft.com/office/drawing/2014/main" id="{B27A8D16-E6B2-414B-A51E-E961038EA2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52A1B5-4C07-4E74-B0DA-4C46FAFE90E9}"/>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32210838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BA81-A150-4FAF-9B80-80D4A23310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630621-8FB9-4407-9E88-FBEB55BC1A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6F75BB-834C-4CAE-AFD8-181323D33400}"/>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5" name="Footer Placeholder 4">
            <a:extLst>
              <a:ext uri="{FF2B5EF4-FFF2-40B4-BE49-F238E27FC236}">
                <a16:creationId xmlns:a16="http://schemas.microsoft.com/office/drawing/2014/main" id="{C2B73E20-B6CA-4455-AFD3-924000B1D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842F42-3013-48EA-8C63-1510D90A01D8}"/>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179029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sp>
        <p:nvSpPr>
          <p:cNvPr id="4102"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8"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9"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20032894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0854-E7CC-494B-AB50-3C7BA3C194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D8BFFA-A4A1-41E5-9896-F6C1AE8FA9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E24994-B87B-4F3E-9A17-604DD77C18CE}"/>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5" name="Footer Placeholder 4">
            <a:extLst>
              <a:ext uri="{FF2B5EF4-FFF2-40B4-BE49-F238E27FC236}">
                <a16:creationId xmlns:a16="http://schemas.microsoft.com/office/drawing/2014/main" id="{1502EF51-5FF7-4E45-A76C-20DC1A8DEA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EF9AA-ADFF-478D-BC6B-6767CA0D2649}"/>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16788642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054B4-4AED-4FA8-BC64-7F47EE4E08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95570A-6572-479D-818C-08BF2AA6E4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041654-75C9-4984-B781-CCD1934D0F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2F7EE0-23CC-46BB-8F61-B9819CFE9615}"/>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6" name="Footer Placeholder 5">
            <a:extLst>
              <a:ext uri="{FF2B5EF4-FFF2-40B4-BE49-F238E27FC236}">
                <a16:creationId xmlns:a16="http://schemas.microsoft.com/office/drawing/2014/main" id="{47F69712-C3FB-467C-AB03-B670CCC3C7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A5E35B-2AAB-44A4-9840-B70DA25014C0}"/>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19295891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21458-4A89-467A-B367-CEBB6CEC8A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C65412-88A1-41CF-BC54-E4A460B704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CF27D-987E-4046-B37B-09BF2F9970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DB9DF9-8903-4423-BF9D-642C9DBF5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E1D290-ECBC-49F8-9B40-DEA6DFC7D5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ECF166-BA7D-48D1-9E49-1B1B2CB8D411}"/>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8" name="Footer Placeholder 7">
            <a:extLst>
              <a:ext uri="{FF2B5EF4-FFF2-40B4-BE49-F238E27FC236}">
                <a16:creationId xmlns:a16="http://schemas.microsoft.com/office/drawing/2014/main" id="{60D59421-75E4-483E-9FE6-CA3339E29A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51B5BF-77D5-4CF4-AFB1-E64A2F1341A7}"/>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2323286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E845-A3C2-4E68-B696-7DB4012ADD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97E601-20EC-4AC7-892A-BA78ED5D69A8}"/>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4" name="Footer Placeholder 3">
            <a:extLst>
              <a:ext uri="{FF2B5EF4-FFF2-40B4-BE49-F238E27FC236}">
                <a16:creationId xmlns:a16="http://schemas.microsoft.com/office/drawing/2014/main" id="{007EECE0-6079-4E15-A58C-FE7835D785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5D83F2-91BB-4B14-AA9E-DAA080545B0A}"/>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27699437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1A145-B117-4C70-A042-E326DB40C7A5}"/>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3" name="Footer Placeholder 2">
            <a:extLst>
              <a:ext uri="{FF2B5EF4-FFF2-40B4-BE49-F238E27FC236}">
                <a16:creationId xmlns:a16="http://schemas.microsoft.com/office/drawing/2014/main" id="{EC1AFF1B-CB88-4EAE-AB4C-899A3DB781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EEE08A-CF80-4D3D-BE75-346031C4F000}"/>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19519353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FE7F-CEF1-4782-8DD1-348BE69AF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BFDCF8-C631-48DD-A93E-9ED4533ABB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34E8B2-D389-40A7-B50C-B5D9206A1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F8FF0-5D5F-404D-9AC5-9593F56E0E9F}"/>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6" name="Footer Placeholder 5">
            <a:extLst>
              <a:ext uri="{FF2B5EF4-FFF2-40B4-BE49-F238E27FC236}">
                <a16:creationId xmlns:a16="http://schemas.microsoft.com/office/drawing/2014/main" id="{4BD5391B-8337-40D3-995B-52576571AB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6C462F-C675-4F74-BB0C-AA2E73428CDC}"/>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37046555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B856-74A8-43E7-8D94-84C583BC3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ABD16D-C9F0-4694-A269-8781B8EB5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540B8A-45C2-43B6-A570-0C58BFC99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D23F5-D1A5-4168-B94B-00ED3E1EAF20}"/>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6" name="Footer Placeholder 5">
            <a:extLst>
              <a:ext uri="{FF2B5EF4-FFF2-40B4-BE49-F238E27FC236}">
                <a16:creationId xmlns:a16="http://schemas.microsoft.com/office/drawing/2014/main" id="{1444439F-604C-4C87-AA38-1D05DC593D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C2A4C4-62B3-40FA-A3E7-19F28D79148C}"/>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3873751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C614-0F50-4B4C-BDF8-5FDEB3C165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9E32EF-5467-414D-8C46-8ADF7FE489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5D6C3B-EAD0-4F8C-AAD7-10DCCAEC9471}"/>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5" name="Footer Placeholder 4">
            <a:extLst>
              <a:ext uri="{FF2B5EF4-FFF2-40B4-BE49-F238E27FC236}">
                <a16:creationId xmlns:a16="http://schemas.microsoft.com/office/drawing/2014/main" id="{575A0101-CB8F-4F64-97E6-B33F0E742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A5856F-BA7C-415C-A594-A6D0648DEA54}"/>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41535886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660D24-ED5F-49C4-852E-E1BD3F111D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34AF2F-D7B6-4B04-8F25-47F9DA391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1F8D5B-F15F-4923-9FAE-CF264380E99F}"/>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5" name="Footer Placeholder 4">
            <a:extLst>
              <a:ext uri="{FF2B5EF4-FFF2-40B4-BE49-F238E27FC236}">
                <a16:creationId xmlns:a16="http://schemas.microsoft.com/office/drawing/2014/main" id="{A2278DC7-EE56-455D-9553-D1DB6B5114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5D6593-287A-4CA7-B9FC-C197256BDBC4}"/>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4411859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3085697" y="765408"/>
            <a:ext cx="8504955" cy="860400"/>
          </a:xfrm>
        </p:spPr>
        <p:txBody>
          <a:bodyPr/>
          <a:lstStyle>
            <a:lvl1pPr>
              <a:defRPr>
                <a:latin typeface="EYInterstate Regular"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085695" y="1731938"/>
            <a:ext cx="6219714" cy="968400"/>
          </a:xfrm>
          <a:prstGeom prst="rect">
            <a:avLst/>
          </a:prstGeom>
        </p:spPr>
        <p:txBody>
          <a:bodyPr/>
          <a:lstStyle>
            <a:lvl1pPr marL="0" indent="0" algn="l">
              <a:buNone/>
              <a:defRPr sz="1807">
                <a:solidFill>
                  <a:schemeClr val="bg2"/>
                </a:solidFill>
                <a:latin typeface="EYInterstate Light" pitchFamily="2" charset="0"/>
              </a:defRPr>
            </a:lvl1pPr>
            <a:lvl2pPr marL="0" indent="0" algn="l">
              <a:buNone/>
              <a:defRPr sz="1446">
                <a:solidFill>
                  <a:schemeClr val="tx1">
                    <a:tint val="75000"/>
                  </a:schemeClr>
                </a:solidFill>
              </a:defRPr>
            </a:lvl2pPr>
            <a:lvl3pPr marL="826252" indent="0" algn="ctr">
              <a:buNone/>
              <a:defRPr>
                <a:solidFill>
                  <a:schemeClr val="tx1">
                    <a:tint val="75000"/>
                  </a:schemeClr>
                </a:solidFill>
              </a:defRPr>
            </a:lvl3pPr>
            <a:lvl4pPr marL="1239378" indent="0" algn="ctr">
              <a:buNone/>
              <a:defRPr>
                <a:solidFill>
                  <a:schemeClr val="tx1">
                    <a:tint val="75000"/>
                  </a:schemeClr>
                </a:solidFill>
              </a:defRPr>
            </a:lvl4pPr>
            <a:lvl5pPr marL="1652504" indent="0" algn="ctr">
              <a:buNone/>
              <a:defRPr>
                <a:solidFill>
                  <a:schemeClr val="tx1">
                    <a:tint val="75000"/>
                  </a:schemeClr>
                </a:solidFill>
              </a:defRPr>
            </a:lvl5pPr>
            <a:lvl6pPr marL="2065630" indent="0" algn="ctr">
              <a:buNone/>
              <a:defRPr>
                <a:solidFill>
                  <a:schemeClr val="tx1">
                    <a:tint val="75000"/>
                  </a:schemeClr>
                </a:solidFill>
              </a:defRPr>
            </a:lvl6pPr>
            <a:lvl7pPr marL="2478756" indent="0" algn="ctr">
              <a:buNone/>
              <a:defRPr>
                <a:solidFill>
                  <a:schemeClr val="tx1">
                    <a:tint val="75000"/>
                  </a:schemeClr>
                </a:solidFill>
              </a:defRPr>
            </a:lvl7pPr>
            <a:lvl8pPr marL="2891881" indent="0" algn="ctr">
              <a:buNone/>
              <a:defRPr>
                <a:solidFill>
                  <a:schemeClr val="tx1">
                    <a:tint val="75000"/>
                  </a:schemeClr>
                </a:solidFill>
              </a:defRPr>
            </a:lvl8pPr>
            <a:lvl9pPr marL="3305007" indent="0" algn="ctr">
              <a:buNone/>
              <a:defRPr>
                <a:solidFill>
                  <a:schemeClr val="tx1">
                    <a:tint val="75000"/>
                  </a:schemeClr>
                </a:solidFill>
              </a:defRPr>
            </a:lvl9pPr>
          </a:lstStyle>
          <a:p>
            <a:r>
              <a:rPr lang="en-US"/>
              <a:t>Click to edit Master subtitle style</a:t>
            </a:r>
            <a:endParaRPr lang="en-GB" dirty="0"/>
          </a:p>
        </p:txBody>
      </p:sp>
      <p:grpSp>
        <p:nvGrpSpPr>
          <p:cNvPr id="9" name="Group 8"/>
          <p:cNvGrpSpPr/>
          <p:nvPr/>
        </p:nvGrpSpPr>
        <p:grpSpPr>
          <a:xfrm>
            <a:off x="1" y="1628775"/>
            <a:ext cx="12192000" cy="4469625"/>
            <a:chOff x="0" y="1628775"/>
            <a:chExt cx="12198350" cy="4469625"/>
          </a:xfrm>
        </p:grpSpPr>
        <p:sp>
          <p:nvSpPr>
            <p:cNvPr id="1032" name="Freeform 8"/>
            <p:cNvSpPr>
              <a:spLocks/>
            </p:cNvSpPr>
            <p:nvPr userDrawn="1"/>
          </p:nvSpPr>
          <p:spPr bwMode="gray">
            <a:xfrm>
              <a:off x="3072661"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626" dirty="0">
                <a:latin typeface="EYInterstate" panose="02000503020000020004" pitchFamily="2" charset="0"/>
              </a:endParaRPr>
            </a:p>
          </p:txBody>
        </p:sp>
        <p:pic>
          <p:nvPicPr>
            <p:cNvPr id="1026" name="Picture 2"/>
            <p:cNvPicPr>
              <a:picLocks noChangeAspect="1" noChangeArrowheads="1"/>
            </p:cNvPicPr>
            <p:nvPr userDrawn="1"/>
          </p:nvPicPr>
          <p:blipFill>
            <a:blip r:embed="rId2" cstate="print"/>
            <a:srcRect/>
            <a:stretch>
              <a:fillRect/>
            </a:stretch>
          </p:blipFill>
          <p:spPr bwMode="auto">
            <a:xfrm>
              <a:off x="0" y="4291200"/>
              <a:ext cx="3078523" cy="1807200"/>
            </a:xfrm>
            <a:prstGeom prst="rect">
              <a:avLst/>
            </a:prstGeom>
            <a:noFill/>
            <a:ln w="9525">
              <a:noFill/>
              <a:miter lim="800000"/>
              <a:headEnd/>
              <a:tailEnd/>
            </a:ln>
            <a:effectLst/>
          </p:spPr>
        </p:pic>
      </p:grpSp>
      <p:pic>
        <p:nvPicPr>
          <p:cNvPr id="10" name="Picture 2"/>
          <p:cNvPicPr>
            <a:picLocks noChangeAspect="1" noChangeArrowheads="1"/>
          </p:cNvPicPr>
          <p:nvPr/>
        </p:nvPicPr>
        <p:blipFill>
          <a:blip r:embed="rId3" cstate="print"/>
          <a:srcRect/>
          <a:stretch>
            <a:fillRect/>
          </a:stretch>
        </p:blipFill>
        <p:spPr bwMode="auto">
          <a:xfrm>
            <a:off x="3077803" y="5865104"/>
            <a:ext cx="1120812" cy="673345"/>
          </a:xfrm>
          <a:prstGeom prst="rect">
            <a:avLst/>
          </a:prstGeom>
          <a:noFill/>
          <a:ln w="9525">
            <a:noFill/>
            <a:miter lim="800000"/>
            <a:headEnd/>
            <a:tailEnd/>
          </a:ln>
          <a:effectLst/>
        </p:spPr>
      </p:pic>
    </p:spTree>
    <p:extLst>
      <p:ext uri="{BB962C8B-B14F-4D97-AF65-F5344CB8AC3E}">
        <p14:creationId xmlns:p14="http://schemas.microsoft.com/office/powerpoint/2010/main" val="3241288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sp>
        <p:nvSpPr>
          <p:cNvPr id="7"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rgbClr val="808080"/>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1"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3"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6" name="TextBox 15"/>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9" name="TextBox 8"/>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8348246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3" name="Content Placeholder 2"/>
          <p:cNvSpPr>
            <a:spLocks noGrp="1"/>
          </p:cNvSpPr>
          <p:nvPr>
            <p:ph idx="1"/>
          </p:nvPr>
        </p:nvSpPr>
        <p:spPr>
          <a:xfrm>
            <a:off x="609602" y="1425600"/>
            <a:ext cx="10972800" cy="4698000"/>
          </a:xfrm>
          <a:prstGeom prst="rect">
            <a:avLst/>
          </a:prstGeom>
        </p:spPr>
        <p:txBody>
          <a:bodyPr lIns="0"/>
          <a:lstStyle>
            <a:lvl1pPr>
              <a:defRPr lang="en-US" sz="1626" dirty="0" smtClean="0"/>
            </a:lvl1pPr>
            <a:lvl2pPr>
              <a:defRPr lang="en-US" dirty="0" smtClean="0"/>
            </a:lvl2pPr>
            <a:lvl3pPr>
              <a:defRPr lang="en-US" dirty="0" smtClean="0"/>
            </a:lvl3pPr>
            <a:lvl4pPr>
              <a:defRPr lang="en-US" dirty="0" smtClean="0"/>
            </a:lvl4pPr>
            <a:lvl5pPr>
              <a:defRPr lang="en-GB" dirty="0"/>
            </a:lvl5pPr>
          </a:lstStyle>
          <a:p>
            <a:pPr marL="238121" lvl="0" indent="-238121"/>
            <a:r>
              <a:rPr lang="en-US" dirty="0"/>
              <a:t>Click to edit Master text styles</a:t>
            </a:r>
          </a:p>
          <a:p>
            <a:pPr marL="407388" lvl="1"/>
            <a:r>
              <a:rPr lang="en-US" dirty="0"/>
              <a:t>Second level</a:t>
            </a:r>
          </a:p>
          <a:p>
            <a:pPr marL="566614" lvl="2"/>
            <a:r>
              <a:rPr lang="en-US" dirty="0"/>
              <a:t>Third level</a:t>
            </a:r>
          </a:p>
          <a:p>
            <a:pPr marL="731577" lvl="3"/>
            <a:r>
              <a:rPr lang="en-US" dirty="0"/>
              <a:t>Fourth level</a:t>
            </a:r>
          </a:p>
          <a:p>
            <a:pPr marL="889368" lvl="4"/>
            <a:r>
              <a:rPr lang="en-US" dirty="0"/>
              <a:t>Fifth level</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Tree>
    <p:extLst>
      <p:ext uri="{BB962C8B-B14F-4D97-AF65-F5344CB8AC3E}">
        <p14:creationId xmlns:p14="http://schemas.microsoft.com/office/powerpoint/2010/main" val="28986809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Content Placeholder 2"/>
          <p:cNvSpPr>
            <a:spLocks noGrp="1"/>
          </p:cNvSpPr>
          <p:nvPr>
            <p:ph idx="1"/>
          </p:nvPr>
        </p:nvSpPr>
        <p:spPr>
          <a:xfrm>
            <a:off x="609602" y="1425600"/>
            <a:ext cx="10972800" cy="4698000"/>
          </a:xfrm>
          <a:prstGeom prst="rect">
            <a:avLst/>
          </a:prstGeom>
        </p:spPr>
        <p:txBody>
          <a:bodyPr lIns="0"/>
          <a:lstStyle>
            <a:lvl1pPr marL="238121" indent="-238121">
              <a:defRPr sz="1626"/>
            </a:lvl1pPr>
            <a:lvl2pPr marL="407388" indent="-152053">
              <a:defRPr/>
            </a:lvl2pPr>
            <a:lvl3pPr marL="566614" indent="-166398">
              <a:defRPr/>
            </a:lvl3pPr>
            <a:lvl4pPr marL="731577" indent="-152053">
              <a:defRPr/>
            </a:lvl4pPr>
            <a:lvl5pPr marL="889368" indent="-15779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620575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Tree>
    <p:extLst>
      <p:ext uri="{BB962C8B-B14F-4D97-AF65-F5344CB8AC3E}">
        <p14:creationId xmlns:p14="http://schemas.microsoft.com/office/powerpoint/2010/main" val="1441130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sp>
        <p:nvSpPr>
          <p:cNvPr id="4102"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8"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9"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3649747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sp>
        <p:nvSpPr>
          <p:cNvPr id="7"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rgbClr val="808080"/>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1"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3"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6" name="TextBox 15"/>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9" name="TextBox 8"/>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405774563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Divider 4">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597290" y="1058400"/>
            <a:ext cx="10984158" cy="5194800"/>
          </a:xfrm>
          <a:prstGeom prst="rect">
            <a:avLst/>
          </a:prstGeom>
          <a:noFill/>
          <a:ln w="9525">
            <a:noFill/>
            <a:miter lim="800000"/>
            <a:headEnd/>
            <a:tailEnd/>
          </a:ln>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14859341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1_Divider 4">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6"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7"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2" name="TextBox 11"/>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6" name="TextBox 5"/>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956344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70865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8960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34" name="Freeform 5"/>
          <p:cNvSpPr>
            <a:spLocks noChangeAspect="1"/>
          </p:cNvSpPr>
          <p:nvPr userDrawn="1"/>
        </p:nvSpPr>
        <p:spPr bwMode="gray">
          <a:xfrm rot="10800000">
            <a:off x="4369393" y="457201"/>
            <a:ext cx="7217664"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5" name="Title 1"/>
          <p:cNvSpPr>
            <a:spLocks noGrp="1"/>
          </p:cNvSpPr>
          <p:nvPr>
            <p:ph type="ctrTitle"/>
          </p:nvPr>
        </p:nvSpPr>
        <p:spPr>
          <a:xfrm>
            <a:off x="4742812" y="1677507"/>
            <a:ext cx="6534912"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36" name="Subtitle 2"/>
          <p:cNvSpPr>
            <a:spLocks noGrp="1"/>
          </p:cNvSpPr>
          <p:nvPr>
            <p:ph type="subTitle" idx="1"/>
          </p:nvPr>
        </p:nvSpPr>
        <p:spPr>
          <a:xfrm>
            <a:off x="4742812" y="2685128"/>
            <a:ext cx="6534912"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grpSp>
        <p:nvGrpSpPr>
          <p:cNvPr id="7" name="Group 4">
            <a:extLst>
              <a:ext uri="{FF2B5EF4-FFF2-40B4-BE49-F238E27FC236}">
                <a16:creationId xmlns:a16="http://schemas.microsoft.com/office/drawing/2014/main" id="{3A27E1E9-AD34-4B5B-A1A7-9F2224C89423}"/>
              </a:ext>
            </a:extLst>
          </p:cNvPr>
          <p:cNvGrpSpPr>
            <a:grpSpLocks noChangeAspect="1"/>
          </p:cNvGrpSpPr>
          <p:nvPr userDrawn="1"/>
        </p:nvGrpSpPr>
        <p:grpSpPr bwMode="auto">
          <a:xfrm>
            <a:off x="10280651" y="5340350"/>
            <a:ext cx="1316567" cy="1157288"/>
            <a:chOff x="4857" y="3364"/>
            <a:chExt cx="622" cy="729"/>
          </a:xfrm>
        </p:grpSpPr>
        <p:sp>
          <p:nvSpPr>
            <p:cNvPr id="8" name="AutoShape 3">
              <a:extLst>
                <a:ext uri="{FF2B5EF4-FFF2-40B4-BE49-F238E27FC236}">
                  <a16:creationId xmlns:a16="http://schemas.microsoft.com/office/drawing/2014/main" id="{E63212A3-9F20-4219-89E9-32BBBE305CCF}"/>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9" name="Freeform 5">
              <a:extLst>
                <a:ext uri="{FF2B5EF4-FFF2-40B4-BE49-F238E27FC236}">
                  <a16:creationId xmlns:a16="http://schemas.microsoft.com/office/drawing/2014/main" id="{F3C7E186-E0A8-4E84-856F-724D086CE2DA}"/>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0" name="Freeform 6">
              <a:extLst>
                <a:ext uri="{FF2B5EF4-FFF2-40B4-BE49-F238E27FC236}">
                  <a16:creationId xmlns:a16="http://schemas.microsoft.com/office/drawing/2014/main" id="{CDAEE485-7F13-4561-907A-A9C93A3AB583}"/>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grpSp>
    </p:spTree>
    <p:extLst>
      <p:ext uri="{BB962C8B-B14F-4D97-AF65-F5344CB8AC3E}">
        <p14:creationId xmlns:p14="http://schemas.microsoft.com/office/powerpoint/2010/main" val="404973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4">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597290" y="1058400"/>
            <a:ext cx="10984158" cy="5194800"/>
          </a:xfrm>
          <a:prstGeom prst="rect">
            <a:avLst/>
          </a:prstGeom>
          <a:noFill/>
          <a:ln w="9525">
            <a:noFill/>
            <a:miter lim="800000"/>
            <a:headEnd/>
            <a:tailEnd/>
          </a:ln>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132820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Divider 4">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6"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7"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2" name="TextBox 11"/>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6" name="TextBox 5"/>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141975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473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w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w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1.wmf"/><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1.wmf"/><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Line 11"/>
          <p:cNvSpPr>
            <a:spLocks noChangeShapeType="1"/>
          </p:cNvSpPr>
          <p:nvPr/>
        </p:nvSpPr>
        <p:spPr bwMode="auto">
          <a:xfrm>
            <a:off x="609602" y="6200389"/>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4" name="TextBox 13"/>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9" name="TextBox 8"/>
          <p:cNvSpPr txBox="1"/>
          <p:nvPr/>
        </p:nvSpPr>
        <p:spPr>
          <a:xfrm>
            <a:off x="1331550" y="6442685"/>
            <a:ext cx="1508691"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12" name="TextBox 11"/>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210508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826252" rtl="0" eaLnBrk="1" latinLnBrk="0" hangingPunct="1">
        <a:lnSpc>
          <a:spcPct val="85000"/>
        </a:lnSpc>
        <a:spcBef>
          <a:spcPct val="0"/>
        </a:spcBef>
        <a:buNone/>
        <a:defRPr sz="2711" b="1" kern="1200">
          <a:solidFill>
            <a:schemeClr val="bg2"/>
          </a:solidFill>
          <a:latin typeface="EYInterstate" panose="02000503020000020004" pitchFamily="2" charset="0"/>
          <a:ea typeface="+mj-ea"/>
          <a:cs typeface="Arial" pitchFamily="34" charset="0"/>
        </a:defRPr>
      </a:lvl1pPr>
    </p:titleStyle>
    <p:bodyStyle>
      <a:lvl1pPr marL="154922" indent="-154922"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pitchFamily="2" charset="0"/>
          <a:ea typeface="+mn-ea"/>
          <a:cs typeface="+mn-cs"/>
        </a:defRPr>
      </a:lvl1pPr>
      <a:lvl2pPr marL="309844"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2pPr>
      <a:lvl3pPr marL="467636" indent="-166398"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3pPr>
      <a:lvl4pPr marL="619689"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4pPr>
      <a:lvl5pPr marL="777480" indent="-157791"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5pPr>
      <a:lvl6pPr marL="2272193"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6pPr>
      <a:lvl7pPr marL="2685318"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7pPr>
      <a:lvl8pPr marL="3098444"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8pPr>
      <a:lvl9pPr marL="3511570"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9pPr>
    </p:bodyStyle>
    <p:otherStyle>
      <a:defPPr>
        <a:defRPr lang="en-US"/>
      </a:defPPr>
      <a:lvl1pPr marL="0" algn="l" defTabSz="826252" rtl="0" eaLnBrk="1" latinLnBrk="0" hangingPunct="1">
        <a:defRPr sz="1626" kern="1200">
          <a:solidFill>
            <a:schemeClr val="tx1"/>
          </a:solidFill>
          <a:latin typeface="+mn-lt"/>
          <a:ea typeface="+mn-ea"/>
          <a:cs typeface="+mn-cs"/>
        </a:defRPr>
      </a:lvl1pPr>
      <a:lvl2pPr marL="413126" algn="l" defTabSz="826252" rtl="0" eaLnBrk="1" latinLnBrk="0" hangingPunct="1">
        <a:defRPr sz="1626" kern="1200">
          <a:solidFill>
            <a:schemeClr val="tx1"/>
          </a:solidFill>
          <a:latin typeface="+mn-lt"/>
          <a:ea typeface="+mn-ea"/>
          <a:cs typeface="+mn-cs"/>
        </a:defRPr>
      </a:lvl2pPr>
      <a:lvl3pPr marL="826252" algn="l" defTabSz="826252" rtl="0" eaLnBrk="1" latinLnBrk="0" hangingPunct="1">
        <a:defRPr sz="1626" kern="1200">
          <a:solidFill>
            <a:schemeClr val="tx1"/>
          </a:solidFill>
          <a:latin typeface="+mn-lt"/>
          <a:ea typeface="+mn-ea"/>
          <a:cs typeface="+mn-cs"/>
        </a:defRPr>
      </a:lvl3pPr>
      <a:lvl4pPr marL="1239378" algn="l" defTabSz="826252" rtl="0" eaLnBrk="1" latinLnBrk="0" hangingPunct="1">
        <a:defRPr sz="1626" kern="1200">
          <a:solidFill>
            <a:schemeClr val="tx1"/>
          </a:solidFill>
          <a:latin typeface="+mn-lt"/>
          <a:ea typeface="+mn-ea"/>
          <a:cs typeface="+mn-cs"/>
        </a:defRPr>
      </a:lvl4pPr>
      <a:lvl5pPr marL="1652504" algn="l" defTabSz="826252" rtl="0" eaLnBrk="1" latinLnBrk="0" hangingPunct="1">
        <a:defRPr sz="1626" kern="1200">
          <a:solidFill>
            <a:schemeClr val="tx1"/>
          </a:solidFill>
          <a:latin typeface="+mn-lt"/>
          <a:ea typeface="+mn-ea"/>
          <a:cs typeface="+mn-cs"/>
        </a:defRPr>
      </a:lvl5pPr>
      <a:lvl6pPr marL="2065630" algn="l" defTabSz="826252" rtl="0" eaLnBrk="1" latinLnBrk="0" hangingPunct="1">
        <a:defRPr sz="1626" kern="1200">
          <a:solidFill>
            <a:schemeClr val="tx1"/>
          </a:solidFill>
          <a:latin typeface="+mn-lt"/>
          <a:ea typeface="+mn-ea"/>
          <a:cs typeface="+mn-cs"/>
        </a:defRPr>
      </a:lvl6pPr>
      <a:lvl7pPr marL="2478756" algn="l" defTabSz="826252" rtl="0" eaLnBrk="1" latinLnBrk="0" hangingPunct="1">
        <a:defRPr sz="1626" kern="1200">
          <a:solidFill>
            <a:schemeClr val="tx1"/>
          </a:solidFill>
          <a:latin typeface="+mn-lt"/>
          <a:ea typeface="+mn-ea"/>
          <a:cs typeface="+mn-cs"/>
        </a:defRPr>
      </a:lvl7pPr>
      <a:lvl8pPr marL="2891881" algn="l" defTabSz="826252" rtl="0" eaLnBrk="1" latinLnBrk="0" hangingPunct="1">
        <a:defRPr sz="1626" kern="1200">
          <a:solidFill>
            <a:schemeClr val="tx1"/>
          </a:solidFill>
          <a:latin typeface="+mn-lt"/>
          <a:ea typeface="+mn-ea"/>
          <a:cs typeface="+mn-cs"/>
        </a:defRPr>
      </a:lvl8pPr>
      <a:lvl9pPr marL="3305007" algn="l" defTabSz="826252" rtl="0" eaLnBrk="1" latinLnBrk="0" hangingPunct="1">
        <a:defRPr sz="162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Line 11"/>
          <p:cNvSpPr>
            <a:spLocks noChangeShapeType="1"/>
          </p:cNvSpPr>
          <p:nvPr/>
        </p:nvSpPr>
        <p:spPr bwMode="auto">
          <a:xfrm>
            <a:off x="609602" y="6200389"/>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4" name="TextBox 13"/>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9" name="TextBox 8"/>
          <p:cNvSpPr txBox="1"/>
          <p:nvPr/>
        </p:nvSpPr>
        <p:spPr>
          <a:xfrm>
            <a:off x="1331550" y="6442685"/>
            <a:ext cx="1508691"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12" name="TextBox 11"/>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2192638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xStyles>
    <p:titleStyle>
      <a:lvl1pPr algn="l" defTabSz="826252" rtl="0" eaLnBrk="1" latinLnBrk="0" hangingPunct="1">
        <a:lnSpc>
          <a:spcPct val="85000"/>
        </a:lnSpc>
        <a:spcBef>
          <a:spcPct val="0"/>
        </a:spcBef>
        <a:buNone/>
        <a:defRPr sz="2711" b="1" kern="1200">
          <a:solidFill>
            <a:schemeClr val="bg2"/>
          </a:solidFill>
          <a:latin typeface="EYInterstate" panose="02000503020000020004" pitchFamily="2" charset="0"/>
          <a:ea typeface="+mj-ea"/>
          <a:cs typeface="Arial" pitchFamily="34" charset="0"/>
        </a:defRPr>
      </a:lvl1pPr>
    </p:titleStyle>
    <p:bodyStyle>
      <a:lvl1pPr marL="154922" indent="-154922"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pitchFamily="2" charset="0"/>
          <a:ea typeface="+mn-ea"/>
          <a:cs typeface="+mn-cs"/>
        </a:defRPr>
      </a:lvl1pPr>
      <a:lvl2pPr marL="309844"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2pPr>
      <a:lvl3pPr marL="467636" indent="-166398"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3pPr>
      <a:lvl4pPr marL="619689"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4pPr>
      <a:lvl5pPr marL="777480" indent="-157791"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5pPr>
      <a:lvl6pPr marL="2272193"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6pPr>
      <a:lvl7pPr marL="2685318"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7pPr>
      <a:lvl8pPr marL="3098444"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8pPr>
      <a:lvl9pPr marL="3511570"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9pPr>
    </p:bodyStyle>
    <p:otherStyle>
      <a:defPPr>
        <a:defRPr lang="en-US"/>
      </a:defPPr>
      <a:lvl1pPr marL="0" algn="l" defTabSz="826252" rtl="0" eaLnBrk="1" latinLnBrk="0" hangingPunct="1">
        <a:defRPr sz="1626" kern="1200">
          <a:solidFill>
            <a:schemeClr val="tx1"/>
          </a:solidFill>
          <a:latin typeface="+mn-lt"/>
          <a:ea typeface="+mn-ea"/>
          <a:cs typeface="+mn-cs"/>
        </a:defRPr>
      </a:lvl1pPr>
      <a:lvl2pPr marL="413126" algn="l" defTabSz="826252" rtl="0" eaLnBrk="1" latinLnBrk="0" hangingPunct="1">
        <a:defRPr sz="1626" kern="1200">
          <a:solidFill>
            <a:schemeClr val="tx1"/>
          </a:solidFill>
          <a:latin typeface="+mn-lt"/>
          <a:ea typeface="+mn-ea"/>
          <a:cs typeface="+mn-cs"/>
        </a:defRPr>
      </a:lvl2pPr>
      <a:lvl3pPr marL="826252" algn="l" defTabSz="826252" rtl="0" eaLnBrk="1" latinLnBrk="0" hangingPunct="1">
        <a:defRPr sz="1626" kern="1200">
          <a:solidFill>
            <a:schemeClr val="tx1"/>
          </a:solidFill>
          <a:latin typeface="+mn-lt"/>
          <a:ea typeface="+mn-ea"/>
          <a:cs typeface="+mn-cs"/>
        </a:defRPr>
      </a:lvl3pPr>
      <a:lvl4pPr marL="1239378" algn="l" defTabSz="826252" rtl="0" eaLnBrk="1" latinLnBrk="0" hangingPunct="1">
        <a:defRPr sz="1626" kern="1200">
          <a:solidFill>
            <a:schemeClr val="tx1"/>
          </a:solidFill>
          <a:latin typeface="+mn-lt"/>
          <a:ea typeface="+mn-ea"/>
          <a:cs typeface="+mn-cs"/>
        </a:defRPr>
      </a:lvl4pPr>
      <a:lvl5pPr marL="1652504" algn="l" defTabSz="826252" rtl="0" eaLnBrk="1" latinLnBrk="0" hangingPunct="1">
        <a:defRPr sz="1626" kern="1200">
          <a:solidFill>
            <a:schemeClr val="tx1"/>
          </a:solidFill>
          <a:latin typeface="+mn-lt"/>
          <a:ea typeface="+mn-ea"/>
          <a:cs typeface="+mn-cs"/>
        </a:defRPr>
      </a:lvl5pPr>
      <a:lvl6pPr marL="2065630" algn="l" defTabSz="826252" rtl="0" eaLnBrk="1" latinLnBrk="0" hangingPunct="1">
        <a:defRPr sz="1626" kern="1200">
          <a:solidFill>
            <a:schemeClr val="tx1"/>
          </a:solidFill>
          <a:latin typeface="+mn-lt"/>
          <a:ea typeface="+mn-ea"/>
          <a:cs typeface="+mn-cs"/>
        </a:defRPr>
      </a:lvl6pPr>
      <a:lvl7pPr marL="2478756" algn="l" defTabSz="826252" rtl="0" eaLnBrk="1" latinLnBrk="0" hangingPunct="1">
        <a:defRPr sz="1626" kern="1200">
          <a:solidFill>
            <a:schemeClr val="tx1"/>
          </a:solidFill>
          <a:latin typeface="+mn-lt"/>
          <a:ea typeface="+mn-ea"/>
          <a:cs typeface="+mn-cs"/>
        </a:defRPr>
      </a:lvl7pPr>
      <a:lvl8pPr marL="2891881" algn="l" defTabSz="826252" rtl="0" eaLnBrk="1" latinLnBrk="0" hangingPunct="1">
        <a:defRPr sz="1626" kern="1200">
          <a:solidFill>
            <a:schemeClr val="tx1"/>
          </a:solidFill>
          <a:latin typeface="+mn-lt"/>
          <a:ea typeface="+mn-ea"/>
          <a:cs typeface="+mn-cs"/>
        </a:defRPr>
      </a:lvl8pPr>
      <a:lvl9pPr marL="3305007" algn="l" defTabSz="826252" rtl="0" eaLnBrk="1" latinLnBrk="0" hangingPunct="1">
        <a:defRPr sz="162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Line 11"/>
          <p:cNvSpPr>
            <a:spLocks noChangeShapeType="1"/>
          </p:cNvSpPr>
          <p:nvPr/>
        </p:nvSpPr>
        <p:spPr bwMode="auto">
          <a:xfrm>
            <a:off x="609602" y="6200389"/>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4" name="TextBox 13"/>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9" name="TextBox 8"/>
          <p:cNvSpPr txBox="1"/>
          <p:nvPr/>
        </p:nvSpPr>
        <p:spPr>
          <a:xfrm>
            <a:off x="1331550" y="6442685"/>
            <a:ext cx="1508691"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12" name="TextBox 11"/>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271171548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Lst>
  <p:txStyles>
    <p:titleStyle>
      <a:lvl1pPr algn="l" defTabSz="826252" rtl="0" eaLnBrk="1" latinLnBrk="0" hangingPunct="1">
        <a:lnSpc>
          <a:spcPct val="85000"/>
        </a:lnSpc>
        <a:spcBef>
          <a:spcPct val="0"/>
        </a:spcBef>
        <a:buNone/>
        <a:defRPr sz="2711" b="1" kern="1200">
          <a:solidFill>
            <a:schemeClr val="bg2"/>
          </a:solidFill>
          <a:latin typeface="EYInterstate" panose="02000503020000020004" pitchFamily="2" charset="0"/>
          <a:ea typeface="+mj-ea"/>
          <a:cs typeface="Arial" pitchFamily="34" charset="0"/>
        </a:defRPr>
      </a:lvl1pPr>
    </p:titleStyle>
    <p:bodyStyle>
      <a:lvl1pPr marL="154922" indent="-154922"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pitchFamily="2" charset="0"/>
          <a:ea typeface="+mn-ea"/>
          <a:cs typeface="+mn-cs"/>
        </a:defRPr>
      </a:lvl1pPr>
      <a:lvl2pPr marL="309844"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2pPr>
      <a:lvl3pPr marL="467636" indent="-166398"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3pPr>
      <a:lvl4pPr marL="619689"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4pPr>
      <a:lvl5pPr marL="777480" indent="-157791"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5pPr>
      <a:lvl6pPr marL="2272193"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6pPr>
      <a:lvl7pPr marL="2685318"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7pPr>
      <a:lvl8pPr marL="3098444"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8pPr>
      <a:lvl9pPr marL="3511570"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9pPr>
    </p:bodyStyle>
    <p:otherStyle>
      <a:defPPr>
        <a:defRPr lang="en-US"/>
      </a:defPPr>
      <a:lvl1pPr marL="0" algn="l" defTabSz="826252" rtl="0" eaLnBrk="1" latinLnBrk="0" hangingPunct="1">
        <a:defRPr sz="1626" kern="1200">
          <a:solidFill>
            <a:schemeClr val="tx1"/>
          </a:solidFill>
          <a:latin typeface="+mn-lt"/>
          <a:ea typeface="+mn-ea"/>
          <a:cs typeface="+mn-cs"/>
        </a:defRPr>
      </a:lvl1pPr>
      <a:lvl2pPr marL="413126" algn="l" defTabSz="826252" rtl="0" eaLnBrk="1" latinLnBrk="0" hangingPunct="1">
        <a:defRPr sz="1626" kern="1200">
          <a:solidFill>
            <a:schemeClr val="tx1"/>
          </a:solidFill>
          <a:latin typeface="+mn-lt"/>
          <a:ea typeface="+mn-ea"/>
          <a:cs typeface="+mn-cs"/>
        </a:defRPr>
      </a:lvl2pPr>
      <a:lvl3pPr marL="826252" algn="l" defTabSz="826252" rtl="0" eaLnBrk="1" latinLnBrk="0" hangingPunct="1">
        <a:defRPr sz="1626" kern="1200">
          <a:solidFill>
            <a:schemeClr val="tx1"/>
          </a:solidFill>
          <a:latin typeface="+mn-lt"/>
          <a:ea typeface="+mn-ea"/>
          <a:cs typeface="+mn-cs"/>
        </a:defRPr>
      </a:lvl3pPr>
      <a:lvl4pPr marL="1239378" algn="l" defTabSz="826252" rtl="0" eaLnBrk="1" latinLnBrk="0" hangingPunct="1">
        <a:defRPr sz="1626" kern="1200">
          <a:solidFill>
            <a:schemeClr val="tx1"/>
          </a:solidFill>
          <a:latin typeface="+mn-lt"/>
          <a:ea typeface="+mn-ea"/>
          <a:cs typeface="+mn-cs"/>
        </a:defRPr>
      </a:lvl4pPr>
      <a:lvl5pPr marL="1652504" algn="l" defTabSz="826252" rtl="0" eaLnBrk="1" latinLnBrk="0" hangingPunct="1">
        <a:defRPr sz="1626" kern="1200">
          <a:solidFill>
            <a:schemeClr val="tx1"/>
          </a:solidFill>
          <a:latin typeface="+mn-lt"/>
          <a:ea typeface="+mn-ea"/>
          <a:cs typeface="+mn-cs"/>
        </a:defRPr>
      </a:lvl5pPr>
      <a:lvl6pPr marL="2065630" algn="l" defTabSz="826252" rtl="0" eaLnBrk="1" latinLnBrk="0" hangingPunct="1">
        <a:defRPr sz="1626" kern="1200">
          <a:solidFill>
            <a:schemeClr val="tx1"/>
          </a:solidFill>
          <a:latin typeface="+mn-lt"/>
          <a:ea typeface="+mn-ea"/>
          <a:cs typeface="+mn-cs"/>
        </a:defRPr>
      </a:lvl6pPr>
      <a:lvl7pPr marL="2478756" algn="l" defTabSz="826252" rtl="0" eaLnBrk="1" latinLnBrk="0" hangingPunct="1">
        <a:defRPr sz="1626" kern="1200">
          <a:solidFill>
            <a:schemeClr val="tx1"/>
          </a:solidFill>
          <a:latin typeface="+mn-lt"/>
          <a:ea typeface="+mn-ea"/>
          <a:cs typeface="+mn-cs"/>
        </a:defRPr>
      </a:lvl7pPr>
      <a:lvl8pPr marL="2891881" algn="l" defTabSz="826252" rtl="0" eaLnBrk="1" latinLnBrk="0" hangingPunct="1">
        <a:defRPr sz="1626" kern="1200">
          <a:solidFill>
            <a:schemeClr val="tx1"/>
          </a:solidFill>
          <a:latin typeface="+mn-lt"/>
          <a:ea typeface="+mn-ea"/>
          <a:cs typeface="+mn-cs"/>
        </a:defRPr>
      </a:lvl8pPr>
      <a:lvl9pPr marL="3305007" algn="l" defTabSz="826252" rtl="0" eaLnBrk="1" latinLnBrk="0" hangingPunct="1">
        <a:defRPr sz="162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15951" y="244475"/>
            <a:ext cx="10945283"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dirty="0"/>
              <a:t>Click to edit Master title style</a:t>
            </a:r>
          </a:p>
        </p:txBody>
      </p:sp>
      <p:sp>
        <p:nvSpPr>
          <p:cNvPr id="1028" name="Rectangle 3"/>
          <p:cNvSpPr>
            <a:spLocks noGrp="1" noChangeArrowheads="1"/>
          </p:cNvSpPr>
          <p:nvPr>
            <p:ph type="body" idx="1"/>
          </p:nvPr>
        </p:nvSpPr>
        <p:spPr bwMode="auto">
          <a:xfrm>
            <a:off x="624418" y="1412876"/>
            <a:ext cx="10943167" cy="450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dirty="0"/>
              <a:t>Body text – Arial 24 point</a:t>
            </a:r>
          </a:p>
          <a:p>
            <a:pPr lvl="1"/>
            <a:r>
              <a:rPr lang="en-GB" altLang="en-US" dirty="0"/>
              <a:t>Heading – Arial 24 point bold</a:t>
            </a:r>
          </a:p>
          <a:p>
            <a:pPr lvl="2"/>
            <a:r>
              <a:rPr lang="en-GB" altLang="en-US" dirty="0"/>
              <a:t>Bullet 1 – Arial 24 point</a:t>
            </a:r>
          </a:p>
          <a:p>
            <a:pPr lvl="3"/>
            <a:r>
              <a:rPr lang="en-GB" altLang="en-US" dirty="0"/>
              <a:t>Bullet 2 – Arial 20 point</a:t>
            </a:r>
          </a:p>
          <a:p>
            <a:pPr lvl="4"/>
            <a:r>
              <a:rPr lang="en-GB" altLang="en-US" dirty="0"/>
              <a:t>Bullet 3 – Arial 18 point</a:t>
            </a:r>
          </a:p>
        </p:txBody>
      </p:sp>
      <p:sp>
        <p:nvSpPr>
          <p:cNvPr id="1029" name="Line 11"/>
          <p:cNvSpPr>
            <a:spLocks noChangeShapeType="1"/>
          </p:cNvSpPr>
          <p:nvPr/>
        </p:nvSpPr>
        <p:spPr bwMode="auto">
          <a:xfrm>
            <a:off x="624418" y="6230938"/>
            <a:ext cx="10941049"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1045" name="Rectangle 21"/>
          <p:cNvSpPr>
            <a:spLocks noGrp="1" noChangeArrowheads="1"/>
          </p:cNvSpPr>
          <p:nvPr>
            <p:ph type="dt" sz="half" idx="2"/>
          </p:nvPr>
        </p:nvSpPr>
        <p:spPr bwMode="auto">
          <a:xfrm>
            <a:off x="1767418" y="6429376"/>
            <a:ext cx="1932516"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1" hangingPunct="1">
              <a:defRPr sz="1100">
                <a:solidFill>
                  <a:schemeClr val="tx1"/>
                </a:solidFill>
                <a:latin typeface="Arial" charset="0"/>
                <a:cs typeface="Arial" charset="0"/>
              </a:defRPr>
            </a:lvl1pPr>
          </a:lstStyle>
          <a:p>
            <a:pPr>
              <a:defRPr/>
            </a:pPr>
            <a:fld id="{F44A91CF-B0DE-46D8-AF73-B6F4124C1CFE}" type="datetimeFigureOut">
              <a:rPr lang="en-US" altLang="en-US"/>
              <a:pPr>
                <a:defRPr/>
              </a:pPr>
              <a:t>9/16/2022</a:t>
            </a:fld>
            <a:endParaRPr lang="en-GB" altLang="en-US"/>
          </a:p>
        </p:txBody>
      </p:sp>
      <p:sp>
        <p:nvSpPr>
          <p:cNvPr id="1046" name="Rectangle 22"/>
          <p:cNvSpPr>
            <a:spLocks noGrp="1" noChangeArrowheads="1"/>
          </p:cNvSpPr>
          <p:nvPr>
            <p:ph type="ftr" sz="quarter" idx="3"/>
          </p:nvPr>
        </p:nvSpPr>
        <p:spPr bwMode="auto">
          <a:xfrm>
            <a:off x="3790951" y="6429376"/>
            <a:ext cx="4588933"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ctr" eaLnBrk="1" hangingPunct="1">
              <a:defRPr sz="1100">
                <a:solidFill>
                  <a:schemeClr val="tx1"/>
                </a:solidFill>
                <a:latin typeface="Arial" charset="0"/>
                <a:cs typeface="Arial" charset="0"/>
              </a:defRPr>
            </a:lvl1pPr>
          </a:lstStyle>
          <a:p>
            <a:pPr>
              <a:defRPr/>
            </a:pPr>
            <a:r>
              <a:rPr lang="en-GB" altLang="en-US"/>
              <a:t>Presentation title</a:t>
            </a:r>
          </a:p>
        </p:txBody>
      </p:sp>
      <p:sp>
        <p:nvSpPr>
          <p:cNvPr id="1047" name="Rectangle 23"/>
          <p:cNvSpPr>
            <a:spLocks noGrp="1" noChangeArrowheads="1"/>
          </p:cNvSpPr>
          <p:nvPr>
            <p:ph type="sldNum" sz="quarter" idx="4"/>
          </p:nvPr>
        </p:nvSpPr>
        <p:spPr bwMode="auto">
          <a:xfrm>
            <a:off x="622301" y="6429376"/>
            <a:ext cx="1056217"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1" hangingPunct="1">
              <a:defRPr sz="1100" smtClean="0">
                <a:solidFill>
                  <a:schemeClr val="tx1"/>
                </a:solidFill>
                <a:cs typeface="Arial" panose="020B0604020202020204" pitchFamily="34" charset="0"/>
              </a:defRPr>
            </a:lvl1pPr>
          </a:lstStyle>
          <a:p>
            <a:pPr>
              <a:defRPr/>
            </a:pPr>
            <a:r>
              <a:rPr lang="en-GB" altLang="en-US"/>
              <a:t>slide </a:t>
            </a:r>
            <a:fld id="{2A849E38-D0F4-4C7B-9AA9-836452B128E3}" type="slidenum">
              <a:rPr lang="en-GB" altLang="en-US"/>
              <a:pPr>
                <a:defRPr/>
              </a:pPr>
              <a:t>‹#›</a:t>
            </a:fld>
            <a:endParaRPr lang="en-GB" altLang="en-US"/>
          </a:p>
        </p:txBody>
      </p:sp>
      <p:sp>
        <p:nvSpPr>
          <p:cNvPr id="1033" name="Line 34"/>
          <p:cNvSpPr>
            <a:spLocks noChangeShapeType="1"/>
          </p:cNvSpPr>
          <p:nvPr/>
        </p:nvSpPr>
        <p:spPr bwMode="auto">
          <a:xfrm>
            <a:off x="624418" y="185738"/>
            <a:ext cx="10941049"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1034" name="Line 35"/>
          <p:cNvSpPr>
            <a:spLocks noChangeShapeType="1"/>
          </p:cNvSpPr>
          <p:nvPr/>
        </p:nvSpPr>
        <p:spPr bwMode="auto">
          <a:xfrm>
            <a:off x="624418" y="1087438"/>
            <a:ext cx="10941049" cy="0"/>
          </a:xfrm>
          <a:prstGeom prst="line">
            <a:avLst/>
          </a:prstGeom>
          <a:noFill/>
          <a:ln w="25400">
            <a:solidFill>
              <a:srgbClr val="FFE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pic>
        <p:nvPicPr>
          <p:cNvPr id="36" name="Picture 35"/>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045953" y="6327648"/>
            <a:ext cx="533225" cy="408838"/>
          </a:xfrm>
          <a:prstGeom prst="rect">
            <a:avLst/>
          </a:prstGeom>
        </p:spPr>
      </p:pic>
    </p:spTree>
    <p:extLst>
      <p:ext uri="{BB962C8B-B14F-4D97-AF65-F5344CB8AC3E}">
        <p14:creationId xmlns:p14="http://schemas.microsoft.com/office/powerpoint/2010/main" val="403722158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hf hdr="0"/>
  <p:txStyles>
    <p:titleStyle>
      <a:lvl1pPr algn="l" rtl="0" eaLnBrk="0" fontAlgn="base" hangingPunct="0">
        <a:lnSpc>
          <a:spcPct val="85000"/>
        </a:lnSpc>
        <a:spcBef>
          <a:spcPct val="0"/>
        </a:spcBef>
        <a:spcAft>
          <a:spcPct val="0"/>
        </a:spcAft>
        <a:defRPr sz="3000" b="1">
          <a:solidFill>
            <a:schemeClr val="bg2"/>
          </a:solidFill>
          <a:latin typeface="EYInterstate Light" panose="02000506000000020004" pitchFamily="2" charset="0"/>
          <a:ea typeface="+mj-ea"/>
          <a:cs typeface="+mj-cs"/>
        </a:defRPr>
      </a:lvl1pPr>
      <a:lvl2pPr algn="l" rtl="0" eaLnBrk="0" fontAlgn="base" hangingPunct="0">
        <a:lnSpc>
          <a:spcPct val="85000"/>
        </a:lnSpc>
        <a:spcBef>
          <a:spcPct val="0"/>
        </a:spcBef>
        <a:spcAft>
          <a:spcPct val="0"/>
        </a:spcAft>
        <a:defRPr sz="3000" b="1">
          <a:solidFill>
            <a:schemeClr val="bg2"/>
          </a:solidFill>
          <a:latin typeface="Arial" charset="0"/>
        </a:defRPr>
      </a:lvl2pPr>
      <a:lvl3pPr algn="l" rtl="0" eaLnBrk="0" fontAlgn="base" hangingPunct="0">
        <a:lnSpc>
          <a:spcPct val="85000"/>
        </a:lnSpc>
        <a:spcBef>
          <a:spcPct val="0"/>
        </a:spcBef>
        <a:spcAft>
          <a:spcPct val="0"/>
        </a:spcAft>
        <a:defRPr sz="3000" b="1">
          <a:solidFill>
            <a:schemeClr val="bg2"/>
          </a:solidFill>
          <a:latin typeface="Arial" charset="0"/>
        </a:defRPr>
      </a:lvl3pPr>
      <a:lvl4pPr algn="l" rtl="0" eaLnBrk="0" fontAlgn="base" hangingPunct="0">
        <a:lnSpc>
          <a:spcPct val="85000"/>
        </a:lnSpc>
        <a:spcBef>
          <a:spcPct val="0"/>
        </a:spcBef>
        <a:spcAft>
          <a:spcPct val="0"/>
        </a:spcAft>
        <a:defRPr sz="3000" b="1">
          <a:solidFill>
            <a:schemeClr val="bg2"/>
          </a:solidFill>
          <a:latin typeface="Arial" charset="0"/>
        </a:defRPr>
      </a:lvl4pPr>
      <a:lvl5pPr algn="l" rtl="0" eaLnBrk="0" fontAlgn="base" hangingPunct="0">
        <a:lnSpc>
          <a:spcPct val="85000"/>
        </a:lnSpc>
        <a:spcBef>
          <a:spcPct val="0"/>
        </a:spcBef>
        <a:spcAft>
          <a:spcPct val="0"/>
        </a:spcAft>
        <a:defRPr sz="3000" b="1">
          <a:solidFill>
            <a:schemeClr val="bg2"/>
          </a:solidFill>
          <a:latin typeface="Arial" charset="0"/>
        </a:defRPr>
      </a:lvl5pPr>
      <a:lvl6pPr marL="457200" algn="l" rtl="0" fontAlgn="base">
        <a:lnSpc>
          <a:spcPct val="85000"/>
        </a:lnSpc>
        <a:spcBef>
          <a:spcPct val="0"/>
        </a:spcBef>
        <a:spcAft>
          <a:spcPct val="0"/>
        </a:spcAft>
        <a:defRPr sz="3000" b="1">
          <a:solidFill>
            <a:schemeClr val="bg2"/>
          </a:solidFill>
          <a:latin typeface="Arial" charset="0"/>
        </a:defRPr>
      </a:lvl6pPr>
      <a:lvl7pPr marL="914400" algn="l" rtl="0" fontAlgn="base">
        <a:lnSpc>
          <a:spcPct val="85000"/>
        </a:lnSpc>
        <a:spcBef>
          <a:spcPct val="0"/>
        </a:spcBef>
        <a:spcAft>
          <a:spcPct val="0"/>
        </a:spcAft>
        <a:defRPr sz="3000" b="1">
          <a:solidFill>
            <a:schemeClr val="bg2"/>
          </a:solidFill>
          <a:latin typeface="Arial" charset="0"/>
        </a:defRPr>
      </a:lvl7pPr>
      <a:lvl8pPr marL="1371600" algn="l" rtl="0" fontAlgn="base">
        <a:lnSpc>
          <a:spcPct val="85000"/>
        </a:lnSpc>
        <a:spcBef>
          <a:spcPct val="0"/>
        </a:spcBef>
        <a:spcAft>
          <a:spcPct val="0"/>
        </a:spcAft>
        <a:defRPr sz="3000" b="1">
          <a:solidFill>
            <a:schemeClr val="bg2"/>
          </a:solidFill>
          <a:latin typeface="Arial" charset="0"/>
        </a:defRPr>
      </a:lvl8pPr>
      <a:lvl9pPr marL="1828800" algn="l" rtl="0" fontAlgn="base">
        <a:lnSpc>
          <a:spcPct val="85000"/>
        </a:lnSpc>
        <a:spcBef>
          <a:spcPct val="0"/>
        </a:spcBef>
        <a:spcAft>
          <a:spcPct val="0"/>
        </a:spcAft>
        <a:defRPr sz="3000" b="1">
          <a:solidFill>
            <a:schemeClr val="bg2"/>
          </a:solidFill>
          <a:latin typeface="Arial" charset="0"/>
        </a:defRPr>
      </a:lvl9pPr>
    </p:titleStyle>
    <p:bodyStyle>
      <a:lvl1pPr algn="l" rtl="0" eaLnBrk="0" fontAlgn="base" hangingPunct="0">
        <a:spcBef>
          <a:spcPct val="20000"/>
        </a:spcBef>
        <a:spcAft>
          <a:spcPct val="0"/>
        </a:spcAft>
        <a:buClr>
          <a:srgbClr val="FFD200"/>
        </a:buClr>
        <a:buSzPct val="75000"/>
        <a:buFont typeface="Arial" panose="020B0604020202020204" pitchFamily="34" charset="0"/>
        <a:defRPr sz="2400">
          <a:solidFill>
            <a:schemeClr val="tx1"/>
          </a:solidFill>
          <a:latin typeface="EYInterstate Light" panose="02000506000000020004" pitchFamily="2" charset="0"/>
          <a:ea typeface="+mn-ea"/>
          <a:cs typeface="+mn-cs"/>
        </a:defRPr>
      </a:lvl1pPr>
      <a:lvl2pPr marL="1588" algn="l" rtl="0" eaLnBrk="0" fontAlgn="base" hangingPunct="0">
        <a:spcBef>
          <a:spcPct val="20000"/>
        </a:spcBef>
        <a:spcAft>
          <a:spcPct val="0"/>
        </a:spcAft>
        <a:buClr>
          <a:srgbClr val="FFD200"/>
        </a:buClr>
        <a:buSzPct val="75000"/>
        <a:buFont typeface="Arial" panose="020B0604020202020204" pitchFamily="34" charset="0"/>
        <a:defRPr sz="2400" b="1">
          <a:solidFill>
            <a:schemeClr val="accent1"/>
          </a:solidFill>
          <a:latin typeface="EYInterstate Light" panose="02000506000000020004" pitchFamily="2" charset="0"/>
        </a:defRPr>
      </a:lvl2pPr>
      <a:lvl3pPr marL="357188" indent="-354013" algn="l" rtl="0" eaLnBrk="0" fontAlgn="base" hangingPunct="0">
        <a:spcBef>
          <a:spcPct val="20000"/>
        </a:spcBef>
        <a:spcAft>
          <a:spcPct val="0"/>
        </a:spcAft>
        <a:buClr>
          <a:srgbClr val="FFE600"/>
        </a:buClr>
        <a:buSzPct val="75000"/>
        <a:buFont typeface="Arial" panose="020B0604020202020204" pitchFamily="34" charset="0"/>
        <a:buChar char="►"/>
        <a:defRPr sz="2400">
          <a:solidFill>
            <a:schemeClr val="tx1"/>
          </a:solidFill>
          <a:latin typeface="EYInterstate Light" panose="02000506000000020004" pitchFamily="2" charset="0"/>
        </a:defRPr>
      </a:lvl3pPr>
      <a:lvl4pPr marL="717550" indent="-358775" algn="l" rtl="0" eaLnBrk="0" fontAlgn="base" hangingPunct="0">
        <a:spcBef>
          <a:spcPct val="20000"/>
        </a:spcBef>
        <a:spcAft>
          <a:spcPct val="0"/>
        </a:spcAft>
        <a:buClr>
          <a:srgbClr val="FFE600"/>
        </a:buClr>
        <a:buSzPct val="75000"/>
        <a:buFont typeface="Arial" panose="020B0604020202020204" pitchFamily="34" charset="0"/>
        <a:buChar char="►"/>
        <a:defRPr sz="2000">
          <a:solidFill>
            <a:schemeClr val="tx1"/>
          </a:solidFill>
          <a:latin typeface="EYInterstate Light" panose="02000506000000020004" pitchFamily="2" charset="0"/>
        </a:defRPr>
      </a:lvl4pPr>
      <a:lvl5pPr marL="1079500" indent="-360363" algn="l" rtl="0" eaLnBrk="0" fontAlgn="base" hangingPunct="0">
        <a:spcBef>
          <a:spcPct val="20000"/>
        </a:spcBef>
        <a:spcAft>
          <a:spcPct val="0"/>
        </a:spcAft>
        <a:buClr>
          <a:srgbClr val="FFE600"/>
        </a:buClr>
        <a:buSzPct val="75000"/>
        <a:buFont typeface="Arial" panose="020B0604020202020204" pitchFamily="34" charset="0"/>
        <a:buChar char="►"/>
        <a:defRPr>
          <a:solidFill>
            <a:schemeClr val="tx1"/>
          </a:solidFill>
          <a:latin typeface="EYInterstate Light" panose="02000506000000020004" pitchFamily="2" charset="0"/>
        </a:defRPr>
      </a:lvl5pPr>
      <a:lvl6pPr marL="1536700" indent="-360363" algn="l" rtl="0" fontAlgn="base">
        <a:spcBef>
          <a:spcPct val="20000"/>
        </a:spcBef>
        <a:spcAft>
          <a:spcPct val="0"/>
        </a:spcAft>
        <a:buClr>
          <a:schemeClr val="tx2"/>
        </a:buClr>
        <a:buSzPct val="75000"/>
        <a:buFont typeface="Arial" charset="0"/>
        <a:buChar char="►"/>
        <a:defRPr>
          <a:solidFill>
            <a:schemeClr val="tx1"/>
          </a:solidFill>
          <a:latin typeface="+mn-lt"/>
        </a:defRPr>
      </a:lvl6pPr>
      <a:lvl7pPr marL="1993900" indent="-360363" algn="l" rtl="0" fontAlgn="base">
        <a:spcBef>
          <a:spcPct val="20000"/>
        </a:spcBef>
        <a:spcAft>
          <a:spcPct val="0"/>
        </a:spcAft>
        <a:buClr>
          <a:schemeClr val="tx2"/>
        </a:buClr>
        <a:buSzPct val="75000"/>
        <a:buFont typeface="Arial" charset="0"/>
        <a:buChar char="►"/>
        <a:defRPr>
          <a:solidFill>
            <a:schemeClr val="tx1"/>
          </a:solidFill>
          <a:latin typeface="+mn-lt"/>
        </a:defRPr>
      </a:lvl7pPr>
      <a:lvl8pPr marL="2451100" indent="-360363" algn="l" rtl="0" fontAlgn="base">
        <a:spcBef>
          <a:spcPct val="20000"/>
        </a:spcBef>
        <a:spcAft>
          <a:spcPct val="0"/>
        </a:spcAft>
        <a:buClr>
          <a:schemeClr val="tx2"/>
        </a:buClr>
        <a:buSzPct val="75000"/>
        <a:buFont typeface="Arial" charset="0"/>
        <a:buChar char="►"/>
        <a:defRPr>
          <a:solidFill>
            <a:schemeClr val="tx1"/>
          </a:solidFill>
          <a:latin typeface="+mn-lt"/>
        </a:defRPr>
      </a:lvl8pPr>
      <a:lvl9pPr marL="2908300" indent="-360363" algn="l" rtl="0" fontAlgn="base">
        <a:spcBef>
          <a:spcPct val="20000"/>
        </a:spcBef>
        <a:spcAft>
          <a:spcPct val="0"/>
        </a:spcAft>
        <a:buClr>
          <a:schemeClr val="tx2"/>
        </a:buClr>
        <a:buSzPct val="75000"/>
        <a:buFont typeface="Arial"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A2DDAA-74E2-4EAD-A0C4-640E7A45E1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9E361A-52A6-4C7C-878F-B30E4DDE5C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48388D-0451-4FC5-AD27-00A7EAC108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BF2FB-AF84-456E-87AB-3BB7D2AC7469}" type="datetimeFigureOut">
              <a:rPr lang="en-IN" smtClean="0"/>
              <a:t>16-09-2022</a:t>
            </a:fld>
            <a:endParaRPr lang="en-IN"/>
          </a:p>
        </p:txBody>
      </p:sp>
      <p:sp>
        <p:nvSpPr>
          <p:cNvPr id="5" name="Footer Placeholder 4">
            <a:extLst>
              <a:ext uri="{FF2B5EF4-FFF2-40B4-BE49-F238E27FC236}">
                <a16:creationId xmlns:a16="http://schemas.microsoft.com/office/drawing/2014/main" id="{58ADCB0E-FFEE-4910-ADCF-1E3B8AA82C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17A84E-A3C2-4A0D-BC0F-CD152BBA49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5C6B1-13A9-46C7-94CC-305E6FD0AFFE}" type="slidenum">
              <a:rPr lang="en-IN" smtClean="0"/>
              <a:t>‹#›</a:t>
            </a:fld>
            <a:endParaRPr lang="en-IN"/>
          </a:p>
        </p:txBody>
      </p:sp>
    </p:spTree>
    <p:extLst>
      <p:ext uri="{BB962C8B-B14F-4D97-AF65-F5344CB8AC3E}">
        <p14:creationId xmlns:p14="http://schemas.microsoft.com/office/powerpoint/2010/main" val="236627166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Line 11"/>
          <p:cNvSpPr>
            <a:spLocks noChangeShapeType="1"/>
          </p:cNvSpPr>
          <p:nvPr/>
        </p:nvSpPr>
        <p:spPr bwMode="auto">
          <a:xfrm>
            <a:off x="609602" y="6200389"/>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4" name="TextBox 13"/>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pic>
        <p:nvPicPr>
          <p:cNvPr id="16" name="Picture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9" name="TextBox 8"/>
          <p:cNvSpPr txBox="1"/>
          <p:nvPr/>
        </p:nvSpPr>
        <p:spPr>
          <a:xfrm>
            <a:off x="1331550" y="6442685"/>
            <a:ext cx="1508691"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12" name="TextBox 11"/>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188659633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826252" rtl="0" eaLnBrk="1" latinLnBrk="0" hangingPunct="1">
        <a:lnSpc>
          <a:spcPct val="85000"/>
        </a:lnSpc>
        <a:spcBef>
          <a:spcPct val="0"/>
        </a:spcBef>
        <a:buNone/>
        <a:defRPr sz="2711" b="1" kern="1200">
          <a:solidFill>
            <a:schemeClr val="bg2"/>
          </a:solidFill>
          <a:latin typeface="EYInterstate" panose="02000503020000020004" pitchFamily="2" charset="0"/>
          <a:ea typeface="+mj-ea"/>
          <a:cs typeface="Arial" pitchFamily="34" charset="0"/>
        </a:defRPr>
      </a:lvl1pPr>
    </p:titleStyle>
    <p:bodyStyle>
      <a:lvl1pPr marL="154922" indent="-154922"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pitchFamily="2" charset="0"/>
          <a:ea typeface="+mn-ea"/>
          <a:cs typeface="+mn-cs"/>
        </a:defRPr>
      </a:lvl1pPr>
      <a:lvl2pPr marL="309844"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2pPr>
      <a:lvl3pPr marL="467636" indent="-166398"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3pPr>
      <a:lvl4pPr marL="619689"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4pPr>
      <a:lvl5pPr marL="777480" indent="-157791"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5pPr>
      <a:lvl6pPr marL="2272193"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6pPr>
      <a:lvl7pPr marL="2685318"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7pPr>
      <a:lvl8pPr marL="3098444"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8pPr>
      <a:lvl9pPr marL="3511570"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9pPr>
    </p:bodyStyle>
    <p:otherStyle>
      <a:defPPr>
        <a:defRPr lang="en-US"/>
      </a:defPPr>
      <a:lvl1pPr marL="0" algn="l" defTabSz="826252" rtl="0" eaLnBrk="1" latinLnBrk="0" hangingPunct="1">
        <a:defRPr sz="1626" kern="1200">
          <a:solidFill>
            <a:schemeClr val="tx1"/>
          </a:solidFill>
          <a:latin typeface="+mn-lt"/>
          <a:ea typeface="+mn-ea"/>
          <a:cs typeface="+mn-cs"/>
        </a:defRPr>
      </a:lvl1pPr>
      <a:lvl2pPr marL="413126" algn="l" defTabSz="826252" rtl="0" eaLnBrk="1" latinLnBrk="0" hangingPunct="1">
        <a:defRPr sz="1626" kern="1200">
          <a:solidFill>
            <a:schemeClr val="tx1"/>
          </a:solidFill>
          <a:latin typeface="+mn-lt"/>
          <a:ea typeface="+mn-ea"/>
          <a:cs typeface="+mn-cs"/>
        </a:defRPr>
      </a:lvl2pPr>
      <a:lvl3pPr marL="826252" algn="l" defTabSz="826252" rtl="0" eaLnBrk="1" latinLnBrk="0" hangingPunct="1">
        <a:defRPr sz="1626" kern="1200">
          <a:solidFill>
            <a:schemeClr val="tx1"/>
          </a:solidFill>
          <a:latin typeface="+mn-lt"/>
          <a:ea typeface="+mn-ea"/>
          <a:cs typeface="+mn-cs"/>
        </a:defRPr>
      </a:lvl3pPr>
      <a:lvl4pPr marL="1239378" algn="l" defTabSz="826252" rtl="0" eaLnBrk="1" latinLnBrk="0" hangingPunct="1">
        <a:defRPr sz="1626" kern="1200">
          <a:solidFill>
            <a:schemeClr val="tx1"/>
          </a:solidFill>
          <a:latin typeface="+mn-lt"/>
          <a:ea typeface="+mn-ea"/>
          <a:cs typeface="+mn-cs"/>
        </a:defRPr>
      </a:lvl4pPr>
      <a:lvl5pPr marL="1652504" algn="l" defTabSz="826252" rtl="0" eaLnBrk="1" latinLnBrk="0" hangingPunct="1">
        <a:defRPr sz="1626" kern="1200">
          <a:solidFill>
            <a:schemeClr val="tx1"/>
          </a:solidFill>
          <a:latin typeface="+mn-lt"/>
          <a:ea typeface="+mn-ea"/>
          <a:cs typeface="+mn-cs"/>
        </a:defRPr>
      </a:lvl5pPr>
      <a:lvl6pPr marL="2065630" algn="l" defTabSz="826252" rtl="0" eaLnBrk="1" latinLnBrk="0" hangingPunct="1">
        <a:defRPr sz="1626" kern="1200">
          <a:solidFill>
            <a:schemeClr val="tx1"/>
          </a:solidFill>
          <a:latin typeface="+mn-lt"/>
          <a:ea typeface="+mn-ea"/>
          <a:cs typeface="+mn-cs"/>
        </a:defRPr>
      </a:lvl6pPr>
      <a:lvl7pPr marL="2478756" algn="l" defTabSz="826252" rtl="0" eaLnBrk="1" latinLnBrk="0" hangingPunct="1">
        <a:defRPr sz="1626" kern="1200">
          <a:solidFill>
            <a:schemeClr val="tx1"/>
          </a:solidFill>
          <a:latin typeface="+mn-lt"/>
          <a:ea typeface="+mn-ea"/>
          <a:cs typeface="+mn-cs"/>
        </a:defRPr>
      </a:lvl7pPr>
      <a:lvl8pPr marL="2891881" algn="l" defTabSz="826252" rtl="0" eaLnBrk="1" latinLnBrk="0" hangingPunct="1">
        <a:defRPr sz="1626" kern="1200">
          <a:solidFill>
            <a:schemeClr val="tx1"/>
          </a:solidFill>
          <a:latin typeface="+mn-lt"/>
          <a:ea typeface="+mn-ea"/>
          <a:cs typeface="+mn-cs"/>
        </a:defRPr>
      </a:lvl8pPr>
      <a:lvl9pPr marL="3305007" algn="l" defTabSz="826252" rtl="0" eaLnBrk="1" latinLnBrk="0" hangingPunct="1">
        <a:defRPr sz="16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16.emf"/><Relationship Id="rId5" Type="http://schemas.openxmlformats.org/officeDocument/2006/relationships/oleObject" Target="../embeddings/oleObject2.bin"/><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43"/>
          <p:cNvSpPr>
            <a:spLocks noGrp="1" noChangeArrowheads="1"/>
          </p:cNvSpPr>
          <p:nvPr>
            <p:ph type="ctrTitle"/>
          </p:nvPr>
        </p:nvSpPr>
        <p:spPr>
          <a:xfrm flipH="1">
            <a:off x="4858498" y="1907596"/>
            <a:ext cx="5826435" cy="978982"/>
          </a:xfrm>
        </p:spPr>
        <p:txBody>
          <a:bodyPr/>
          <a:lstStyle/>
          <a:p>
            <a:pPr eaLnBrk="1" hangingPunct="1"/>
            <a:r>
              <a:rPr lang="en-GB" altLang="en-US" sz="3200" u="sng" dirty="0">
                <a:solidFill>
                  <a:srgbClr val="0070C0"/>
                </a:solidFill>
                <a:latin typeface="EYInterstate Light" panose="02000506000000020004" pitchFamily="2" charset="0"/>
                <a:ea typeface="+mn-ea"/>
              </a:rPr>
              <a:t>Data Modelling Session</a:t>
            </a:r>
            <a:br>
              <a:rPr lang="en-GB" altLang="en-US" sz="3200" dirty="0">
                <a:latin typeface="EYInterstate Light" panose="02000506000000020004" pitchFamily="2" charset="0"/>
                <a:ea typeface="+mn-ea"/>
              </a:rPr>
            </a:br>
            <a:r>
              <a:rPr lang="en-GB" altLang="en-US" sz="2000" b="0" dirty="0">
                <a:latin typeface="EYInterstate Light" panose="02000506000000020004" pitchFamily="2" charset="0"/>
                <a:ea typeface="+mn-ea"/>
              </a:rPr>
              <a:t>Module-2</a:t>
            </a:r>
          </a:p>
        </p:txBody>
      </p:sp>
    </p:spTree>
    <p:extLst>
      <p:ext uri="{BB962C8B-B14F-4D97-AF65-F5344CB8AC3E}">
        <p14:creationId xmlns:p14="http://schemas.microsoft.com/office/powerpoint/2010/main" val="13666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27D9-FD7F-4872-8214-4C3C75F0E8B1}"/>
              </a:ext>
            </a:extLst>
          </p:cNvPr>
          <p:cNvSpPr>
            <a:spLocks noGrp="1"/>
          </p:cNvSpPr>
          <p:nvPr>
            <p:ph type="title"/>
          </p:nvPr>
        </p:nvSpPr>
        <p:spPr>
          <a:xfrm>
            <a:off x="609602" y="573740"/>
            <a:ext cx="10972800" cy="480359"/>
          </a:xfrm>
        </p:spPr>
        <p:txBody>
          <a:bodyPr/>
          <a:lstStyle/>
          <a:p>
            <a:r>
              <a:rPr lang="en-IN" dirty="0"/>
              <a:t>Data Modelling Notation</a:t>
            </a:r>
          </a:p>
        </p:txBody>
      </p:sp>
      <p:sp>
        <p:nvSpPr>
          <p:cNvPr id="9" name="Rectangle 8">
            <a:extLst>
              <a:ext uri="{FF2B5EF4-FFF2-40B4-BE49-F238E27FC236}">
                <a16:creationId xmlns:a16="http://schemas.microsoft.com/office/drawing/2014/main" id="{D3CD7064-18D9-4EC3-B435-1C6F106166C6}"/>
              </a:ext>
            </a:extLst>
          </p:cNvPr>
          <p:cNvSpPr/>
          <p:nvPr/>
        </p:nvSpPr>
        <p:spPr>
          <a:xfrm>
            <a:off x="528918" y="1204045"/>
            <a:ext cx="10972799" cy="276999"/>
          </a:xfrm>
          <a:prstGeom prst="rect">
            <a:avLst/>
          </a:prstGeom>
        </p:spPr>
        <p:txBody>
          <a:bodyPr wrap="square">
            <a:spAutoFit/>
          </a:bodyPr>
          <a:lstStyle/>
          <a:p>
            <a:pPr marL="171450" indent="-171450">
              <a:buFont typeface="Arial" panose="020B0604020202020204" pitchFamily="34" charset="0"/>
              <a:buChar char="•"/>
            </a:pPr>
            <a:r>
              <a:rPr lang="en-IN" sz="1200" dirty="0">
                <a:latin typeface="Calibri" panose="020F0502020204030204" pitchFamily="34" charset="0"/>
                <a:cs typeface="Calibri" panose="020F0502020204030204" pitchFamily="34" charset="0"/>
              </a:rPr>
              <a:t>The cardinality of a join between two tables is the numerical relationship between rows of one table and rows in the other.</a:t>
            </a:r>
          </a:p>
        </p:txBody>
      </p:sp>
      <p:graphicFrame>
        <p:nvGraphicFramePr>
          <p:cNvPr id="5" name="Table 4">
            <a:extLst>
              <a:ext uri="{FF2B5EF4-FFF2-40B4-BE49-F238E27FC236}">
                <a16:creationId xmlns:a16="http://schemas.microsoft.com/office/drawing/2014/main" id="{9AF0E466-C664-4B19-B085-4BD1E1BCBE7B}"/>
              </a:ext>
            </a:extLst>
          </p:cNvPr>
          <p:cNvGraphicFramePr>
            <a:graphicFrameLocks noGrp="1"/>
          </p:cNvGraphicFramePr>
          <p:nvPr>
            <p:extLst>
              <p:ext uri="{D42A27DB-BD31-4B8C-83A1-F6EECF244321}">
                <p14:modId xmlns:p14="http://schemas.microsoft.com/office/powerpoint/2010/main" val="1403923549"/>
              </p:ext>
            </p:extLst>
          </p:nvPr>
        </p:nvGraphicFramePr>
        <p:xfrm>
          <a:off x="835378" y="2318367"/>
          <a:ext cx="10577688" cy="1982700"/>
        </p:xfrm>
        <a:graphic>
          <a:graphicData uri="http://schemas.openxmlformats.org/drawingml/2006/table">
            <a:tbl>
              <a:tblPr>
                <a:tableStyleId>{5C22544A-7EE6-4342-B048-85BDC9FD1C3A}</a:tableStyleId>
              </a:tblPr>
              <a:tblGrid>
                <a:gridCol w="2664178">
                  <a:extLst>
                    <a:ext uri="{9D8B030D-6E8A-4147-A177-3AD203B41FA5}">
                      <a16:colId xmlns:a16="http://schemas.microsoft.com/office/drawing/2014/main" val="3124567900"/>
                    </a:ext>
                  </a:extLst>
                </a:gridCol>
                <a:gridCol w="2788355">
                  <a:extLst>
                    <a:ext uri="{9D8B030D-6E8A-4147-A177-3AD203B41FA5}">
                      <a16:colId xmlns:a16="http://schemas.microsoft.com/office/drawing/2014/main" val="2561398991"/>
                    </a:ext>
                  </a:extLst>
                </a:gridCol>
                <a:gridCol w="1083733">
                  <a:extLst>
                    <a:ext uri="{9D8B030D-6E8A-4147-A177-3AD203B41FA5}">
                      <a16:colId xmlns:a16="http://schemas.microsoft.com/office/drawing/2014/main" val="3115533731"/>
                    </a:ext>
                  </a:extLst>
                </a:gridCol>
                <a:gridCol w="906833">
                  <a:extLst>
                    <a:ext uri="{9D8B030D-6E8A-4147-A177-3AD203B41FA5}">
                      <a16:colId xmlns:a16="http://schemas.microsoft.com/office/drawing/2014/main" val="1462395996"/>
                    </a:ext>
                  </a:extLst>
                </a:gridCol>
                <a:gridCol w="3134589">
                  <a:extLst>
                    <a:ext uri="{9D8B030D-6E8A-4147-A177-3AD203B41FA5}">
                      <a16:colId xmlns:a16="http://schemas.microsoft.com/office/drawing/2014/main" val="3371191005"/>
                    </a:ext>
                  </a:extLst>
                </a:gridCol>
              </a:tblGrid>
              <a:tr h="227523">
                <a:tc>
                  <a:txBody>
                    <a:bodyPr/>
                    <a:lstStyle/>
                    <a:p>
                      <a:pPr algn="ctr" fontAlgn="ctr"/>
                      <a:r>
                        <a:rPr lang="en-IN" sz="1200" b="1" u="none" strike="noStrike">
                          <a:effectLst/>
                          <a:latin typeface="Calibri" panose="020F0502020204030204" pitchFamily="34" charset="0"/>
                          <a:cs typeface="Calibri" panose="020F0502020204030204" pitchFamily="34" charset="0"/>
                        </a:rPr>
                        <a:t>Relationship</a:t>
                      </a:r>
                      <a:endParaRPr lang="en-IN" sz="1200" b="1"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b="1" u="none" strike="noStrike">
                          <a:effectLst/>
                          <a:latin typeface="Calibri" panose="020F0502020204030204" pitchFamily="34" charset="0"/>
                          <a:cs typeface="Calibri" panose="020F0502020204030204" pitchFamily="34" charset="0"/>
                        </a:rPr>
                        <a:t>Example</a:t>
                      </a:r>
                      <a:endParaRPr lang="en-IN" sz="1200" b="1"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b="1" u="none" strike="noStrike">
                          <a:effectLst/>
                          <a:latin typeface="Calibri" panose="020F0502020204030204" pitchFamily="34" charset="0"/>
                          <a:cs typeface="Calibri" panose="020F0502020204030204" pitchFamily="34" charset="0"/>
                        </a:rPr>
                        <a:t>Left</a:t>
                      </a:r>
                      <a:endParaRPr lang="en-IN" sz="1200" b="1"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b="1" u="none" strike="noStrike">
                          <a:effectLst/>
                          <a:latin typeface="Calibri" panose="020F0502020204030204" pitchFamily="34" charset="0"/>
                          <a:cs typeface="Calibri" panose="020F0502020204030204" pitchFamily="34" charset="0"/>
                        </a:rPr>
                        <a:t>Right</a:t>
                      </a:r>
                      <a:endParaRPr lang="en-IN" sz="1200" b="1"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b="1" u="none" strike="noStrike" dirty="0">
                          <a:effectLst/>
                          <a:latin typeface="Calibri" panose="020F0502020204030204" pitchFamily="34" charset="0"/>
                          <a:cs typeface="Calibri" panose="020F0502020204030204" pitchFamily="34" charset="0"/>
                        </a:rPr>
                        <a:t>Narrative</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2304284186"/>
                  </a:ext>
                </a:extLst>
              </a:tr>
              <a:tr h="227523">
                <a:tc>
                  <a:txBody>
                    <a:bodyPr/>
                    <a:lstStyle/>
                    <a:p>
                      <a:pPr algn="l" fontAlgn="ctr"/>
                      <a:r>
                        <a:rPr lang="en-IN" sz="1200" u="none" strike="noStrike">
                          <a:effectLst/>
                          <a:latin typeface="Calibri" panose="020F0502020204030204" pitchFamily="34" charset="0"/>
                          <a:cs typeface="Calibri" panose="020F0502020204030204" pitchFamily="34" charset="0"/>
                        </a:rPr>
                        <a:t>One-to-one</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Driver ←→ Driving License</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A Driver must have their driving license</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3861400609"/>
                  </a:ext>
                </a:extLst>
              </a:tr>
              <a:tr h="357536">
                <a:tc>
                  <a:txBody>
                    <a:bodyPr/>
                    <a:lstStyle/>
                    <a:p>
                      <a:pPr algn="l" fontAlgn="ctr"/>
                      <a:r>
                        <a:rPr lang="en-IN" sz="1200" u="none" strike="noStrike">
                          <a:effectLst/>
                          <a:latin typeface="Calibri" panose="020F0502020204030204" pitchFamily="34" charset="0"/>
                          <a:cs typeface="Calibri" panose="020F0502020204030204" pitchFamily="34" charset="0"/>
                        </a:rPr>
                        <a:t>One-to-one (optional on one side)</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dirty="0">
                          <a:effectLst/>
                          <a:latin typeface="Calibri" panose="020F0502020204030204" pitchFamily="34" charset="0"/>
                          <a:cs typeface="Calibri" panose="020F0502020204030204" pitchFamily="34" charset="0"/>
                        </a:rPr>
                        <a:t>Driver ←→ International Driving License</a:t>
                      </a: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0..1 or ?</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A Driver may have internation permit</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2678587911"/>
                  </a:ext>
                </a:extLst>
              </a:tr>
              <a:tr h="357536">
                <a:tc>
                  <a:txBody>
                    <a:bodyPr/>
                    <a:lstStyle/>
                    <a:p>
                      <a:pPr algn="l" fontAlgn="ctr"/>
                      <a:r>
                        <a:rPr lang="en-IN" sz="1200" u="none" strike="noStrike" dirty="0">
                          <a:effectLst/>
                          <a:latin typeface="Calibri" panose="020F0502020204030204" pitchFamily="34" charset="0"/>
                          <a:cs typeface="Calibri" panose="020F0502020204030204" pitchFamily="34" charset="0"/>
                        </a:rPr>
                        <a:t>Many-to-one</a:t>
                      </a:r>
                      <a:endParaRPr lang="en-IN" sz="1200" b="0"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Driver ←→ Location</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 or +</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Many people/drivers can be from the same place</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3903137305"/>
                  </a:ext>
                </a:extLst>
              </a:tr>
              <a:tr h="357536">
                <a:tc>
                  <a:txBody>
                    <a:bodyPr/>
                    <a:lstStyle/>
                    <a:p>
                      <a:pPr algn="l" fontAlgn="ctr"/>
                      <a:r>
                        <a:rPr lang="en-IN" sz="1200" u="none" strike="noStrike">
                          <a:effectLst/>
                          <a:latin typeface="Calibri" panose="020F0502020204030204" pitchFamily="34" charset="0"/>
                          <a:cs typeface="Calibri" panose="020F0502020204030204" pitchFamily="34" charset="0"/>
                        </a:rPr>
                        <a:t>Many-to-many (optional on both sides)</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Driver ←→ Traffic Rule Violation</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0..* or *</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0..* or *</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dirty="0">
                          <a:effectLst/>
                          <a:latin typeface="Calibri" panose="020F0502020204030204" pitchFamily="34" charset="0"/>
                          <a:cs typeface="Calibri" panose="020F0502020204030204" pitchFamily="34" charset="0"/>
                        </a:rPr>
                        <a:t>A Driver may or may not violated traffic rules</a:t>
                      </a:r>
                      <a:endParaRPr lang="en-IN" sz="1200" b="0"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454952345"/>
                  </a:ext>
                </a:extLst>
              </a:tr>
              <a:tr h="227523">
                <a:tc>
                  <a:txBody>
                    <a:bodyPr/>
                    <a:lstStyle/>
                    <a:p>
                      <a:pPr algn="l" fontAlgn="ctr"/>
                      <a:r>
                        <a:rPr lang="en-IN" sz="1200" u="none" strike="noStrike">
                          <a:effectLst/>
                          <a:latin typeface="Calibri" panose="020F0502020204030204" pitchFamily="34" charset="0"/>
                          <a:cs typeface="Calibri" panose="020F0502020204030204" pitchFamily="34" charset="0"/>
                        </a:rPr>
                        <a:t>One-to-many</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Policy ←→ Coverage</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 or +</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A policy contains at least one coverage</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3790091742"/>
                  </a:ext>
                </a:extLst>
              </a:tr>
              <a:tr h="227523">
                <a:tc>
                  <a:txBody>
                    <a:bodyPr/>
                    <a:lstStyle/>
                    <a:p>
                      <a:pPr algn="l" fontAlgn="ctr"/>
                      <a:r>
                        <a:rPr lang="en-IN" sz="1200" u="none" strike="noStrike">
                          <a:effectLst/>
                          <a:latin typeface="Calibri" panose="020F0502020204030204" pitchFamily="34" charset="0"/>
                          <a:cs typeface="Calibri" panose="020F0502020204030204" pitchFamily="34" charset="0"/>
                        </a:rPr>
                        <a:t>Many-to-many</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Driver ←→ Vehicle</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 or +</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 or +</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dirty="0">
                          <a:effectLst/>
                          <a:latin typeface="Calibri" panose="020F0502020204030204" pitchFamily="34" charset="0"/>
                          <a:cs typeface="Calibri" panose="020F0502020204030204" pitchFamily="34" charset="0"/>
                        </a:rPr>
                        <a:t>Driver drives various vehicle</a:t>
                      </a:r>
                      <a:endParaRPr lang="en-IN" sz="1200" b="0"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4234997750"/>
                  </a:ext>
                </a:extLst>
              </a:tr>
            </a:tbl>
          </a:graphicData>
        </a:graphic>
      </p:graphicFrame>
    </p:spTree>
    <p:extLst>
      <p:ext uri="{BB962C8B-B14F-4D97-AF65-F5344CB8AC3E}">
        <p14:creationId xmlns:p14="http://schemas.microsoft.com/office/powerpoint/2010/main" val="103323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27D9-FD7F-4872-8214-4C3C75F0E8B1}"/>
              </a:ext>
            </a:extLst>
          </p:cNvPr>
          <p:cNvSpPr>
            <a:spLocks noGrp="1"/>
          </p:cNvSpPr>
          <p:nvPr>
            <p:ph type="title"/>
          </p:nvPr>
        </p:nvSpPr>
        <p:spPr>
          <a:xfrm>
            <a:off x="609602" y="573740"/>
            <a:ext cx="10972800" cy="480359"/>
          </a:xfrm>
        </p:spPr>
        <p:txBody>
          <a:bodyPr/>
          <a:lstStyle/>
          <a:p>
            <a:r>
              <a:rPr lang="en-IN" dirty="0"/>
              <a:t>Data Modelling Notation</a:t>
            </a:r>
          </a:p>
        </p:txBody>
      </p:sp>
      <p:sp>
        <p:nvSpPr>
          <p:cNvPr id="9" name="Rectangle 8">
            <a:extLst>
              <a:ext uri="{FF2B5EF4-FFF2-40B4-BE49-F238E27FC236}">
                <a16:creationId xmlns:a16="http://schemas.microsoft.com/office/drawing/2014/main" id="{D3CD7064-18D9-4EC3-B435-1C6F106166C6}"/>
              </a:ext>
            </a:extLst>
          </p:cNvPr>
          <p:cNvSpPr/>
          <p:nvPr/>
        </p:nvSpPr>
        <p:spPr>
          <a:xfrm>
            <a:off x="528918" y="1204045"/>
            <a:ext cx="10972799" cy="830997"/>
          </a:xfrm>
          <a:prstGeom prst="rect">
            <a:avLst/>
          </a:prstGeom>
        </p:spPr>
        <p:txBody>
          <a:bodyPr wrap="square">
            <a:spAutoFit/>
          </a:bodyPr>
          <a:lstStyle/>
          <a:p>
            <a:pPr marL="171450" indent="-171450">
              <a:buFont typeface="Arial" panose="020B0604020202020204" pitchFamily="34" charset="0"/>
              <a:buChar char="•"/>
            </a:pPr>
            <a:r>
              <a:rPr lang="en-IN" sz="1200" dirty="0">
                <a:latin typeface="Calibri" panose="020F0502020204030204" pitchFamily="34" charset="0"/>
                <a:cs typeface="Calibri" panose="020F0502020204030204" pitchFamily="34" charset="0"/>
              </a:rPr>
              <a:t>Ellis–Barker</a:t>
            </a:r>
          </a:p>
          <a:p>
            <a:pPr marL="171450" indent="-171450">
              <a:buFont typeface="Arial" panose="020B0604020202020204" pitchFamily="34" charset="0"/>
              <a:buChar char="•"/>
            </a:pPr>
            <a:r>
              <a:rPr lang="en-IN" sz="1200" dirty="0">
                <a:latin typeface="Calibri" panose="020F0502020204030204" pitchFamily="34" charset="0"/>
                <a:cs typeface="Calibri" panose="020F0502020204030204" pitchFamily="34" charset="0"/>
              </a:rPr>
              <a:t>Information Engineering</a:t>
            </a:r>
          </a:p>
          <a:p>
            <a:pPr marL="171450" indent="-171450">
              <a:buFont typeface="Arial" panose="020B0604020202020204" pitchFamily="34" charset="0"/>
              <a:buChar char="•"/>
            </a:pPr>
            <a:r>
              <a:rPr lang="en-IN" sz="1200" dirty="0">
                <a:latin typeface="Calibri" panose="020F0502020204030204" pitchFamily="34" charset="0"/>
                <a:cs typeface="Calibri" panose="020F0502020204030204" pitchFamily="34" charset="0"/>
              </a:rPr>
              <a:t>IDEF1X</a:t>
            </a:r>
          </a:p>
          <a:p>
            <a:pPr marL="171450" indent="-171450">
              <a:buFont typeface="Arial" panose="020B0604020202020204" pitchFamily="34" charset="0"/>
              <a:buChar char="•"/>
            </a:pPr>
            <a:r>
              <a:rPr lang="en-IN" sz="1200" dirty="0">
                <a:latin typeface="Calibri" panose="020F0502020204030204" pitchFamily="34" charset="0"/>
                <a:cs typeface="Calibri" panose="020F0502020204030204" pitchFamily="34" charset="0"/>
              </a:rPr>
              <a:t>UML notations</a:t>
            </a:r>
          </a:p>
        </p:txBody>
      </p:sp>
      <p:pic>
        <p:nvPicPr>
          <p:cNvPr id="4" name="Picture 3">
            <a:extLst>
              <a:ext uri="{FF2B5EF4-FFF2-40B4-BE49-F238E27FC236}">
                <a16:creationId xmlns:a16="http://schemas.microsoft.com/office/drawing/2014/main" id="{FA89D700-AC94-4832-996F-9F62B2FF8D5A}"/>
              </a:ext>
            </a:extLst>
          </p:cNvPr>
          <p:cNvPicPr>
            <a:picLocks noChangeAspect="1"/>
          </p:cNvPicPr>
          <p:nvPr/>
        </p:nvPicPr>
        <p:blipFill>
          <a:blip r:embed="rId2"/>
          <a:stretch>
            <a:fillRect/>
          </a:stretch>
        </p:blipFill>
        <p:spPr>
          <a:xfrm>
            <a:off x="6665807" y="1117981"/>
            <a:ext cx="4930139" cy="5003255"/>
          </a:xfrm>
          <a:prstGeom prst="rect">
            <a:avLst/>
          </a:prstGeom>
        </p:spPr>
      </p:pic>
      <p:pic>
        <p:nvPicPr>
          <p:cNvPr id="5" name="Picture 4">
            <a:extLst>
              <a:ext uri="{FF2B5EF4-FFF2-40B4-BE49-F238E27FC236}">
                <a16:creationId xmlns:a16="http://schemas.microsoft.com/office/drawing/2014/main" id="{D6C13712-95B1-43AE-A5F5-43AEEF80D2EF}"/>
              </a:ext>
            </a:extLst>
          </p:cNvPr>
          <p:cNvPicPr>
            <a:picLocks noChangeAspect="1"/>
          </p:cNvPicPr>
          <p:nvPr/>
        </p:nvPicPr>
        <p:blipFill>
          <a:blip r:embed="rId3"/>
          <a:stretch>
            <a:fillRect/>
          </a:stretch>
        </p:blipFill>
        <p:spPr>
          <a:xfrm>
            <a:off x="355247" y="3826933"/>
            <a:ext cx="6243891" cy="2071362"/>
          </a:xfrm>
          <a:prstGeom prst="rect">
            <a:avLst/>
          </a:prstGeom>
        </p:spPr>
      </p:pic>
      <p:sp>
        <p:nvSpPr>
          <p:cNvPr id="7" name="TextBox 6">
            <a:extLst>
              <a:ext uri="{FF2B5EF4-FFF2-40B4-BE49-F238E27FC236}">
                <a16:creationId xmlns:a16="http://schemas.microsoft.com/office/drawing/2014/main" id="{3C7B87D5-3A48-4B89-886D-63133C7C72BB}"/>
              </a:ext>
            </a:extLst>
          </p:cNvPr>
          <p:cNvSpPr txBox="1"/>
          <p:nvPr/>
        </p:nvSpPr>
        <p:spPr>
          <a:xfrm>
            <a:off x="2455506" y="3541683"/>
            <a:ext cx="2283714" cy="285250"/>
          </a:xfrm>
          <a:prstGeom prst="rect">
            <a:avLst/>
          </a:prstGeom>
          <a:noFill/>
        </p:spPr>
        <p:txBody>
          <a:bodyPr wrap="square">
            <a:spAutoFit/>
          </a:bodyPr>
          <a:lstStyle/>
          <a:p>
            <a:r>
              <a:rPr lang="en-IN" sz="1200" u="sng" dirty="0">
                <a:solidFill>
                  <a:schemeClr val="bg1">
                    <a:lumMod val="75000"/>
                  </a:schemeClr>
                </a:solidFill>
                <a:latin typeface="Calibri" panose="020F0502020204030204" pitchFamily="34" charset="0"/>
                <a:cs typeface="Calibri" panose="020F0502020204030204" pitchFamily="34" charset="0"/>
              </a:rPr>
              <a:t>Information Engineering</a:t>
            </a:r>
          </a:p>
        </p:txBody>
      </p:sp>
    </p:spTree>
    <p:extLst>
      <p:ext uri="{BB962C8B-B14F-4D97-AF65-F5344CB8AC3E}">
        <p14:creationId xmlns:p14="http://schemas.microsoft.com/office/powerpoint/2010/main" val="335848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FCF6-02C8-4928-B4D1-7C7FB9FCD1A2}"/>
              </a:ext>
            </a:extLst>
          </p:cNvPr>
          <p:cNvSpPr>
            <a:spLocks noGrp="1"/>
          </p:cNvSpPr>
          <p:nvPr>
            <p:ph type="title"/>
          </p:nvPr>
        </p:nvSpPr>
        <p:spPr>
          <a:xfrm>
            <a:off x="609602" y="487126"/>
            <a:ext cx="10972800" cy="566973"/>
          </a:xfrm>
        </p:spPr>
        <p:txBody>
          <a:bodyPr/>
          <a:lstStyle/>
          <a:p>
            <a:r>
              <a:rPr lang="en-IN" dirty="0"/>
              <a:t>Relational Model - Example</a:t>
            </a:r>
          </a:p>
        </p:txBody>
      </p:sp>
      <p:pic>
        <p:nvPicPr>
          <p:cNvPr id="6" name="Picture 5">
            <a:extLst>
              <a:ext uri="{FF2B5EF4-FFF2-40B4-BE49-F238E27FC236}">
                <a16:creationId xmlns:a16="http://schemas.microsoft.com/office/drawing/2014/main" id="{0CBC0663-649F-413B-85CB-CE1ACDE1671D}"/>
              </a:ext>
            </a:extLst>
          </p:cNvPr>
          <p:cNvPicPr>
            <a:picLocks noChangeAspect="1"/>
          </p:cNvPicPr>
          <p:nvPr/>
        </p:nvPicPr>
        <p:blipFill>
          <a:blip r:embed="rId3"/>
          <a:stretch>
            <a:fillRect/>
          </a:stretch>
        </p:blipFill>
        <p:spPr>
          <a:xfrm>
            <a:off x="1686758" y="1054099"/>
            <a:ext cx="9895640" cy="5099632"/>
          </a:xfrm>
          <a:prstGeom prst="rect">
            <a:avLst/>
          </a:prstGeom>
        </p:spPr>
      </p:pic>
      <p:sp>
        <p:nvSpPr>
          <p:cNvPr id="3" name="Content Placeholder 2">
            <a:extLst>
              <a:ext uri="{FF2B5EF4-FFF2-40B4-BE49-F238E27FC236}">
                <a16:creationId xmlns:a16="http://schemas.microsoft.com/office/drawing/2014/main" id="{0423EDDA-C9D4-4095-ACB6-7F80457524A4}"/>
              </a:ext>
            </a:extLst>
          </p:cNvPr>
          <p:cNvSpPr>
            <a:spLocks noGrp="1"/>
          </p:cNvSpPr>
          <p:nvPr>
            <p:ph idx="1"/>
          </p:nvPr>
        </p:nvSpPr>
        <p:spPr>
          <a:xfrm>
            <a:off x="609602" y="1163887"/>
            <a:ext cx="2554222" cy="229464"/>
          </a:xfrm>
        </p:spPr>
        <p:txBody>
          <a:bodyPr/>
          <a:lstStyle/>
          <a:p>
            <a:pPr marL="0" indent="0">
              <a:lnSpc>
                <a:spcPct val="90000"/>
              </a:lnSpc>
              <a:buNone/>
            </a:pPr>
            <a:r>
              <a:rPr lang="en-US" altLang="en-US" sz="1200" dirty="0">
                <a:latin typeface="Calibri" panose="020F0502020204030204" pitchFamily="34" charset="0"/>
                <a:cs typeface="Calibri" panose="020F0502020204030204" pitchFamily="34" charset="0"/>
              </a:rPr>
              <a:t>Normalized Model:</a:t>
            </a:r>
          </a:p>
        </p:txBody>
      </p:sp>
    </p:spTree>
    <p:extLst>
      <p:ext uri="{BB962C8B-B14F-4D97-AF65-F5344CB8AC3E}">
        <p14:creationId xmlns:p14="http://schemas.microsoft.com/office/powerpoint/2010/main" val="418890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FCF6-02C8-4928-B4D1-7C7FB9FCD1A2}"/>
              </a:ext>
            </a:extLst>
          </p:cNvPr>
          <p:cNvSpPr>
            <a:spLocks noGrp="1"/>
          </p:cNvSpPr>
          <p:nvPr>
            <p:ph type="title"/>
          </p:nvPr>
        </p:nvSpPr>
        <p:spPr>
          <a:xfrm>
            <a:off x="609602" y="487126"/>
            <a:ext cx="10972800" cy="566973"/>
          </a:xfrm>
        </p:spPr>
        <p:txBody>
          <a:bodyPr/>
          <a:lstStyle/>
          <a:p>
            <a:r>
              <a:rPr lang="en-IN" dirty="0"/>
              <a:t>Dimensional Modeling</a:t>
            </a:r>
          </a:p>
        </p:txBody>
      </p:sp>
      <p:sp>
        <p:nvSpPr>
          <p:cNvPr id="3" name="Content Placeholder 2">
            <a:extLst>
              <a:ext uri="{FF2B5EF4-FFF2-40B4-BE49-F238E27FC236}">
                <a16:creationId xmlns:a16="http://schemas.microsoft.com/office/drawing/2014/main" id="{0423EDDA-C9D4-4095-ACB6-7F80457524A4}"/>
              </a:ext>
            </a:extLst>
          </p:cNvPr>
          <p:cNvSpPr>
            <a:spLocks noGrp="1"/>
          </p:cNvSpPr>
          <p:nvPr>
            <p:ph idx="1"/>
          </p:nvPr>
        </p:nvSpPr>
        <p:spPr>
          <a:xfrm>
            <a:off x="609602" y="1425600"/>
            <a:ext cx="8406807" cy="1349498"/>
          </a:xfrm>
        </p:spPr>
        <p:txBody>
          <a:bodyPr/>
          <a:lstStyle/>
          <a:p>
            <a:pPr>
              <a:lnSpc>
                <a:spcPct val="90000"/>
              </a:lnSpc>
            </a:pPr>
            <a:r>
              <a:rPr lang="en-US" altLang="en-US" sz="1200" dirty="0">
                <a:latin typeface="Calibri" panose="020F0502020204030204" pitchFamily="34" charset="0"/>
                <a:cs typeface="Calibri" panose="020F0502020204030204" pitchFamily="34" charset="0"/>
              </a:rPr>
              <a:t>A denormalized relational model</a:t>
            </a:r>
          </a:p>
          <a:p>
            <a:pPr lvl="1">
              <a:lnSpc>
                <a:spcPct val="90000"/>
              </a:lnSpc>
            </a:pPr>
            <a:r>
              <a:rPr lang="en-US" altLang="en-US" sz="1200" dirty="0">
                <a:latin typeface="Calibri" panose="020F0502020204030204" pitchFamily="34" charset="0"/>
                <a:cs typeface="Calibri" panose="020F0502020204030204" pitchFamily="34" charset="0"/>
              </a:rPr>
              <a:t>Made up of tables with attributes</a:t>
            </a:r>
          </a:p>
          <a:p>
            <a:pPr lvl="1">
              <a:lnSpc>
                <a:spcPct val="90000"/>
              </a:lnSpc>
            </a:pPr>
            <a:r>
              <a:rPr lang="en-US" altLang="en-US" sz="1200" dirty="0">
                <a:latin typeface="Calibri" panose="020F0502020204030204" pitchFamily="34" charset="0"/>
                <a:cs typeface="Calibri" panose="020F0502020204030204" pitchFamily="34" charset="0"/>
              </a:rPr>
              <a:t>Relationships defined by keys and foreign keys</a:t>
            </a:r>
          </a:p>
          <a:p>
            <a:pPr>
              <a:lnSpc>
                <a:spcPct val="90000"/>
              </a:lnSpc>
            </a:pPr>
            <a:r>
              <a:rPr lang="en-US" altLang="en-US" sz="1200" dirty="0">
                <a:latin typeface="Calibri" panose="020F0502020204030204" pitchFamily="34" charset="0"/>
                <a:cs typeface="Calibri" panose="020F0502020204030204" pitchFamily="34" charset="0"/>
              </a:rPr>
              <a:t>Organized for understandability and ease of reporting rather than update</a:t>
            </a:r>
          </a:p>
          <a:p>
            <a:pPr>
              <a:lnSpc>
                <a:spcPct val="90000"/>
              </a:lnSpc>
            </a:pPr>
            <a:r>
              <a:rPr lang="en-US" altLang="en-US" sz="1200" dirty="0">
                <a:latin typeface="Calibri" panose="020F0502020204030204" pitchFamily="34" charset="0"/>
                <a:cs typeface="Calibri" panose="020F0502020204030204" pitchFamily="34" charset="0"/>
              </a:rPr>
              <a:t>Queried and maintained by SQL or special purpose management tools.</a:t>
            </a:r>
          </a:p>
        </p:txBody>
      </p:sp>
      <p:sp>
        <p:nvSpPr>
          <p:cNvPr id="9" name="Rectangle 8">
            <a:extLst>
              <a:ext uri="{FF2B5EF4-FFF2-40B4-BE49-F238E27FC236}">
                <a16:creationId xmlns:a16="http://schemas.microsoft.com/office/drawing/2014/main" id="{C03E9A3E-F61D-43DA-8192-D4661EE84456}"/>
              </a:ext>
            </a:extLst>
          </p:cNvPr>
          <p:cNvSpPr/>
          <p:nvPr/>
        </p:nvSpPr>
        <p:spPr>
          <a:xfrm>
            <a:off x="1521900" y="4097392"/>
            <a:ext cx="3639879" cy="1176219"/>
          </a:xfrm>
          <a:prstGeom prst="rect">
            <a:avLst/>
          </a:prstGeom>
        </p:spPr>
        <p:txBody>
          <a:bodyPr lIns="0"/>
          <a:lstStyle/>
          <a:p>
            <a:pPr marL="154922" indent="-154922" defTabSz="826252">
              <a:lnSpc>
                <a:spcPct val="90000"/>
              </a:lnSpc>
              <a:spcBef>
                <a:spcPct val="20000"/>
              </a:spcBef>
              <a:buClr>
                <a:schemeClr val="accent2"/>
              </a:buClr>
              <a:buSzPct val="70000"/>
              <a:buFont typeface="Arial" pitchFamily="34" charset="0"/>
              <a:buChar char="►"/>
            </a:pPr>
            <a:r>
              <a:rPr lang="en-IN" sz="1200" dirty="0">
                <a:solidFill>
                  <a:schemeClr val="bg1"/>
                </a:solidFill>
                <a:latin typeface="Calibri" panose="020F0502020204030204" pitchFamily="34" charset="0"/>
                <a:cs typeface="Calibri" panose="020F0502020204030204" pitchFamily="34" charset="0"/>
              </a:rPr>
              <a:t>One table per entity</a:t>
            </a:r>
          </a:p>
          <a:p>
            <a:pPr marL="154922" indent="-154922" defTabSz="826252">
              <a:lnSpc>
                <a:spcPct val="90000"/>
              </a:lnSpc>
              <a:spcBef>
                <a:spcPct val="20000"/>
              </a:spcBef>
              <a:buClr>
                <a:schemeClr val="accent2"/>
              </a:buClr>
              <a:buSzPct val="70000"/>
              <a:buFont typeface="Arial" pitchFamily="34" charset="0"/>
              <a:buChar char="►"/>
            </a:pPr>
            <a:r>
              <a:rPr lang="en-IN" sz="1200" dirty="0">
                <a:solidFill>
                  <a:schemeClr val="bg1"/>
                </a:solidFill>
                <a:latin typeface="Calibri" panose="020F0502020204030204" pitchFamily="34" charset="0"/>
                <a:cs typeface="Calibri" panose="020F0502020204030204" pitchFamily="34" charset="0"/>
              </a:rPr>
              <a:t>Minimize data redundancy</a:t>
            </a:r>
          </a:p>
          <a:p>
            <a:pPr marL="154922" indent="-154922" defTabSz="826252">
              <a:lnSpc>
                <a:spcPct val="90000"/>
              </a:lnSpc>
              <a:spcBef>
                <a:spcPct val="20000"/>
              </a:spcBef>
              <a:buClr>
                <a:schemeClr val="accent2"/>
              </a:buClr>
              <a:buSzPct val="70000"/>
              <a:buFont typeface="Arial" pitchFamily="34" charset="0"/>
              <a:buChar char="►"/>
            </a:pPr>
            <a:r>
              <a:rPr lang="en-IN" sz="1200" dirty="0">
                <a:solidFill>
                  <a:schemeClr val="bg1"/>
                </a:solidFill>
                <a:latin typeface="Calibri" panose="020F0502020204030204" pitchFamily="34" charset="0"/>
                <a:cs typeface="Calibri" panose="020F0502020204030204" pitchFamily="34" charset="0"/>
              </a:rPr>
              <a:t>Optimize data write</a:t>
            </a:r>
          </a:p>
          <a:p>
            <a:pPr marL="154922" indent="-154922" defTabSz="826252">
              <a:lnSpc>
                <a:spcPct val="90000"/>
              </a:lnSpc>
              <a:spcBef>
                <a:spcPct val="20000"/>
              </a:spcBef>
              <a:buClr>
                <a:schemeClr val="accent2"/>
              </a:buClr>
              <a:buSzPct val="70000"/>
              <a:buFont typeface="Arial" pitchFamily="34" charset="0"/>
              <a:buChar char="►"/>
            </a:pPr>
            <a:r>
              <a:rPr lang="en-IN" sz="1200" dirty="0">
                <a:solidFill>
                  <a:schemeClr val="bg1"/>
                </a:solidFill>
                <a:latin typeface="Calibri" panose="020F0502020204030204" pitchFamily="34" charset="0"/>
                <a:cs typeface="Calibri" panose="020F0502020204030204" pitchFamily="34" charset="0"/>
              </a:rPr>
              <a:t>The transaction Processing Model</a:t>
            </a:r>
          </a:p>
        </p:txBody>
      </p:sp>
      <p:sp>
        <p:nvSpPr>
          <p:cNvPr id="10" name="Rectangle 9">
            <a:extLst>
              <a:ext uri="{FF2B5EF4-FFF2-40B4-BE49-F238E27FC236}">
                <a16:creationId xmlns:a16="http://schemas.microsoft.com/office/drawing/2014/main" id="{CE38B82A-78DC-4F43-AB73-600544114DB2}"/>
              </a:ext>
            </a:extLst>
          </p:cNvPr>
          <p:cNvSpPr/>
          <p:nvPr/>
        </p:nvSpPr>
        <p:spPr>
          <a:xfrm>
            <a:off x="7481779" y="4097392"/>
            <a:ext cx="3778103" cy="1176219"/>
          </a:xfrm>
          <a:prstGeom prst="rect">
            <a:avLst/>
          </a:prstGeom>
        </p:spPr>
        <p:txBody>
          <a:bodyPr lIns="0"/>
          <a:lstStyle/>
          <a:p>
            <a:pPr marL="154922" indent="-154922" defTabSz="826252">
              <a:lnSpc>
                <a:spcPct val="90000"/>
              </a:lnSpc>
              <a:spcBef>
                <a:spcPct val="20000"/>
              </a:spcBef>
              <a:buClr>
                <a:schemeClr val="accent2"/>
              </a:buClr>
              <a:buSzPct val="70000"/>
              <a:buFont typeface="Arial" pitchFamily="34" charset="0"/>
              <a:buChar char="►"/>
            </a:pPr>
            <a:r>
              <a:rPr lang="en-US" altLang="en-US" sz="1200" dirty="0">
                <a:solidFill>
                  <a:schemeClr val="bg1"/>
                </a:solidFill>
                <a:latin typeface="Calibri" panose="020F0502020204030204" pitchFamily="34" charset="0"/>
                <a:cs typeface="Calibri" panose="020F0502020204030204" pitchFamily="34" charset="0"/>
              </a:rPr>
              <a:t>One fact table for subject area</a:t>
            </a:r>
          </a:p>
          <a:p>
            <a:pPr marL="154922" indent="-154922" defTabSz="826252">
              <a:lnSpc>
                <a:spcPct val="90000"/>
              </a:lnSpc>
              <a:spcBef>
                <a:spcPct val="20000"/>
              </a:spcBef>
              <a:buClr>
                <a:schemeClr val="accent2"/>
              </a:buClr>
              <a:buSzPct val="70000"/>
              <a:buFont typeface="Arial" pitchFamily="34" charset="0"/>
              <a:buChar char="►"/>
            </a:pPr>
            <a:r>
              <a:rPr lang="en-US" altLang="en-US" sz="1200" dirty="0">
                <a:solidFill>
                  <a:schemeClr val="bg1"/>
                </a:solidFill>
                <a:latin typeface="Calibri" panose="020F0502020204030204" pitchFamily="34" charset="0"/>
                <a:cs typeface="Calibri" panose="020F0502020204030204" pitchFamily="34" charset="0"/>
              </a:rPr>
              <a:t>Maximize understandability &amp; ease of use</a:t>
            </a:r>
          </a:p>
          <a:p>
            <a:pPr marL="154922" indent="-154922" defTabSz="826252">
              <a:lnSpc>
                <a:spcPct val="90000"/>
              </a:lnSpc>
              <a:spcBef>
                <a:spcPct val="20000"/>
              </a:spcBef>
              <a:buClr>
                <a:schemeClr val="accent2"/>
              </a:buClr>
              <a:buSzPct val="70000"/>
              <a:buFont typeface="Arial" pitchFamily="34" charset="0"/>
              <a:buChar char="►"/>
            </a:pPr>
            <a:r>
              <a:rPr lang="en-US" altLang="en-US" sz="1200" dirty="0">
                <a:solidFill>
                  <a:schemeClr val="bg1"/>
                </a:solidFill>
                <a:latin typeface="Calibri" panose="020F0502020204030204" pitchFamily="34" charset="0"/>
                <a:cs typeface="Calibri" panose="020F0502020204030204" pitchFamily="34" charset="0"/>
              </a:rPr>
              <a:t>Optimized for retrieval</a:t>
            </a:r>
          </a:p>
          <a:p>
            <a:pPr marL="154922" indent="-154922" defTabSz="826252">
              <a:lnSpc>
                <a:spcPct val="90000"/>
              </a:lnSpc>
              <a:spcBef>
                <a:spcPct val="20000"/>
              </a:spcBef>
              <a:buClr>
                <a:schemeClr val="accent2"/>
              </a:buClr>
              <a:buSzPct val="70000"/>
              <a:buFont typeface="Arial" pitchFamily="34" charset="0"/>
              <a:buChar char="►"/>
            </a:pPr>
            <a:r>
              <a:rPr lang="en-US" altLang="en-US" sz="1200" dirty="0">
                <a:solidFill>
                  <a:schemeClr val="bg1"/>
                </a:solidFill>
                <a:latin typeface="Calibri" panose="020F0502020204030204" pitchFamily="34" charset="0"/>
                <a:cs typeface="Calibri" panose="020F0502020204030204" pitchFamily="34" charset="0"/>
              </a:rPr>
              <a:t>The data warehousing model</a:t>
            </a:r>
          </a:p>
        </p:txBody>
      </p:sp>
      <p:sp>
        <p:nvSpPr>
          <p:cNvPr id="11" name="Rectangle 10">
            <a:extLst>
              <a:ext uri="{FF2B5EF4-FFF2-40B4-BE49-F238E27FC236}">
                <a16:creationId xmlns:a16="http://schemas.microsoft.com/office/drawing/2014/main" id="{D8718ED6-737B-4CDF-896D-2C0DB920C04D}"/>
              </a:ext>
            </a:extLst>
          </p:cNvPr>
          <p:cNvSpPr/>
          <p:nvPr/>
        </p:nvSpPr>
        <p:spPr>
          <a:xfrm>
            <a:off x="3919947" y="3357979"/>
            <a:ext cx="3875869" cy="369332"/>
          </a:xfrm>
          <a:prstGeom prst="rect">
            <a:avLst/>
          </a:prstGeom>
        </p:spPr>
        <p:txBody>
          <a:bodyPr wrap="none">
            <a:spAutoFit/>
          </a:bodyPr>
          <a:lstStyle/>
          <a:p>
            <a:r>
              <a:rPr lang="en-US" altLang="en-US" sz="1626" u="sng" dirty="0">
                <a:solidFill>
                  <a:schemeClr val="bg1"/>
                </a:solidFill>
                <a:latin typeface="Calibri" panose="020F0502020204030204" pitchFamily="34" charset="0"/>
                <a:cs typeface="Calibri" panose="020F0502020204030204" pitchFamily="34" charset="0"/>
              </a:rPr>
              <a:t>Entity-Relationship</a:t>
            </a:r>
            <a:r>
              <a:rPr lang="en-US" altLang="en-US" dirty="0">
                <a:latin typeface="Calibri" panose="020F0502020204030204" pitchFamily="34" charset="0"/>
                <a:cs typeface="Calibri" panose="020F0502020204030204" pitchFamily="34" charset="0"/>
              </a:rPr>
              <a:t> vs. </a:t>
            </a:r>
            <a:r>
              <a:rPr lang="en-US" altLang="en-US" sz="1626" u="sng" dirty="0">
                <a:solidFill>
                  <a:schemeClr val="bg1"/>
                </a:solidFill>
                <a:latin typeface="Calibri" panose="020F0502020204030204" pitchFamily="34" charset="0"/>
                <a:cs typeface="Calibri" panose="020F0502020204030204" pitchFamily="34" charset="0"/>
              </a:rPr>
              <a:t>Dimensional Models</a:t>
            </a:r>
            <a:endParaRPr lang="en-IN" sz="1626" u="sng"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6763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FCF6-02C8-4928-B4D1-7C7FB9FCD1A2}"/>
              </a:ext>
            </a:extLst>
          </p:cNvPr>
          <p:cNvSpPr>
            <a:spLocks noGrp="1"/>
          </p:cNvSpPr>
          <p:nvPr>
            <p:ph type="title"/>
          </p:nvPr>
        </p:nvSpPr>
        <p:spPr>
          <a:xfrm>
            <a:off x="609602" y="487126"/>
            <a:ext cx="10972800" cy="566973"/>
          </a:xfrm>
        </p:spPr>
        <p:txBody>
          <a:bodyPr/>
          <a:lstStyle/>
          <a:p>
            <a:r>
              <a:rPr lang="en-IN" dirty="0"/>
              <a:t>Dimensional Model – Star Schema</a:t>
            </a:r>
          </a:p>
        </p:txBody>
      </p:sp>
      <p:sp>
        <p:nvSpPr>
          <p:cNvPr id="3" name="Content Placeholder 2">
            <a:extLst>
              <a:ext uri="{FF2B5EF4-FFF2-40B4-BE49-F238E27FC236}">
                <a16:creationId xmlns:a16="http://schemas.microsoft.com/office/drawing/2014/main" id="{0423EDDA-C9D4-4095-ACB6-7F80457524A4}"/>
              </a:ext>
            </a:extLst>
          </p:cNvPr>
          <p:cNvSpPr>
            <a:spLocks noGrp="1"/>
          </p:cNvSpPr>
          <p:nvPr>
            <p:ph idx="1"/>
          </p:nvPr>
        </p:nvSpPr>
        <p:spPr>
          <a:xfrm>
            <a:off x="609602" y="1181642"/>
            <a:ext cx="2554222" cy="229464"/>
          </a:xfrm>
        </p:spPr>
        <p:txBody>
          <a:bodyPr/>
          <a:lstStyle/>
          <a:p>
            <a:pPr marL="0" indent="0">
              <a:lnSpc>
                <a:spcPct val="90000"/>
              </a:lnSpc>
              <a:buNone/>
            </a:pPr>
            <a:r>
              <a:rPr lang="en-US" altLang="en-US" sz="1200" dirty="0">
                <a:latin typeface="Calibri" panose="020F0502020204030204" pitchFamily="34" charset="0"/>
                <a:cs typeface="Calibri" panose="020F0502020204030204" pitchFamily="34" charset="0"/>
              </a:rPr>
              <a:t>Star Schema Model:</a:t>
            </a: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378ECF79-CA2A-438E-BD11-716E94646D6A}"/>
                  </a:ext>
                </a:extLst>
              </p:cNvPr>
              <p:cNvGraphicFramePr>
                <a:graphicFrameLocks noChangeAspect="1"/>
              </p:cNvGraphicFramePr>
              <p:nvPr>
                <p:extLst>
                  <p:ext uri="{D42A27DB-BD31-4B8C-83A1-F6EECF244321}">
                    <p14:modId xmlns:p14="http://schemas.microsoft.com/office/powerpoint/2010/main" val="1611407010"/>
                  </p:ext>
                </p:extLst>
              </p:nvPr>
            </p:nvGraphicFramePr>
            <p:xfrm>
              <a:off x="2267676" y="1062050"/>
              <a:ext cx="8684803" cy="4885202"/>
            </p:xfrm>
            <a:graphic>
              <a:graphicData uri="http://schemas.microsoft.com/office/powerpoint/2016/slidezoom">
                <pslz:sldZm>
                  <pslz:sldZmObj sldId="789" cId="3474181093">
                    <pslz:zmPr id="{2BD51F90-3793-4DF8-B188-D717305ECACC}" returnToParent="0" transitionDur="1000">
                      <p166:blipFill xmlns:p166="http://schemas.microsoft.com/office/powerpoint/2016/6/main">
                        <a:blip r:embed="rId3"/>
                        <a:stretch>
                          <a:fillRect/>
                        </a:stretch>
                      </p166:blipFill>
                      <p166:spPr xmlns:p166="http://schemas.microsoft.com/office/powerpoint/2016/6/main">
                        <a:xfrm>
                          <a:off x="0" y="0"/>
                          <a:ext cx="8684803" cy="4885202"/>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378ECF79-CA2A-438E-BD11-716E94646D6A}"/>
                  </a:ext>
                </a:extLst>
              </p:cNvPr>
              <p:cNvPicPr>
                <a:picLocks noGrp="1" noRot="1" noChangeAspect="1" noMove="1" noResize="1" noEditPoints="1" noAdjustHandles="1" noChangeArrowheads="1" noChangeShapeType="1"/>
              </p:cNvPicPr>
              <p:nvPr/>
            </p:nvPicPr>
            <p:blipFill>
              <a:blip r:embed="rId4"/>
              <a:stretch>
                <a:fillRect/>
              </a:stretch>
            </p:blipFill>
            <p:spPr>
              <a:xfrm>
                <a:off x="2267676" y="1062050"/>
                <a:ext cx="8684803" cy="4885202"/>
              </a:xfrm>
              <a:prstGeom prst="rect">
                <a:avLst/>
              </a:prstGeom>
              <a:ln w="3175">
                <a:solidFill>
                  <a:prstClr val="ltGray"/>
                </a:solidFill>
              </a:ln>
            </p:spPr>
          </p:pic>
        </mc:Fallback>
      </mc:AlternateContent>
    </p:spTree>
    <p:extLst>
      <p:ext uri="{BB962C8B-B14F-4D97-AF65-F5344CB8AC3E}">
        <p14:creationId xmlns:p14="http://schemas.microsoft.com/office/powerpoint/2010/main" val="115606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B86EBE-6659-4425-8596-AD5A85E6372F}"/>
              </a:ext>
            </a:extLst>
          </p:cNvPr>
          <p:cNvPicPr>
            <a:picLocks noChangeAspect="1"/>
          </p:cNvPicPr>
          <p:nvPr/>
        </p:nvPicPr>
        <p:blipFill>
          <a:blip r:embed="rId3"/>
          <a:stretch>
            <a:fillRect/>
          </a:stretch>
        </p:blipFill>
        <p:spPr>
          <a:xfrm>
            <a:off x="135172" y="3168"/>
            <a:ext cx="12165496" cy="6854832"/>
          </a:xfrm>
          <a:prstGeom prst="rect">
            <a:avLst/>
          </a:prstGeom>
        </p:spPr>
      </p:pic>
    </p:spTree>
    <p:extLst>
      <p:ext uri="{BB962C8B-B14F-4D97-AF65-F5344CB8AC3E}">
        <p14:creationId xmlns:p14="http://schemas.microsoft.com/office/powerpoint/2010/main" val="3474181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FCF6-02C8-4928-B4D1-7C7FB9FCD1A2}"/>
              </a:ext>
            </a:extLst>
          </p:cNvPr>
          <p:cNvSpPr>
            <a:spLocks noGrp="1"/>
          </p:cNvSpPr>
          <p:nvPr>
            <p:ph type="title"/>
          </p:nvPr>
        </p:nvSpPr>
        <p:spPr>
          <a:xfrm>
            <a:off x="609602" y="487126"/>
            <a:ext cx="10972800" cy="566973"/>
          </a:xfrm>
        </p:spPr>
        <p:txBody>
          <a:bodyPr/>
          <a:lstStyle/>
          <a:p>
            <a:r>
              <a:rPr lang="en-IN" dirty="0"/>
              <a:t>Dimensional Model – Snowflake Schema</a:t>
            </a:r>
          </a:p>
        </p:txBody>
      </p:sp>
      <p:sp>
        <p:nvSpPr>
          <p:cNvPr id="3" name="Content Placeholder 2">
            <a:extLst>
              <a:ext uri="{FF2B5EF4-FFF2-40B4-BE49-F238E27FC236}">
                <a16:creationId xmlns:a16="http://schemas.microsoft.com/office/drawing/2014/main" id="{0423EDDA-C9D4-4095-ACB6-7F80457524A4}"/>
              </a:ext>
            </a:extLst>
          </p:cNvPr>
          <p:cNvSpPr>
            <a:spLocks noGrp="1"/>
          </p:cNvSpPr>
          <p:nvPr>
            <p:ph idx="1"/>
          </p:nvPr>
        </p:nvSpPr>
        <p:spPr>
          <a:xfrm>
            <a:off x="609602" y="1181642"/>
            <a:ext cx="2554222" cy="229464"/>
          </a:xfrm>
        </p:spPr>
        <p:txBody>
          <a:bodyPr/>
          <a:lstStyle/>
          <a:p>
            <a:pPr marL="0" indent="0">
              <a:lnSpc>
                <a:spcPct val="90000"/>
              </a:lnSpc>
              <a:buNone/>
            </a:pPr>
            <a:r>
              <a:rPr lang="en-US" altLang="en-US" sz="1200" dirty="0">
                <a:latin typeface="Calibri" panose="020F0502020204030204" pitchFamily="34" charset="0"/>
                <a:cs typeface="Calibri" panose="020F0502020204030204" pitchFamily="34" charset="0"/>
              </a:rPr>
              <a:t>Star Schema Model:</a:t>
            </a: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529575F6-BECC-4DF7-A43A-5588EDE0FF0B}"/>
                  </a:ext>
                </a:extLst>
              </p:cNvPr>
              <p:cNvGraphicFramePr>
                <a:graphicFrameLocks noChangeAspect="1"/>
              </p:cNvGraphicFramePr>
              <p:nvPr>
                <p:extLst>
                  <p:ext uri="{D42A27DB-BD31-4B8C-83A1-F6EECF244321}">
                    <p14:modId xmlns:p14="http://schemas.microsoft.com/office/powerpoint/2010/main" val="2560207374"/>
                  </p:ext>
                </p:extLst>
              </p:nvPr>
            </p:nvGraphicFramePr>
            <p:xfrm>
              <a:off x="2355139" y="1054099"/>
              <a:ext cx="8903908" cy="5008448"/>
            </p:xfrm>
            <a:graphic>
              <a:graphicData uri="http://schemas.microsoft.com/office/powerpoint/2016/slidezoom">
                <pslz:sldZm>
                  <pslz:sldZmObj sldId="790" cId="2838135572">
                    <pslz:zmPr id="{85AE725B-80B9-44F1-BAB4-E39F70549B35}" returnToParent="0" transitionDur="1000">
                      <p166:blipFill xmlns:p166="http://schemas.microsoft.com/office/powerpoint/2016/6/main">
                        <a:blip r:embed="rId3"/>
                        <a:stretch>
                          <a:fillRect/>
                        </a:stretch>
                      </p166:blipFill>
                      <p166:spPr xmlns:p166="http://schemas.microsoft.com/office/powerpoint/2016/6/main">
                        <a:xfrm>
                          <a:off x="0" y="0"/>
                          <a:ext cx="8903908" cy="5008448"/>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529575F6-BECC-4DF7-A43A-5588EDE0FF0B}"/>
                  </a:ext>
                </a:extLst>
              </p:cNvPr>
              <p:cNvPicPr>
                <a:picLocks noGrp="1" noRot="1" noChangeAspect="1" noMove="1" noResize="1" noEditPoints="1" noAdjustHandles="1" noChangeArrowheads="1" noChangeShapeType="1"/>
              </p:cNvPicPr>
              <p:nvPr/>
            </p:nvPicPr>
            <p:blipFill>
              <a:blip r:embed="rId4"/>
              <a:stretch>
                <a:fillRect/>
              </a:stretch>
            </p:blipFill>
            <p:spPr>
              <a:xfrm>
                <a:off x="2355139" y="1054099"/>
                <a:ext cx="8903908" cy="5008448"/>
              </a:xfrm>
              <a:prstGeom prst="rect">
                <a:avLst/>
              </a:prstGeom>
              <a:ln w="3175">
                <a:solidFill>
                  <a:prstClr val="ltGray"/>
                </a:solidFill>
              </a:ln>
            </p:spPr>
          </p:pic>
        </mc:Fallback>
      </mc:AlternateContent>
    </p:spTree>
    <p:extLst>
      <p:ext uri="{BB962C8B-B14F-4D97-AF65-F5344CB8AC3E}">
        <p14:creationId xmlns:p14="http://schemas.microsoft.com/office/powerpoint/2010/main" val="1605897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3AD60C-B432-46E5-9E93-3F66CBD197BE}"/>
              </a:ext>
            </a:extLst>
          </p:cNvPr>
          <p:cNvPicPr>
            <a:picLocks noChangeAspect="1"/>
          </p:cNvPicPr>
          <p:nvPr/>
        </p:nvPicPr>
        <p:blipFill>
          <a:blip r:embed="rId3"/>
          <a:stretch>
            <a:fillRect/>
          </a:stretch>
        </p:blipFill>
        <p:spPr>
          <a:xfrm>
            <a:off x="468714" y="67586"/>
            <a:ext cx="11370778" cy="6722828"/>
          </a:xfrm>
          <a:prstGeom prst="rect">
            <a:avLst/>
          </a:prstGeom>
        </p:spPr>
      </p:pic>
    </p:spTree>
    <p:extLst>
      <p:ext uri="{BB962C8B-B14F-4D97-AF65-F5344CB8AC3E}">
        <p14:creationId xmlns:p14="http://schemas.microsoft.com/office/powerpoint/2010/main" val="2838135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FCF6-02C8-4928-B4D1-7C7FB9FCD1A2}"/>
              </a:ext>
            </a:extLst>
          </p:cNvPr>
          <p:cNvSpPr>
            <a:spLocks noGrp="1"/>
          </p:cNvSpPr>
          <p:nvPr>
            <p:ph type="title"/>
          </p:nvPr>
        </p:nvSpPr>
        <p:spPr>
          <a:xfrm>
            <a:off x="609602" y="487126"/>
            <a:ext cx="10972800" cy="566973"/>
          </a:xfrm>
        </p:spPr>
        <p:txBody>
          <a:bodyPr/>
          <a:lstStyle/>
          <a:p>
            <a:r>
              <a:rPr lang="en-IN" dirty="0"/>
              <a:t>Dimensional Model – Galaxy Schema</a:t>
            </a:r>
          </a:p>
        </p:txBody>
      </p:sp>
      <p:pic>
        <p:nvPicPr>
          <p:cNvPr id="6" name="Picture 5" descr="Description automatically generated">
            <a:extLst>
              <a:ext uri="{FF2B5EF4-FFF2-40B4-BE49-F238E27FC236}">
                <a16:creationId xmlns:a16="http://schemas.microsoft.com/office/drawing/2014/main" id="{4B5430AE-C0B8-4A20-9A2B-0717ED67B5CD}"/>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2" y="1152938"/>
            <a:ext cx="11064737" cy="5009321"/>
          </a:xfrm>
          <a:prstGeom prst="rect">
            <a:avLst/>
          </a:prstGeom>
        </p:spPr>
      </p:pic>
      <p:sp>
        <p:nvSpPr>
          <p:cNvPr id="7" name="Rectangle: Rounded Corners 6">
            <a:extLst>
              <a:ext uri="{FF2B5EF4-FFF2-40B4-BE49-F238E27FC236}">
                <a16:creationId xmlns:a16="http://schemas.microsoft.com/office/drawing/2014/main" id="{2243A623-EF65-4100-9153-3490E8F4C978}"/>
              </a:ext>
            </a:extLst>
          </p:cNvPr>
          <p:cNvSpPr/>
          <p:nvPr/>
        </p:nvSpPr>
        <p:spPr>
          <a:xfrm>
            <a:off x="7331103" y="4007457"/>
            <a:ext cx="4436827" cy="2138900"/>
          </a:xfrm>
          <a:prstGeom prst="roundRect">
            <a:avLst/>
          </a:prstGeom>
          <a:noFill/>
          <a:ln w="952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8" name="Rectangle: Rounded Corners 7">
            <a:extLst>
              <a:ext uri="{FF2B5EF4-FFF2-40B4-BE49-F238E27FC236}">
                <a16:creationId xmlns:a16="http://schemas.microsoft.com/office/drawing/2014/main" id="{10830B60-6A32-4A1A-9E05-3EB62BCA9243}"/>
              </a:ext>
            </a:extLst>
          </p:cNvPr>
          <p:cNvSpPr/>
          <p:nvPr/>
        </p:nvSpPr>
        <p:spPr>
          <a:xfrm>
            <a:off x="1313292" y="1137035"/>
            <a:ext cx="3449540" cy="1041621"/>
          </a:xfrm>
          <a:prstGeom prst="roundRect">
            <a:avLst/>
          </a:prstGeom>
          <a:noFill/>
          <a:ln w="952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9" name="Rectangle: Rounded Corners 8">
            <a:extLst>
              <a:ext uri="{FF2B5EF4-FFF2-40B4-BE49-F238E27FC236}">
                <a16:creationId xmlns:a16="http://schemas.microsoft.com/office/drawing/2014/main" id="{2F08AB4B-3069-443E-B5BC-8F0B6646738C}"/>
              </a:ext>
            </a:extLst>
          </p:cNvPr>
          <p:cNvSpPr/>
          <p:nvPr/>
        </p:nvSpPr>
        <p:spPr>
          <a:xfrm>
            <a:off x="271671" y="2674288"/>
            <a:ext cx="4252622" cy="3289190"/>
          </a:xfrm>
          <a:prstGeom prst="roundRect">
            <a:avLst/>
          </a:prstGeom>
          <a:noFill/>
          <a:ln w="952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Tree>
    <p:extLst>
      <p:ext uri="{BB962C8B-B14F-4D97-AF65-F5344CB8AC3E}">
        <p14:creationId xmlns:p14="http://schemas.microsoft.com/office/powerpoint/2010/main" val="4001533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A88A00B3-1012-4B24-8C70-12F91570FD80}"/>
              </a:ext>
            </a:extLst>
          </p:cNvPr>
          <p:cNvSpPr>
            <a:spLocks noGrp="1"/>
          </p:cNvSpPr>
          <p:nvPr>
            <p:ph type="subTitle" idx="1"/>
          </p:nvPr>
        </p:nvSpPr>
        <p:spPr>
          <a:xfrm>
            <a:off x="831001" y="2823411"/>
            <a:ext cx="2826600" cy="638841"/>
          </a:xfrm>
        </p:spPr>
        <p:txBody>
          <a:bodyPr anchor="b">
            <a:normAutofit lnSpcReduction="10000"/>
          </a:bodyPr>
          <a:lstStyle/>
          <a:p>
            <a:pPr algn="l"/>
            <a:r>
              <a:rPr lang="en-IN" sz="4000" b="1" spc="300" dirty="0"/>
              <a:t>Thank You</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79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p:txBody>
          <a:bodyPr/>
          <a:lstStyle/>
          <a:p>
            <a:r>
              <a:rPr lang="en-IN" sz="2800" dirty="0"/>
              <a:t>Introduction</a:t>
            </a:r>
          </a:p>
        </p:txBody>
      </p:sp>
      <p:sp>
        <p:nvSpPr>
          <p:cNvPr id="3" name="Content Placeholder 2">
            <a:extLst>
              <a:ext uri="{FF2B5EF4-FFF2-40B4-BE49-F238E27FC236}">
                <a16:creationId xmlns:a16="http://schemas.microsoft.com/office/drawing/2014/main" id="{11013CC5-8838-456E-B64A-C1935D49130A}"/>
              </a:ext>
            </a:extLst>
          </p:cNvPr>
          <p:cNvSpPr>
            <a:spLocks noGrp="1"/>
          </p:cNvSpPr>
          <p:nvPr>
            <p:ph idx="1"/>
          </p:nvPr>
        </p:nvSpPr>
        <p:spPr>
          <a:xfrm>
            <a:off x="609602" y="1188534"/>
            <a:ext cx="10972800" cy="4698000"/>
          </a:xfrm>
        </p:spPr>
        <p:txBody>
          <a:bodyPr/>
          <a:lstStyle/>
          <a:p>
            <a:pPr marL="0" indent="0">
              <a:buNone/>
            </a:pPr>
            <a:r>
              <a:rPr lang="en-IN" b="1" dirty="0"/>
              <a:t>Module-1:</a:t>
            </a:r>
          </a:p>
          <a:p>
            <a:r>
              <a:rPr lang="en-IN" dirty="0">
                <a:solidFill>
                  <a:srgbClr val="00B050"/>
                </a:solidFill>
              </a:rPr>
              <a:t>1. Data Modelling Fundamentals - What is it, purpose, etc.</a:t>
            </a:r>
          </a:p>
          <a:p>
            <a:r>
              <a:rPr lang="en-IN" dirty="0">
                <a:solidFill>
                  <a:srgbClr val="00B050"/>
                </a:solidFill>
              </a:rPr>
              <a:t>2. The building block of Data Models - Entity, Attributes, Relationship</a:t>
            </a:r>
          </a:p>
          <a:p>
            <a:r>
              <a:rPr lang="en-IN" dirty="0">
                <a:solidFill>
                  <a:srgbClr val="00B050"/>
                </a:solidFill>
              </a:rPr>
              <a:t>3. Type of Data Models - Conceptual, Logical, Physical</a:t>
            </a:r>
          </a:p>
          <a:p>
            <a:endParaRPr lang="en-IN" dirty="0"/>
          </a:p>
          <a:p>
            <a:pPr marL="0" indent="0">
              <a:buNone/>
            </a:pPr>
            <a:r>
              <a:rPr lang="en-IN" b="1" dirty="0"/>
              <a:t>Module-2:</a:t>
            </a:r>
          </a:p>
          <a:p>
            <a:r>
              <a:rPr lang="en-IN" dirty="0">
                <a:solidFill>
                  <a:srgbClr val="00B0F0"/>
                </a:solidFill>
              </a:rPr>
              <a:t>1. Normalization</a:t>
            </a:r>
          </a:p>
          <a:p>
            <a:r>
              <a:rPr lang="en-IN" dirty="0">
                <a:solidFill>
                  <a:srgbClr val="00B0F0"/>
                </a:solidFill>
              </a:rPr>
              <a:t>2. Relationship &amp; cardinality (1:1, 1:M, M:M)</a:t>
            </a:r>
          </a:p>
          <a:p>
            <a:r>
              <a:rPr lang="en-IN" dirty="0">
                <a:solidFill>
                  <a:srgbClr val="00B0F0"/>
                </a:solidFill>
              </a:rPr>
              <a:t>3. Data Modelling notation</a:t>
            </a:r>
          </a:p>
          <a:p>
            <a:r>
              <a:rPr lang="en-IN" dirty="0">
                <a:solidFill>
                  <a:srgbClr val="00B0F0"/>
                </a:solidFill>
              </a:rPr>
              <a:t>4. Introduction to Dimension Modelling</a:t>
            </a:r>
          </a:p>
          <a:p>
            <a:endParaRPr lang="en-IN" dirty="0"/>
          </a:p>
          <a:p>
            <a:pPr marL="0" indent="0">
              <a:buNone/>
            </a:pPr>
            <a:r>
              <a:rPr lang="en-IN" b="1" dirty="0"/>
              <a:t>Module-3:</a:t>
            </a:r>
          </a:p>
          <a:p>
            <a:r>
              <a:rPr lang="en-IN" dirty="0"/>
              <a:t>1. Type of Dimension Models - Star Schema, Snowflake Schema, etc.</a:t>
            </a:r>
          </a:p>
          <a:p>
            <a:r>
              <a:rPr lang="en-IN" dirty="0"/>
              <a:t>2. Different types of Dimensions &amp; fact table</a:t>
            </a:r>
          </a:p>
          <a:p>
            <a:r>
              <a:rPr lang="en-IN" dirty="0"/>
              <a:t>3. Difference between OLTP &amp; OLAP </a:t>
            </a:r>
            <a:r>
              <a:rPr lang="en-IN" dirty="0" err="1"/>
              <a:t>Modeling</a:t>
            </a:r>
            <a:r>
              <a:rPr lang="en-IN" dirty="0"/>
              <a:t>.</a:t>
            </a:r>
          </a:p>
        </p:txBody>
      </p:sp>
    </p:spTree>
    <p:extLst>
      <p:ext uri="{BB962C8B-B14F-4D97-AF65-F5344CB8AC3E}">
        <p14:creationId xmlns:p14="http://schemas.microsoft.com/office/powerpoint/2010/main" val="99092179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FCF6-02C8-4928-B4D1-7C7FB9FCD1A2}"/>
              </a:ext>
            </a:extLst>
          </p:cNvPr>
          <p:cNvSpPr>
            <a:spLocks noGrp="1"/>
          </p:cNvSpPr>
          <p:nvPr>
            <p:ph type="title"/>
          </p:nvPr>
        </p:nvSpPr>
        <p:spPr>
          <a:xfrm>
            <a:off x="609602" y="487126"/>
            <a:ext cx="10972800" cy="566973"/>
          </a:xfrm>
        </p:spPr>
        <p:txBody>
          <a:bodyPr/>
          <a:lstStyle/>
          <a:p>
            <a:r>
              <a:rPr lang="en-IN" dirty="0"/>
              <a:t>Appendix – Data Model</a:t>
            </a:r>
          </a:p>
        </p:txBody>
      </p:sp>
      <p:sp>
        <p:nvSpPr>
          <p:cNvPr id="3" name="Content Placeholder 2">
            <a:extLst>
              <a:ext uri="{FF2B5EF4-FFF2-40B4-BE49-F238E27FC236}">
                <a16:creationId xmlns:a16="http://schemas.microsoft.com/office/drawing/2014/main" id="{0423EDDA-C9D4-4095-ACB6-7F80457524A4}"/>
              </a:ext>
            </a:extLst>
          </p:cNvPr>
          <p:cNvSpPr>
            <a:spLocks noGrp="1"/>
          </p:cNvSpPr>
          <p:nvPr>
            <p:ph idx="1"/>
          </p:nvPr>
        </p:nvSpPr>
        <p:spPr>
          <a:xfrm>
            <a:off x="541539" y="1697387"/>
            <a:ext cx="2554222" cy="229464"/>
          </a:xfrm>
        </p:spPr>
        <p:txBody>
          <a:bodyPr/>
          <a:lstStyle/>
          <a:p>
            <a:pPr marL="0" indent="0">
              <a:lnSpc>
                <a:spcPct val="90000"/>
              </a:lnSpc>
              <a:buNone/>
            </a:pPr>
            <a:r>
              <a:rPr lang="en-US" altLang="en-US" sz="1200" dirty="0">
                <a:latin typeface="Calibri" panose="020F0502020204030204" pitchFamily="34" charset="0"/>
                <a:cs typeface="Calibri" panose="020F0502020204030204" pitchFamily="34" charset="0"/>
              </a:rPr>
              <a:t>3NF Model:</a:t>
            </a:r>
          </a:p>
        </p:txBody>
      </p:sp>
      <p:sp>
        <p:nvSpPr>
          <p:cNvPr id="6" name="Content Placeholder 2">
            <a:extLst>
              <a:ext uri="{FF2B5EF4-FFF2-40B4-BE49-F238E27FC236}">
                <a16:creationId xmlns:a16="http://schemas.microsoft.com/office/drawing/2014/main" id="{0A5D5EC3-7B43-49D4-8469-D8E46B5F6DE6}"/>
              </a:ext>
            </a:extLst>
          </p:cNvPr>
          <p:cNvSpPr txBox="1">
            <a:spLocks/>
          </p:cNvSpPr>
          <p:nvPr/>
        </p:nvSpPr>
        <p:spPr>
          <a:xfrm>
            <a:off x="541539" y="3199536"/>
            <a:ext cx="2554222" cy="229464"/>
          </a:xfrm>
          <a:prstGeom prst="rect">
            <a:avLst/>
          </a:prstGeom>
        </p:spPr>
        <p:txBody>
          <a:bodyPr lIns="0"/>
          <a:lstStyle>
            <a:lvl1pPr marL="154922" indent="-154922" algn="l" defTabSz="826252" rtl="0" eaLnBrk="1" latinLnBrk="0" hangingPunct="1">
              <a:spcBef>
                <a:spcPct val="20000"/>
              </a:spcBef>
              <a:buClr>
                <a:schemeClr val="accent2"/>
              </a:buClr>
              <a:buSzPct val="70000"/>
              <a:buFont typeface="Arial" pitchFamily="34" charset="0"/>
              <a:buChar char="►"/>
              <a:defRPr lang="en-US" sz="1626" kern="1200" dirty="0" smtClean="0">
                <a:solidFill>
                  <a:schemeClr val="bg1"/>
                </a:solidFill>
                <a:latin typeface="EYInterstate" pitchFamily="2" charset="0"/>
                <a:ea typeface="+mn-ea"/>
                <a:cs typeface="+mn-cs"/>
              </a:defRPr>
            </a:lvl1pPr>
            <a:lvl2pPr marL="309844" indent="-152053" algn="l" defTabSz="826252" rtl="0" eaLnBrk="1" latinLnBrk="0" hangingPunct="1">
              <a:spcBef>
                <a:spcPct val="20000"/>
              </a:spcBef>
              <a:buClr>
                <a:schemeClr val="accent2"/>
              </a:buClr>
              <a:buSzPct val="70000"/>
              <a:buFont typeface="Arial" pitchFamily="34" charset="0"/>
              <a:buChar char="►"/>
              <a:defRPr lang="en-US" sz="1084" kern="1200" dirty="0" smtClean="0">
                <a:solidFill>
                  <a:schemeClr val="bg1"/>
                </a:solidFill>
                <a:latin typeface="EYInterstate Light" pitchFamily="2" charset="0"/>
                <a:ea typeface="+mn-ea"/>
                <a:cs typeface="+mn-cs"/>
              </a:defRPr>
            </a:lvl2pPr>
            <a:lvl3pPr marL="467636" indent="-166398" algn="l" defTabSz="826252" rtl="0" eaLnBrk="1" latinLnBrk="0" hangingPunct="1">
              <a:spcBef>
                <a:spcPct val="20000"/>
              </a:spcBef>
              <a:buClr>
                <a:schemeClr val="accent2"/>
              </a:buClr>
              <a:buSzPct val="70000"/>
              <a:buFont typeface="Arial" pitchFamily="34" charset="0"/>
              <a:buChar char="►"/>
              <a:defRPr lang="en-US" sz="1084" kern="1200" dirty="0" smtClean="0">
                <a:solidFill>
                  <a:schemeClr val="bg1"/>
                </a:solidFill>
                <a:latin typeface="EYInterstate Light" pitchFamily="2" charset="0"/>
                <a:ea typeface="+mn-ea"/>
                <a:cs typeface="+mn-cs"/>
              </a:defRPr>
            </a:lvl3pPr>
            <a:lvl4pPr marL="619689" indent="-152053" algn="l" defTabSz="826252" rtl="0" eaLnBrk="1" latinLnBrk="0" hangingPunct="1">
              <a:spcBef>
                <a:spcPct val="20000"/>
              </a:spcBef>
              <a:buClr>
                <a:schemeClr val="accent2"/>
              </a:buClr>
              <a:buSzPct val="70000"/>
              <a:buFont typeface="Arial" pitchFamily="34" charset="0"/>
              <a:buChar char="►"/>
              <a:defRPr lang="en-US" sz="1084" kern="1200" dirty="0" smtClean="0">
                <a:solidFill>
                  <a:schemeClr val="bg1"/>
                </a:solidFill>
                <a:latin typeface="EYInterstate Light" pitchFamily="2" charset="0"/>
                <a:ea typeface="+mn-ea"/>
                <a:cs typeface="+mn-cs"/>
              </a:defRPr>
            </a:lvl4pPr>
            <a:lvl5pPr marL="777480" indent="-157791" algn="l" defTabSz="826252" rtl="0" eaLnBrk="1" latinLnBrk="0" hangingPunct="1">
              <a:spcBef>
                <a:spcPct val="20000"/>
              </a:spcBef>
              <a:buClr>
                <a:schemeClr val="accent2"/>
              </a:buClr>
              <a:buSzPct val="70000"/>
              <a:buFont typeface="Arial" pitchFamily="34" charset="0"/>
              <a:buChar char="►"/>
              <a:defRPr lang="en-GB" sz="1084" kern="1200" dirty="0">
                <a:solidFill>
                  <a:schemeClr val="bg1"/>
                </a:solidFill>
                <a:latin typeface="EYInterstate Light" pitchFamily="2" charset="0"/>
                <a:ea typeface="+mn-ea"/>
                <a:cs typeface="+mn-cs"/>
              </a:defRPr>
            </a:lvl5pPr>
            <a:lvl6pPr marL="2272193"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6pPr>
            <a:lvl7pPr marL="2685318"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7pPr>
            <a:lvl8pPr marL="3098444"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8pPr>
            <a:lvl9pPr marL="3511570"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9pPr>
          </a:lstStyle>
          <a:p>
            <a:pPr marL="0" indent="0">
              <a:lnSpc>
                <a:spcPct val="90000"/>
              </a:lnSpc>
              <a:buFont typeface="Arial" pitchFamily="34" charset="0"/>
              <a:buNone/>
            </a:pPr>
            <a:r>
              <a:rPr lang="en-IN" altLang="en-US" sz="1200" dirty="0">
                <a:latin typeface="Calibri" panose="020F0502020204030204" pitchFamily="34" charset="0"/>
                <a:cs typeface="Calibri" panose="020F0502020204030204" pitchFamily="34" charset="0"/>
              </a:rPr>
              <a:t>Star Schema Model:</a:t>
            </a:r>
          </a:p>
        </p:txBody>
      </p:sp>
      <p:graphicFrame>
        <p:nvGraphicFramePr>
          <p:cNvPr id="4" name="Object 3">
            <a:extLst>
              <a:ext uri="{FF2B5EF4-FFF2-40B4-BE49-F238E27FC236}">
                <a16:creationId xmlns:a16="http://schemas.microsoft.com/office/drawing/2014/main" id="{1BE28579-1C1A-42AD-BBAB-8EB26B3A2231}"/>
              </a:ext>
            </a:extLst>
          </p:cNvPr>
          <p:cNvGraphicFramePr>
            <a:graphicFrameLocks noChangeAspect="1"/>
          </p:cNvGraphicFramePr>
          <p:nvPr>
            <p:extLst>
              <p:ext uri="{D42A27DB-BD31-4B8C-83A1-F6EECF244321}">
                <p14:modId xmlns:p14="http://schemas.microsoft.com/office/powerpoint/2010/main" val="3282685980"/>
              </p:ext>
            </p:extLst>
          </p:nvPr>
        </p:nvGraphicFramePr>
        <p:xfrm>
          <a:off x="1818650" y="1784723"/>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3" imgW="914491" imgH="771525" progId="Package">
                  <p:embed/>
                </p:oleObj>
              </mc:Choice>
              <mc:Fallback>
                <p:oleObj name="Packager Shell Object" showAsIcon="1" r:id="rId3" imgW="914491" imgH="771525" progId="Package">
                  <p:embed/>
                  <p:pic>
                    <p:nvPicPr>
                      <p:cNvPr id="4" name="Object 3">
                        <a:extLst>
                          <a:ext uri="{FF2B5EF4-FFF2-40B4-BE49-F238E27FC236}">
                            <a16:creationId xmlns:a16="http://schemas.microsoft.com/office/drawing/2014/main" id="{1BE28579-1C1A-42AD-BBAB-8EB26B3A2231}"/>
                          </a:ext>
                        </a:extLst>
                      </p:cNvPr>
                      <p:cNvPicPr/>
                      <p:nvPr/>
                    </p:nvPicPr>
                    <p:blipFill>
                      <a:blip r:embed="rId4"/>
                      <a:stretch>
                        <a:fillRect/>
                      </a:stretch>
                    </p:blipFill>
                    <p:spPr>
                      <a:xfrm>
                        <a:off x="1818650" y="1784723"/>
                        <a:ext cx="914400" cy="77152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BE74934B-581D-4F0E-84C7-220C79F0F4EC}"/>
              </a:ext>
            </a:extLst>
          </p:cNvPr>
          <p:cNvGraphicFramePr>
            <a:graphicFrameLocks noChangeAspect="1"/>
          </p:cNvGraphicFramePr>
          <p:nvPr>
            <p:extLst>
              <p:ext uri="{D42A27DB-BD31-4B8C-83A1-F6EECF244321}">
                <p14:modId xmlns:p14="http://schemas.microsoft.com/office/powerpoint/2010/main" val="1469612292"/>
              </p:ext>
            </p:extLst>
          </p:nvPr>
        </p:nvGraphicFramePr>
        <p:xfrm>
          <a:off x="1818650" y="4757451"/>
          <a:ext cx="914400" cy="740237"/>
        </p:xfrm>
        <a:graphic>
          <a:graphicData uri="http://schemas.openxmlformats.org/presentationml/2006/ole">
            <mc:AlternateContent xmlns:mc="http://schemas.openxmlformats.org/markup-compatibility/2006">
              <mc:Choice xmlns:v="urn:schemas-microsoft-com:vml" Requires="v">
                <p:oleObj name="Packager Shell Object" showAsIcon="1" r:id="rId5" imgW="914491" imgH="771525" progId="Package">
                  <p:embed/>
                </p:oleObj>
              </mc:Choice>
              <mc:Fallback>
                <p:oleObj name="Packager Shell Object" showAsIcon="1" r:id="rId5" imgW="914491" imgH="771525" progId="Package">
                  <p:embed/>
                  <p:pic>
                    <p:nvPicPr>
                      <p:cNvPr id="8" name="Object 7">
                        <a:extLst>
                          <a:ext uri="{FF2B5EF4-FFF2-40B4-BE49-F238E27FC236}">
                            <a16:creationId xmlns:a16="http://schemas.microsoft.com/office/drawing/2014/main" id="{BE74934B-581D-4F0E-84C7-220C79F0F4EC}"/>
                          </a:ext>
                        </a:extLst>
                      </p:cNvPr>
                      <p:cNvPicPr/>
                      <p:nvPr/>
                    </p:nvPicPr>
                    <p:blipFill>
                      <a:blip r:embed="rId6"/>
                      <a:stretch>
                        <a:fillRect/>
                      </a:stretch>
                    </p:blipFill>
                    <p:spPr>
                      <a:xfrm>
                        <a:off x="1818650" y="4757451"/>
                        <a:ext cx="914400" cy="740237"/>
                      </a:xfrm>
                      <a:prstGeom prst="rect">
                        <a:avLst/>
                      </a:prstGeom>
                    </p:spPr>
                  </p:pic>
                </p:oleObj>
              </mc:Fallback>
            </mc:AlternateContent>
          </a:graphicData>
        </a:graphic>
      </p:graphicFrame>
      <p:sp>
        <p:nvSpPr>
          <p:cNvPr id="7" name="Content Placeholder 2">
            <a:extLst>
              <a:ext uri="{FF2B5EF4-FFF2-40B4-BE49-F238E27FC236}">
                <a16:creationId xmlns:a16="http://schemas.microsoft.com/office/drawing/2014/main" id="{AA229015-4F2A-427D-AA64-42050914B779}"/>
              </a:ext>
            </a:extLst>
          </p:cNvPr>
          <p:cNvSpPr txBox="1">
            <a:spLocks/>
          </p:cNvSpPr>
          <p:nvPr/>
        </p:nvSpPr>
        <p:spPr>
          <a:xfrm>
            <a:off x="541539" y="4321995"/>
            <a:ext cx="2554222" cy="229464"/>
          </a:xfrm>
          <a:prstGeom prst="rect">
            <a:avLst/>
          </a:prstGeom>
        </p:spPr>
        <p:txBody>
          <a:bodyPr lIns="0"/>
          <a:lstStyle>
            <a:lvl1pPr marL="154922" indent="-154922" algn="l" defTabSz="826252" rtl="0" eaLnBrk="1" latinLnBrk="0" hangingPunct="1">
              <a:spcBef>
                <a:spcPct val="20000"/>
              </a:spcBef>
              <a:buClr>
                <a:schemeClr val="accent2"/>
              </a:buClr>
              <a:buSzPct val="70000"/>
              <a:buFont typeface="Arial" pitchFamily="34" charset="0"/>
              <a:buChar char="►"/>
              <a:defRPr lang="en-US" sz="1626" kern="1200" dirty="0" smtClean="0">
                <a:solidFill>
                  <a:schemeClr val="bg1"/>
                </a:solidFill>
                <a:latin typeface="EYInterstate" pitchFamily="2" charset="0"/>
                <a:ea typeface="+mn-ea"/>
                <a:cs typeface="+mn-cs"/>
              </a:defRPr>
            </a:lvl1pPr>
            <a:lvl2pPr marL="309844" indent="-152053" algn="l" defTabSz="826252" rtl="0" eaLnBrk="1" latinLnBrk="0" hangingPunct="1">
              <a:spcBef>
                <a:spcPct val="20000"/>
              </a:spcBef>
              <a:buClr>
                <a:schemeClr val="accent2"/>
              </a:buClr>
              <a:buSzPct val="70000"/>
              <a:buFont typeface="Arial" pitchFamily="34" charset="0"/>
              <a:buChar char="►"/>
              <a:defRPr lang="en-US" sz="1084" kern="1200" dirty="0" smtClean="0">
                <a:solidFill>
                  <a:schemeClr val="bg1"/>
                </a:solidFill>
                <a:latin typeface="EYInterstate Light" pitchFamily="2" charset="0"/>
                <a:ea typeface="+mn-ea"/>
                <a:cs typeface="+mn-cs"/>
              </a:defRPr>
            </a:lvl2pPr>
            <a:lvl3pPr marL="467636" indent="-166398" algn="l" defTabSz="826252" rtl="0" eaLnBrk="1" latinLnBrk="0" hangingPunct="1">
              <a:spcBef>
                <a:spcPct val="20000"/>
              </a:spcBef>
              <a:buClr>
                <a:schemeClr val="accent2"/>
              </a:buClr>
              <a:buSzPct val="70000"/>
              <a:buFont typeface="Arial" pitchFamily="34" charset="0"/>
              <a:buChar char="►"/>
              <a:defRPr lang="en-US" sz="1084" kern="1200" dirty="0" smtClean="0">
                <a:solidFill>
                  <a:schemeClr val="bg1"/>
                </a:solidFill>
                <a:latin typeface="EYInterstate Light" pitchFamily="2" charset="0"/>
                <a:ea typeface="+mn-ea"/>
                <a:cs typeface="+mn-cs"/>
              </a:defRPr>
            </a:lvl3pPr>
            <a:lvl4pPr marL="619689" indent="-152053" algn="l" defTabSz="826252" rtl="0" eaLnBrk="1" latinLnBrk="0" hangingPunct="1">
              <a:spcBef>
                <a:spcPct val="20000"/>
              </a:spcBef>
              <a:buClr>
                <a:schemeClr val="accent2"/>
              </a:buClr>
              <a:buSzPct val="70000"/>
              <a:buFont typeface="Arial" pitchFamily="34" charset="0"/>
              <a:buChar char="►"/>
              <a:defRPr lang="en-US" sz="1084" kern="1200" dirty="0" smtClean="0">
                <a:solidFill>
                  <a:schemeClr val="bg1"/>
                </a:solidFill>
                <a:latin typeface="EYInterstate Light" pitchFamily="2" charset="0"/>
                <a:ea typeface="+mn-ea"/>
                <a:cs typeface="+mn-cs"/>
              </a:defRPr>
            </a:lvl4pPr>
            <a:lvl5pPr marL="777480" indent="-157791" algn="l" defTabSz="826252" rtl="0" eaLnBrk="1" latinLnBrk="0" hangingPunct="1">
              <a:spcBef>
                <a:spcPct val="20000"/>
              </a:spcBef>
              <a:buClr>
                <a:schemeClr val="accent2"/>
              </a:buClr>
              <a:buSzPct val="70000"/>
              <a:buFont typeface="Arial" pitchFamily="34" charset="0"/>
              <a:buChar char="►"/>
              <a:defRPr lang="en-GB" sz="1084" kern="1200" dirty="0">
                <a:solidFill>
                  <a:schemeClr val="bg1"/>
                </a:solidFill>
                <a:latin typeface="EYInterstate Light" pitchFamily="2" charset="0"/>
                <a:ea typeface="+mn-ea"/>
                <a:cs typeface="+mn-cs"/>
              </a:defRPr>
            </a:lvl5pPr>
            <a:lvl6pPr marL="2272193"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6pPr>
            <a:lvl7pPr marL="2685318"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7pPr>
            <a:lvl8pPr marL="3098444"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8pPr>
            <a:lvl9pPr marL="3511570"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9pPr>
          </a:lstStyle>
          <a:p>
            <a:pPr marL="0" indent="0">
              <a:lnSpc>
                <a:spcPct val="90000"/>
              </a:lnSpc>
              <a:buFont typeface="Arial" pitchFamily="34" charset="0"/>
              <a:buNone/>
            </a:pPr>
            <a:r>
              <a:rPr lang="en-IN" altLang="en-US" sz="1200" dirty="0">
                <a:latin typeface="Calibri" panose="020F0502020204030204" pitchFamily="34" charset="0"/>
                <a:cs typeface="Calibri" panose="020F0502020204030204" pitchFamily="34" charset="0"/>
              </a:rPr>
              <a:t>Galaxy Schema Model:</a:t>
            </a:r>
          </a:p>
        </p:txBody>
      </p:sp>
      <p:graphicFrame>
        <p:nvGraphicFramePr>
          <p:cNvPr id="5" name="Object 4">
            <a:extLst>
              <a:ext uri="{FF2B5EF4-FFF2-40B4-BE49-F238E27FC236}">
                <a16:creationId xmlns:a16="http://schemas.microsoft.com/office/drawing/2014/main" id="{1AB52CCB-FFA5-475C-B9D1-AB0D625C30B6}"/>
              </a:ext>
            </a:extLst>
          </p:cNvPr>
          <p:cNvGraphicFramePr>
            <a:graphicFrameLocks noChangeAspect="1"/>
          </p:cNvGraphicFramePr>
          <p:nvPr>
            <p:extLst>
              <p:ext uri="{D42A27DB-BD31-4B8C-83A1-F6EECF244321}">
                <p14:modId xmlns:p14="http://schemas.microsoft.com/office/powerpoint/2010/main" val="1793005241"/>
              </p:ext>
            </p:extLst>
          </p:nvPr>
        </p:nvGraphicFramePr>
        <p:xfrm>
          <a:off x="1822450" y="3251200"/>
          <a:ext cx="908050" cy="766763"/>
        </p:xfrm>
        <a:graphic>
          <a:graphicData uri="http://schemas.openxmlformats.org/presentationml/2006/ole">
            <mc:AlternateContent xmlns:mc="http://schemas.openxmlformats.org/markup-compatibility/2006">
              <mc:Choice xmlns:v="urn:schemas-microsoft-com:vml" Requires="v">
                <p:oleObj name="Packager Shell Object" showAsIcon="1" r:id="rId7" imgW="908640" imgH="766800" progId="Package">
                  <p:embed/>
                </p:oleObj>
              </mc:Choice>
              <mc:Fallback>
                <p:oleObj name="Packager Shell Object" showAsIcon="1" r:id="rId7" imgW="908640" imgH="766800" progId="Package">
                  <p:embed/>
                  <p:pic>
                    <p:nvPicPr>
                      <p:cNvPr id="5" name="Object 4">
                        <a:extLst>
                          <a:ext uri="{FF2B5EF4-FFF2-40B4-BE49-F238E27FC236}">
                            <a16:creationId xmlns:a16="http://schemas.microsoft.com/office/drawing/2014/main" id="{1AB52CCB-FFA5-475C-B9D1-AB0D625C30B6}"/>
                          </a:ext>
                        </a:extLst>
                      </p:cNvPr>
                      <p:cNvPicPr/>
                      <p:nvPr/>
                    </p:nvPicPr>
                    <p:blipFill>
                      <a:blip r:embed="rId8"/>
                      <a:stretch>
                        <a:fillRect/>
                      </a:stretch>
                    </p:blipFill>
                    <p:spPr>
                      <a:xfrm>
                        <a:off x="1822450" y="3251200"/>
                        <a:ext cx="908050" cy="766763"/>
                      </a:xfrm>
                      <a:prstGeom prst="rect">
                        <a:avLst/>
                      </a:prstGeom>
                    </p:spPr>
                  </p:pic>
                </p:oleObj>
              </mc:Fallback>
            </mc:AlternateContent>
          </a:graphicData>
        </a:graphic>
      </p:graphicFrame>
    </p:spTree>
    <p:extLst>
      <p:ext uri="{BB962C8B-B14F-4D97-AF65-F5344CB8AC3E}">
        <p14:creationId xmlns:p14="http://schemas.microsoft.com/office/powerpoint/2010/main" val="3704572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9711E-1564-4DA4-B2C8-867E063EDD0C}"/>
              </a:ext>
            </a:extLst>
          </p:cNvPr>
          <p:cNvSpPr>
            <a:spLocks noGrp="1"/>
          </p:cNvSpPr>
          <p:nvPr>
            <p:ph type="title"/>
          </p:nvPr>
        </p:nvSpPr>
        <p:spPr/>
        <p:txBody>
          <a:bodyPr/>
          <a:lstStyle/>
          <a:p>
            <a:r>
              <a:rPr lang="en-IN" dirty="0"/>
              <a:t>Conceptual, Logical, and Physical Data Models</a:t>
            </a:r>
          </a:p>
        </p:txBody>
      </p:sp>
      <p:pic>
        <p:nvPicPr>
          <p:cNvPr id="5" name="Picture 4">
            <a:extLst>
              <a:ext uri="{FF2B5EF4-FFF2-40B4-BE49-F238E27FC236}">
                <a16:creationId xmlns:a16="http://schemas.microsoft.com/office/drawing/2014/main" id="{A5D66B53-DC81-467C-BC54-90D7D48CD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7383"/>
            <a:ext cx="12020550" cy="4832350"/>
          </a:xfrm>
          <a:prstGeom prst="rect">
            <a:avLst/>
          </a:prstGeom>
        </p:spPr>
      </p:pic>
    </p:spTree>
    <p:extLst>
      <p:ext uri="{BB962C8B-B14F-4D97-AF65-F5344CB8AC3E}">
        <p14:creationId xmlns:p14="http://schemas.microsoft.com/office/powerpoint/2010/main" val="141229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27D9-FD7F-4872-8214-4C3C75F0E8B1}"/>
              </a:ext>
            </a:extLst>
          </p:cNvPr>
          <p:cNvSpPr>
            <a:spLocks noGrp="1"/>
          </p:cNvSpPr>
          <p:nvPr>
            <p:ph type="title"/>
          </p:nvPr>
        </p:nvSpPr>
        <p:spPr/>
        <p:txBody>
          <a:bodyPr/>
          <a:lstStyle/>
          <a:p>
            <a:r>
              <a:rPr lang="en-IN" dirty="0"/>
              <a:t>Normalization</a:t>
            </a:r>
          </a:p>
        </p:txBody>
      </p:sp>
      <p:sp>
        <p:nvSpPr>
          <p:cNvPr id="9" name="Rectangle 8">
            <a:extLst>
              <a:ext uri="{FF2B5EF4-FFF2-40B4-BE49-F238E27FC236}">
                <a16:creationId xmlns:a16="http://schemas.microsoft.com/office/drawing/2014/main" id="{D3CD7064-18D9-4EC3-B435-1C6F106166C6}"/>
              </a:ext>
            </a:extLst>
          </p:cNvPr>
          <p:cNvSpPr/>
          <p:nvPr/>
        </p:nvSpPr>
        <p:spPr>
          <a:xfrm>
            <a:off x="609601" y="1158635"/>
            <a:ext cx="10972799" cy="461665"/>
          </a:xfrm>
          <a:prstGeom prst="rect">
            <a:avLst/>
          </a:prstGeom>
        </p:spPr>
        <p:txBody>
          <a:bodyPr wrap="square">
            <a:spAutoFit/>
          </a:bodyPr>
          <a:lstStyle/>
          <a:p>
            <a:r>
              <a:rPr lang="en-IN" sz="1200" b="1" dirty="0">
                <a:solidFill>
                  <a:srgbClr val="0070C0"/>
                </a:solidFill>
                <a:latin typeface="Calibri" panose="020F0502020204030204" pitchFamily="34" charset="0"/>
                <a:cs typeface="Calibri" panose="020F0502020204030204" pitchFamily="34" charset="0"/>
              </a:rPr>
              <a:t>Normalization is a process to minimize the redundancy from a relation or set of relations. It is also used to eliminate undesirable characteristics like Insertion, Update, and Deletion Anomalies. </a:t>
            </a:r>
          </a:p>
        </p:txBody>
      </p:sp>
      <p:pic>
        <p:nvPicPr>
          <p:cNvPr id="5" name="Picture 4" descr="Source: https://www.javatpoint.com/dbms-normalization">
            <a:extLst>
              <a:ext uri="{FF2B5EF4-FFF2-40B4-BE49-F238E27FC236}">
                <a16:creationId xmlns:a16="http://schemas.microsoft.com/office/drawing/2014/main" id="{A517B2CF-BC4A-4EA7-933F-FAB74F6363F4}"/>
              </a:ext>
            </a:extLst>
          </p:cNvPr>
          <p:cNvPicPr>
            <a:picLocks noChangeAspect="1"/>
          </p:cNvPicPr>
          <p:nvPr/>
        </p:nvPicPr>
        <p:blipFill>
          <a:blip r:embed="rId2"/>
          <a:stretch>
            <a:fillRect/>
          </a:stretch>
        </p:blipFill>
        <p:spPr>
          <a:xfrm>
            <a:off x="2330543" y="1936990"/>
            <a:ext cx="7172325" cy="3762375"/>
          </a:xfrm>
          <a:prstGeom prst="rect">
            <a:avLst/>
          </a:prstGeom>
        </p:spPr>
      </p:pic>
      <p:sp>
        <p:nvSpPr>
          <p:cNvPr id="12" name="TextBox 11">
            <a:extLst>
              <a:ext uri="{FF2B5EF4-FFF2-40B4-BE49-F238E27FC236}">
                <a16:creationId xmlns:a16="http://schemas.microsoft.com/office/drawing/2014/main" id="{39578130-DAB1-4028-82E8-E9900702972E}"/>
              </a:ext>
            </a:extLst>
          </p:cNvPr>
          <p:cNvSpPr txBox="1"/>
          <p:nvPr/>
        </p:nvSpPr>
        <p:spPr>
          <a:xfrm>
            <a:off x="8874928" y="6016055"/>
            <a:ext cx="2963953" cy="142540"/>
          </a:xfrm>
          <a:prstGeom prst="rect">
            <a:avLst/>
          </a:prstGeom>
          <a:noFill/>
        </p:spPr>
        <p:txBody>
          <a:bodyPr wrap="none" lIns="0" tIns="36576" rIns="0" bIns="0" rtlCol="0">
            <a:spAutoFit/>
          </a:bodyPr>
          <a:lstStyle/>
          <a:p>
            <a:pPr marL="285750" indent="-285750">
              <a:lnSpc>
                <a:spcPct val="85000"/>
              </a:lnSpc>
              <a:spcAft>
                <a:spcPts val="600"/>
              </a:spcAft>
              <a:buClr>
                <a:schemeClr val="accent2"/>
              </a:buClr>
              <a:buSzPct val="70000"/>
              <a:buFont typeface="Arial" pitchFamily="34" charset="0"/>
              <a:buChar char="►"/>
            </a:pPr>
            <a:r>
              <a:rPr lang="en-IN" sz="800" dirty="0">
                <a:latin typeface="Calibri" panose="020F0502020204030204" pitchFamily="34" charset="0"/>
                <a:cs typeface="Calibri" panose="020F0502020204030204" pitchFamily="34" charset="0"/>
              </a:rPr>
              <a:t>Image Source: https://www.javatpoint.com/dbms-normalization</a:t>
            </a:r>
          </a:p>
        </p:txBody>
      </p:sp>
    </p:spTree>
    <p:extLst>
      <p:ext uri="{BB962C8B-B14F-4D97-AF65-F5344CB8AC3E}">
        <p14:creationId xmlns:p14="http://schemas.microsoft.com/office/powerpoint/2010/main" val="160703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27D9-FD7F-4872-8214-4C3C75F0E8B1}"/>
              </a:ext>
            </a:extLst>
          </p:cNvPr>
          <p:cNvSpPr>
            <a:spLocks noGrp="1"/>
          </p:cNvSpPr>
          <p:nvPr>
            <p:ph type="title"/>
          </p:nvPr>
        </p:nvSpPr>
        <p:spPr>
          <a:xfrm>
            <a:off x="609602" y="573740"/>
            <a:ext cx="10972800" cy="480359"/>
          </a:xfrm>
        </p:spPr>
        <p:txBody>
          <a:bodyPr/>
          <a:lstStyle/>
          <a:p>
            <a:r>
              <a:rPr lang="en-IN" dirty="0"/>
              <a:t>Normalization Example – 1NF</a:t>
            </a:r>
          </a:p>
        </p:txBody>
      </p:sp>
      <p:sp>
        <p:nvSpPr>
          <p:cNvPr id="9" name="Rectangle 8">
            <a:extLst>
              <a:ext uri="{FF2B5EF4-FFF2-40B4-BE49-F238E27FC236}">
                <a16:creationId xmlns:a16="http://schemas.microsoft.com/office/drawing/2014/main" id="{D3CD7064-18D9-4EC3-B435-1C6F106166C6}"/>
              </a:ext>
            </a:extLst>
          </p:cNvPr>
          <p:cNvSpPr/>
          <p:nvPr/>
        </p:nvSpPr>
        <p:spPr>
          <a:xfrm>
            <a:off x="609601" y="1158635"/>
            <a:ext cx="10972799" cy="276999"/>
          </a:xfrm>
          <a:prstGeom prst="rect">
            <a:avLst/>
          </a:prstGeom>
        </p:spPr>
        <p:txBody>
          <a:bodyPr wrap="square">
            <a:spAutoFit/>
          </a:bodyPr>
          <a:lstStyle/>
          <a:p>
            <a:r>
              <a:rPr lang="en-IN" sz="1200" b="1" dirty="0">
                <a:solidFill>
                  <a:srgbClr val="0070C0"/>
                </a:solidFill>
                <a:latin typeface="Calibri" panose="020F0502020204030204" pitchFamily="34" charset="0"/>
                <a:cs typeface="Calibri" panose="020F0502020204030204" pitchFamily="34" charset="0"/>
              </a:rPr>
              <a:t>No attribute hold multiple values. It must hold only single-valued attribute.</a:t>
            </a:r>
          </a:p>
        </p:txBody>
      </p:sp>
      <p:graphicFrame>
        <p:nvGraphicFramePr>
          <p:cNvPr id="4" name="Table 3">
            <a:extLst>
              <a:ext uri="{FF2B5EF4-FFF2-40B4-BE49-F238E27FC236}">
                <a16:creationId xmlns:a16="http://schemas.microsoft.com/office/drawing/2014/main" id="{6675CA23-44A4-4CB9-97D1-1A9FE9E3E51B}"/>
              </a:ext>
            </a:extLst>
          </p:cNvPr>
          <p:cNvGraphicFramePr>
            <a:graphicFrameLocks noGrp="1"/>
          </p:cNvGraphicFramePr>
          <p:nvPr>
            <p:extLst>
              <p:ext uri="{D42A27DB-BD31-4B8C-83A1-F6EECF244321}">
                <p14:modId xmlns:p14="http://schemas.microsoft.com/office/powerpoint/2010/main" val="1675199579"/>
              </p:ext>
            </p:extLst>
          </p:nvPr>
        </p:nvGraphicFramePr>
        <p:xfrm>
          <a:off x="609601" y="1800459"/>
          <a:ext cx="7493000" cy="733425"/>
        </p:xfrm>
        <a:graphic>
          <a:graphicData uri="http://schemas.openxmlformats.org/drawingml/2006/table">
            <a:tbl>
              <a:tblPr>
                <a:tableStyleId>{5C22544A-7EE6-4342-B048-85BDC9FD1C3A}</a:tableStyleId>
              </a:tblPr>
              <a:tblGrid>
                <a:gridCol w="1053654">
                  <a:extLst>
                    <a:ext uri="{9D8B030D-6E8A-4147-A177-3AD203B41FA5}">
                      <a16:colId xmlns:a16="http://schemas.microsoft.com/office/drawing/2014/main" val="1840478910"/>
                    </a:ext>
                  </a:extLst>
                </a:gridCol>
                <a:gridCol w="1053654">
                  <a:extLst>
                    <a:ext uri="{9D8B030D-6E8A-4147-A177-3AD203B41FA5}">
                      <a16:colId xmlns:a16="http://schemas.microsoft.com/office/drawing/2014/main" val="2531090318"/>
                    </a:ext>
                  </a:extLst>
                </a:gridCol>
                <a:gridCol w="1091737">
                  <a:extLst>
                    <a:ext uri="{9D8B030D-6E8A-4147-A177-3AD203B41FA5}">
                      <a16:colId xmlns:a16="http://schemas.microsoft.com/office/drawing/2014/main" val="3165873412"/>
                    </a:ext>
                  </a:extLst>
                </a:gridCol>
                <a:gridCol w="2005750">
                  <a:extLst>
                    <a:ext uri="{9D8B030D-6E8A-4147-A177-3AD203B41FA5}">
                      <a16:colId xmlns:a16="http://schemas.microsoft.com/office/drawing/2014/main" val="2235310289"/>
                    </a:ext>
                  </a:extLst>
                </a:gridCol>
                <a:gridCol w="799761">
                  <a:extLst>
                    <a:ext uri="{9D8B030D-6E8A-4147-A177-3AD203B41FA5}">
                      <a16:colId xmlns:a16="http://schemas.microsoft.com/office/drawing/2014/main" val="1664511296"/>
                    </a:ext>
                  </a:extLst>
                </a:gridCol>
                <a:gridCol w="774372">
                  <a:extLst>
                    <a:ext uri="{9D8B030D-6E8A-4147-A177-3AD203B41FA5}">
                      <a16:colId xmlns:a16="http://schemas.microsoft.com/office/drawing/2014/main" val="1180309288"/>
                    </a:ext>
                  </a:extLst>
                </a:gridCol>
                <a:gridCol w="714072">
                  <a:extLst>
                    <a:ext uri="{9D8B030D-6E8A-4147-A177-3AD203B41FA5}">
                      <a16:colId xmlns:a16="http://schemas.microsoft.com/office/drawing/2014/main" val="1943080559"/>
                    </a:ext>
                  </a:extLst>
                </a:gridCol>
              </a:tblGrid>
              <a:tr h="190500">
                <a:tc>
                  <a:txBody>
                    <a:bodyPr/>
                    <a:lstStyle/>
                    <a:p>
                      <a:pPr algn="ctr" fontAlgn="b"/>
                      <a:r>
                        <a:rPr lang="en-IN" sz="1000" b="1" u="none" strike="noStrike">
                          <a:effectLst/>
                        </a:rPr>
                        <a:t>Customer Name</a:t>
                      </a:r>
                      <a:endParaRPr lang="en-IN" sz="10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b="1" u="none" strike="noStrike">
                          <a:effectLst/>
                        </a:rPr>
                        <a:t>Contact Number</a:t>
                      </a:r>
                      <a:endParaRPr lang="en-IN" sz="10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b="1" u="none" strike="noStrike">
                          <a:effectLst/>
                        </a:rPr>
                        <a:t>Policy Number</a:t>
                      </a:r>
                      <a:endParaRPr lang="en-IN" sz="10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b="1" u="none" strike="noStrike">
                          <a:effectLst/>
                        </a:rPr>
                        <a:t>Coverage</a:t>
                      </a:r>
                      <a:endParaRPr lang="en-IN" sz="10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b="1" u="none" strike="noStrike">
                          <a:effectLst/>
                        </a:rPr>
                        <a:t>Amount</a:t>
                      </a:r>
                      <a:endParaRPr lang="en-IN" sz="10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b="1" u="none" strike="noStrike">
                          <a:effectLst/>
                        </a:rPr>
                        <a:t>Product</a:t>
                      </a:r>
                      <a:endParaRPr lang="en-IN" sz="10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b="1" u="none" strike="noStrike" dirty="0">
                          <a:effectLst/>
                        </a:rPr>
                        <a:t>Brand</a:t>
                      </a:r>
                      <a:endParaRPr lang="en-IN" sz="1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5481802"/>
                  </a:ext>
                </a:extLst>
              </a:tr>
              <a:tr h="190500">
                <a:tc>
                  <a:txBody>
                    <a:bodyPr/>
                    <a:lstStyle/>
                    <a:p>
                      <a:pPr algn="ctr" fontAlgn="b"/>
                      <a:r>
                        <a:rPr lang="en-IN" sz="1000" u="none" strike="noStrike">
                          <a:effectLst/>
                        </a:rPr>
                        <a:t>Mr. X</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8884005511</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P100</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PIP,BI,PD</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200,100,150</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Alto</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Maruti</a:t>
                      </a:r>
                      <a:endParaRPr lang="en-IN"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175902"/>
                  </a:ext>
                </a:extLst>
              </a:tr>
              <a:tr h="190500">
                <a:tc>
                  <a:txBody>
                    <a:bodyPr/>
                    <a:lstStyle/>
                    <a:p>
                      <a:pPr algn="ctr" fontAlgn="b"/>
                      <a:r>
                        <a:rPr lang="en-IN" sz="1000" u="none" strike="noStrike">
                          <a:effectLst/>
                        </a:rPr>
                        <a:t>Mr.X</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8884005511</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P101</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Full</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550</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Nexon </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Tata</a:t>
                      </a:r>
                      <a:endParaRPr lang="en-IN"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9579442"/>
                  </a:ext>
                </a:extLst>
              </a:tr>
              <a:tr h="129194">
                <a:tc>
                  <a:txBody>
                    <a:bodyPr/>
                    <a:lstStyle/>
                    <a:p>
                      <a:pPr algn="ctr" fontAlgn="b"/>
                      <a:r>
                        <a:rPr lang="en-IN" sz="1000" u="none" strike="noStrike">
                          <a:effectLst/>
                        </a:rPr>
                        <a:t>Mr.Y</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700556644</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P102</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BI</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100</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a:effectLst/>
                        </a:rPr>
                        <a:t>Alto</a:t>
                      </a:r>
                      <a:endParaRPr lang="en-IN" sz="1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000" u="none" strike="noStrike" dirty="0">
                          <a:effectLst/>
                        </a:rPr>
                        <a:t>Maruti</a:t>
                      </a:r>
                      <a:endParaRPr lang="en-IN"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1241683"/>
                  </a:ext>
                </a:extLst>
              </a:tr>
            </a:tbl>
          </a:graphicData>
        </a:graphic>
      </p:graphicFrame>
      <p:graphicFrame>
        <p:nvGraphicFramePr>
          <p:cNvPr id="5" name="Table 4">
            <a:extLst>
              <a:ext uri="{FF2B5EF4-FFF2-40B4-BE49-F238E27FC236}">
                <a16:creationId xmlns:a16="http://schemas.microsoft.com/office/drawing/2014/main" id="{7546FB60-A994-4D73-9E5A-18090186C41D}"/>
              </a:ext>
            </a:extLst>
          </p:cNvPr>
          <p:cNvGraphicFramePr>
            <a:graphicFrameLocks noGrp="1"/>
          </p:cNvGraphicFramePr>
          <p:nvPr>
            <p:extLst>
              <p:ext uri="{D42A27DB-BD31-4B8C-83A1-F6EECF244321}">
                <p14:modId xmlns:p14="http://schemas.microsoft.com/office/powerpoint/2010/main" val="337435161"/>
              </p:ext>
            </p:extLst>
          </p:nvPr>
        </p:nvGraphicFramePr>
        <p:xfrm>
          <a:off x="5235388" y="4007224"/>
          <a:ext cx="6502402" cy="1143000"/>
        </p:xfrm>
        <a:graphic>
          <a:graphicData uri="http://schemas.openxmlformats.org/drawingml/2006/table">
            <a:tbl>
              <a:tblPr>
                <a:tableStyleId>{5C22544A-7EE6-4342-B048-85BDC9FD1C3A}</a:tableStyleId>
              </a:tblPr>
              <a:tblGrid>
                <a:gridCol w="425850">
                  <a:extLst>
                    <a:ext uri="{9D8B030D-6E8A-4147-A177-3AD203B41FA5}">
                      <a16:colId xmlns:a16="http://schemas.microsoft.com/office/drawing/2014/main" val="4173463880"/>
                    </a:ext>
                  </a:extLst>
                </a:gridCol>
                <a:gridCol w="906296">
                  <a:extLst>
                    <a:ext uri="{9D8B030D-6E8A-4147-A177-3AD203B41FA5}">
                      <a16:colId xmlns:a16="http://schemas.microsoft.com/office/drawing/2014/main" val="851118604"/>
                    </a:ext>
                  </a:extLst>
                </a:gridCol>
                <a:gridCol w="906296">
                  <a:extLst>
                    <a:ext uri="{9D8B030D-6E8A-4147-A177-3AD203B41FA5}">
                      <a16:colId xmlns:a16="http://schemas.microsoft.com/office/drawing/2014/main" val="422716242"/>
                    </a:ext>
                  </a:extLst>
                </a:gridCol>
                <a:gridCol w="909026">
                  <a:extLst>
                    <a:ext uri="{9D8B030D-6E8A-4147-A177-3AD203B41FA5}">
                      <a16:colId xmlns:a16="http://schemas.microsoft.com/office/drawing/2014/main" val="2339972540"/>
                    </a:ext>
                  </a:extLst>
                </a:gridCol>
                <a:gridCol w="909026">
                  <a:extLst>
                    <a:ext uri="{9D8B030D-6E8A-4147-A177-3AD203B41FA5}">
                      <a16:colId xmlns:a16="http://schemas.microsoft.com/office/drawing/2014/main" val="1306796567"/>
                    </a:ext>
                  </a:extLst>
                </a:gridCol>
                <a:gridCol w="545961">
                  <a:extLst>
                    <a:ext uri="{9D8B030D-6E8A-4147-A177-3AD203B41FA5}">
                      <a16:colId xmlns:a16="http://schemas.microsoft.com/office/drawing/2014/main" val="2773640383"/>
                    </a:ext>
                  </a:extLst>
                </a:gridCol>
                <a:gridCol w="687912">
                  <a:extLst>
                    <a:ext uri="{9D8B030D-6E8A-4147-A177-3AD203B41FA5}">
                      <a16:colId xmlns:a16="http://schemas.microsoft.com/office/drawing/2014/main" val="3109851644"/>
                    </a:ext>
                  </a:extLst>
                </a:gridCol>
                <a:gridCol w="687912">
                  <a:extLst>
                    <a:ext uri="{9D8B030D-6E8A-4147-A177-3AD203B41FA5}">
                      <a16:colId xmlns:a16="http://schemas.microsoft.com/office/drawing/2014/main" val="1974366057"/>
                    </a:ext>
                  </a:extLst>
                </a:gridCol>
                <a:gridCol w="524123">
                  <a:extLst>
                    <a:ext uri="{9D8B030D-6E8A-4147-A177-3AD203B41FA5}">
                      <a16:colId xmlns:a16="http://schemas.microsoft.com/office/drawing/2014/main" val="2394810127"/>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Cust ID</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Customer Name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Contact Number</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a:effectLst/>
                          <a:latin typeface="Calibri" panose="020F0502020204030204" pitchFamily="34" charset="0"/>
                          <a:cs typeface="Calibri" panose="020F0502020204030204" pitchFamily="34" charset="0"/>
                        </a:rPr>
                        <a:t>Policy Number</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a:effectLst/>
                          <a:latin typeface="Calibri" panose="020F0502020204030204" pitchFamily="34" charset="0"/>
                          <a:cs typeface="Calibri" panose="020F0502020204030204" pitchFamily="34" charset="0"/>
                        </a:rPr>
                        <a:t>Policy Start Date</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Coverage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Amount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Product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a:effectLst/>
                          <a:latin typeface="Calibri" panose="020F0502020204030204" pitchFamily="34" charset="0"/>
                          <a:cs typeface="Calibri" panose="020F0502020204030204" pitchFamily="34" charset="0"/>
                        </a:rPr>
                        <a:t>Brand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245769291"/>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marL="0" marR="0" lvl="0" indent="0" algn="ctr" defTabSz="826252" rtl="0" eaLnBrk="1" fontAlgn="b"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01/01/2022</a:t>
                      </a:r>
                      <a:endParaRPr kumimoji="0" lang="en-IN"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PIP</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200</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Maruti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793770310"/>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marL="0" marR="0" lvl="0" indent="0" algn="ctr" defTabSz="826252" rtl="0" eaLnBrk="1" fontAlgn="b"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01/01/2022</a:t>
                      </a:r>
                      <a:endParaRPr kumimoji="0" lang="en-IN"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BI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Alto</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Maruti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977399370"/>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marL="0" marR="0" lvl="0" indent="0" algn="ctr" defTabSz="826252" rtl="0" eaLnBrk="1" fontAlgn="b"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01/01/2022</a:t>
                      </a:r>
                      <a:endParaRPr kumimoji="0" lang="en-IN"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PD</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150</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Alto</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Maruti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373282182"/>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P101</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marL="0" marR="0" lvl="0" indent="0" algn="ctr" defTabSz="826252" rtl="0" eaLnBrk="1" fontAlgn="b"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01/01/2022</a:t>
                      </a:r>
                      <a:endParaRPr kumimoji="0" lang="en-IN"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Full</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550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err="1">
                          <a:effectLst/>
                          <a:latin typeface="Calibri" panose="020F0502020204030204" pitchFamily="34" charset="0"/>
                          <a:cs typeface="Calibri" panose="020F0502020204030204" pitchFamily="34" charset="0"/>
                        </a:rPr>
                        <a:t>Nexon</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Tata</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171973789"/>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Mr.Y</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700556644</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P102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marL="0" marR="0" lvl="0" indent="0" algn="ctr" defTabSz="826252" rtl="0" eaLnBrk="1" fontAlgn="b"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01/01/2022</a:t>
                      </a: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BI</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Alto</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Maruti</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916028569"/>
                  </a:ext>
                </a:extLst>
              </a:tr>
            </a:tbl>
          </a:graphicData>
        </a:graphic>
      </p:graphicFrame>
      <p:sp>
        <p:nvSpPr>
          <p:cNvPr id="6" name="Arrow: Down 5">
            <a:extLst>
              <a:ext uri="{FF2B5EF4-FFF2-40B4-BE49-F238E27FC236}">
                <a16:creationId xmlns:a16="http://schemas.microsoft.com/office/drawing/2014/main" id="{1F5FD455-FD3C-445C-849F-0817A591945A}"/>
              </a:ext>
            </a:extLst>
          </p:cNvPr>
          <p:cNvSpPr/>
          <p:nvPr/>
        </p:nvSpPr>
        <p:spPr>
          <a:xfrm>
            <a:off x="6598024" y="2761129"/>
            <a:ext cx="1873623" cy="667871"/>
          </a:xfrm>
          <a:prstGeom prst="down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200" b="1" dirty="0">
                <a:solidFill>
                  <a:schemeClr val="bg1">
                    <a:lumMod val="60000"/>
                    <a:lumOff val="40000"/>
                  </a:schemeClr>
                </a:solidFill>
              </a:rPr>
              <a:t>1NF</a:t>
            </a:r>
          </a:p>
        </p:txBody>
      </p:sp>
      <p:sp>
        <p:nvSpPr>
          <p:cNvPr id="7" name="Rectangle 6">
            <a:extLst>
              <a:ext uri="{FF2B5EF4-FFF2-40B4-BE49-F238E27FC236}">
                <a16:creationId xmlns:a16="http://schemas.microsoft.com/office/drawing/2014/main" id="{196BEE2F-F91A-43CF-A4BD-C0B4340D5AF9}"/>
              </a:ext>
            </a:extLst>
          </p:cNvPr>
          <p:cNvSpPr/>
          <p:nvPr/>
        </p:nvSpPr>
        <p:spPr>
          <a:xfrm>
            <a:off x="3971365" y="1586753"/>
            <a:ext cx="2752164" cy="1264023"/>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Tree>
    <p:extLst>
      <p:ext uri="{BB962C8B-B14F-4D97-AF65-F5344CB8AC3E}">
        <p14:creationId xmlns:p14="http://schemas.microsoft.com/office/powerpoint/2010/main" val="380459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27D9-FD7F-4872-8214-4C3C75F0E8B1}"/>
              </a:ext>
            </a:extLst>
          </p:cNvPr>
          <p:cNvSpPr>
            <a:spLocks noGrp="1"/>
          </p:cNvSpPr>
          <p:nvPr>
            <p:ph type="title"/>
          </p:nvPr>
        </p:nvSpPr>
        <p:spPr>
          <a:xfrm>
            <a:off x="609602" y="573740"/>
            <a:ext cx="10972800" cy="480359"/>
          </a:xfrm>
        </p:spPr>
        <p:txBody>
          <a:bodyPr/>
          <a:lstStyle/>
          <a:p>
            <a:r>
              <a:rPr lang="en-IN" dirty="0"/>
              <a:t>Normalization Example – 2NF</a:t>
            </a:r>
          </a:p>
        </p:txBody>
      </p:sp>
      <p:sp>
        <p:nvSpPr>
          <p:cNvPr id="9" name="Rectangle 8">
            <a:extLst>
              <a:ext uri="{FF2B5EF4-FFF2-40B4-BE49-F238E27FC236}">
                <a16:creationId xmlns:a16="http://schemas.microsoft.com/office/drawing/2014/main" id="{D3CD7064-18D9-4EC3-B435-1C6F106166C6}"/>
              </a:ext>
            </a:extLst>
          </p:cNvPr>
          <p:cNvSpPr/>
          <p:nvPr/>
        </p:nvSpPr>
        <p:spPr>
          <a:xfrm>
            <a:off x="609601" y="1158635"/>
            <a:ext cx="10972799" cy="276999"/>
          </a:xfrm>
          <a:prstGeom prst="rect">
            <a:avLst/>
          </a:prstGeom>
        </p:spPr>
        <p:txBody>
          <a:bodyPr wrap="square">
            <a:spAutoFit/>
          </a:bodyPr>
          <a:lstStyle/>
          <a:p>
            <a:r>
              <a:rPr lang="en-IN" sz="1200" b="1" dirty="0">
                <a:solidFill>
                  <a:srgbClr val="0070C0"/>
                </a:solidFill>
                <a:latin typeface="Calibri" panose="020F0502020204030204" pitchFamily="34" charset="0"/>
                <a:cs typeface="Calibri" panose="020F0502020204030204" pitchFamily="34" charset="0"/>
              </a:rPr>
              <a:t>All non-key attributes are fully functional dependent on the primary key</a:t>
            </a:r>
          </a:p>
        </p:txBody>
      </p:sp>
      <p:graphicFrame>
        <p:nvGraphicFramePr>
          <p:cNvPr id="5" name="Table 4">
            <a:extLst>
              <a:ext uri="{FF2B5EF4-FFF2-40B4-BE49-F238E27FC236}">
                <a16:creationId xmlns:a16="http://schemas.microsoft.com/office/drawing/2014/main" id="{7546FB60-A994-4D73-9E5A-18090186C41D}"/>
              </a:ext>
            </a:extLst>
          </p:cNvPr>
          <p:cNvGraphicFramePr>
            <a:graphicFrameLocks noGrp="1"/>
          </p:cNvGraphicFramePr>
          <p:nvPr>
            <p:extLst>
              <p:ext uri="{D42A27DB-BD31-4B8C-83A1-F6EECF244321}">
                <p14:modId xmlns:p14="http://schemas.microsoft.com/office/powerpoint/2010/main" val="873411529"/>
              </p:ext>
            </p:extLst>
          </p:nvPr>
        </p:nvGraphicFramePr>
        <p:xfrm>
          <a:off x="609601" y="1618129"/>
          <a:ext cx="6502401" cy="1143000"/>
        </p:xfrm>
        <a:graphic>
          <a:graphicData uri="http://schemas.openxmlformats.org/drawingml/2006/table">
            <a:tbl>
              <a:tblPr>
                <a:tableStyleId>{5C22544A-7EE6-4342-B048-85BDC9FD1C3A}</a:tableStyleId>
              </a:tblPr>
              <a:tblGrid>
                <a:gridCol w="495058">
                  <a:extLst>
                    <a:ext uri="{9D8B030D-6E8A-4147-A177-3AD203B41FA5}">
                      <a16:colId xmlns:a16="http://schemas.microsoft.com/office/drawing/2014/main" val="4173463880"/>
                    </a:ext>
                  </a:extLst>
                </a:gridCol>
                <a:gridCol w="1053586">
                  <a:extLst>
                    <a:ext uri="{9D8B030D-6E8A-4147-A177-3AD203B41FA5}">
                      <a16:colId xmlns:a16="http://schemas.microsoft.com/office/drawing/2014/main" val="851118604"/>
                    </a:ext>
                  </a:extLst>
                </a:gridCol>
                <a:gridCol w="1053586">
                  <a:extLst>
                    <a:ext uri="{9D8B030D-6E8A-4147-A177-3AD203B41FA5}">
                      <a16:colId xmlns:a16="http://schemas.microsoft.com/office/drawing/2014/main" val="422716242"/>
                    </a:ext>
                  </a:extLst>
                </a:gridCol>
                <a:gridCol w="1056759">
                  <a:extLst>
                    <a:ext uri="{9D8B030D-6E8A-4147-A177-3AD203B41FA5}">
                      <a16:colId xmlns:a16="http://schemas.microsoft.com/office/drawing/2014/main" val="1306796567"/>
                    </a:ext>
                  </a:extLst>
                </a:gridCol>
                <a:gridCol w="634690">
                  <a:extLst>
                    <a:ext uri="{9D8B030D-6E8A-4147-A177-3AD203B41FA5}">
                      <a16:colId xmlns:a16="http://schemas.microsoft.com/office/drawing/2014/main" val="2773640383"/>
                    </a:ext>
                  </a:extLst>
                </a:gridCol>
                <a:gridCol w="799710">
                  <a:extLst>
                    <a:ext uri="{9D8B030D-6E8A-4147-A177-3AD203B41FA5}">
                      <a16:colId xmlns:a16="http://schemas.microsoft.com/office/drawing/2014/main" val="3109851644"/>
                    </a:ext>
                  </a:extLst>
                </a:gridCol>
                <a:gridCol w="799710">
                  <a:extLst>
                    <a:ext uri="{9D8B030D-6E8A-4147-A177-3AD203B41FA5}">
                      <a16:colId xmlns:a16="http://schemas.microsoft.com/office/drawing/2014/main" val="1974366057"/>
                    </a:ext>
                  </a:extLst>
                </a:gridCol>
                <a:gridCol w="609302">
                  <a:extLst>
                    <a:ext uri="{9D8B030D-6E8A-4147-A177-3AD203B41FA5}">
                      <a16:colId xmlns:a16="http://schemas.microsoft.com/office/drawing/2014/main" val="2394810127"/>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Cust ID</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Customer Name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Contact Number</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Policy Number</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Coverage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Amount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Product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a:effectLst/>
                          <a:latin typeface="Calibri" panose="020F0502020204030204" pitchFamily="34" charset="0"/>
                          <a:cs typeface="Calibri" panose="020F0502020204030204" pitchFamily="34" charset="0"/>
                        </a:rPr>
                        <a:t>Brand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245769291"/>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PIP</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200</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Maruti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793770310"/>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BI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Alto</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Maruti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977399370"/>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PD</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150</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Alto</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Maruti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373282182"/>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P101</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Full</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550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err="1">
                          <a:effectLst/>
                          <a:latin typeface="Calibri" panose="020F0502020204030204" pitchFamily="34" charset="0"/>
                          <a:cs typeface="Calibri" panose="020F0502020204030204" pitchFamily="34" charset="0"/>
                        </a:rPr>
                        <a:t>Nexon</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Tata</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171973789"/>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err="1">
                          <a:effectLst/>
                          <a:latin typeface="Calibri" panose="020F0502020204030204" pitchFamily="34" charset="0"/>
                          <a:cs typeface="Calibri" panose="020F0502020204030204" pitchFamily="34" charset="0"/>
                        </a:rPr>
                        <a:t>Mr.Y</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700556644</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BI</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Alto</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Maruti</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916028569"/>
                  </a:ext>
                </a:extLst>
              </a:tr>
            </a:tbl>
          </a:graphicData>
        </a:graphic>
      </p:graphicFrame>
      <p:sp>
        <p:nvSpPr>
          <p:cNvPr id="6" name="Arrow: Down 5">
            <a:extLst>
              <a:ext uri="{FF2B5EF4-FFF2-40B4-BE49-F238E27FC236}">
                <a16:creationId xmlns:a16="http://schemas.microsoft.com/office/drawing/2014/main" id="{1F5FD455-FD3C-445C-849F-0817A591945A}"/>
              </a:ext>
            </a:extLst>
          </p:cNvPr>
          <p:cNvSpPr/>
          <p:nvPr/>
        </p:nvSpPr>
        <p:spPr>
          <a:xfrm>
            <a:off x="6651812" y="3095064"/>
            <a:ext cx="1873623" cy="667871"/>
          </a:xfrm>
          <a:prstGeom prst="down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200" b="1" dirty="0">
                <a:solidFill>
                  <a:schemeClr val="bg1">
                    <a:lumMod val="60000"/>
                    <a:lumOff val="40000"/>
                  </a:schemeClr>
                </a:solidFill>
              </a:rPr>
              <a:t>2NF</a:t>
            </a:r>
          </a:p>
        </p:txBody>
      </p:sp>
      <p:graphicFrame>
        <p:nvGraphicFramePr>
          <p:cNvPr id="7" name="Table 6">
            <a:extLst>
              <a:ext uri="{FF2B5EF4-FFF2-40B4-BE49-F238E27FC236}">
                <a16:creationId xmlns:a16="http://schemas.microsoft.com/office/drawing/2014/main" id="{D165642B-8058-4F9D-B0B8-FA4182FD0B48}"/>
              </a:ext>
            </a:extLst>
          </p:cNvPr>
          <p:cNvGraphicFramePr>
            <a:graphicFrameLocks noGrp="1"/>
          </p:cNvGraphicFramePr>
          <p:nvPr>
            <p:extLst>
              <p:ext uri="{D42A27DB-BD31-4B8C-83A1-F6EECF244321}">
                <p14:modId xmlns:p14="http://schemas.microsoft.com/office/powerpoint/2010/main" val="91005141"/>
              </p:ext>
            </p:extLst>
          </p:nvPr>
        </p:nvGraphicFramePr>
        <p:xfrm>
          <a:off x="6986120" y="3978088"/>
          <a:ext cx="4889500" cy="1143000"/>
        </p:xfrm>
        <a:graphic>
          <a:graphicData uri="http://schemas.openxmlformats.org/drawingml/2006/table">
            <a:tbl>
              <a:tblPr>
                <a:tableStyleId>{5C22544A-7EE6-4342-B048-85BDC9FD1C3A}</a:tableStyleId>
              </a:tblPr>
              <a:tblGrid>
                <a:gridCol w="635000">
                  <a:extLst>
                    <a:ext uri="{9D8B030D-6E8A-4147-A177-3AD203B41FA5}">
                      <a16:colId xmlns:a16="http://schemas.microsoft.com/office/drawing/2014/main" val="1007169337"/>
                    </a:ext>
                  </a:extLst>
                </a:gridCol>
                <a:gridCol w="1092200">
                  <a:extLst>
                    <a:ext uri="{9D8B030D-6E8A-4147-A177-3AD203B41FA5}">
                      <a16:colId xmlns:a16="http://schemas.microsoft.com/office/drawing/2014/main" val="2929411511"/>
                    </a:ext>
                  </a:extLst>
                </a:gridCol>
                <a:gridCol w="1054100">
                  <a:extLst>
                    <a:ext uri="{9D8B030D-6E8A-4147-A177-3AD203B41FA5}">
                      <a16:colId xmlns:a16="http://schemas.microsoft.com/office/drawing/2014/main" val="1408705898"/>
                    </a:ext>
                  </a:extLst>
                </a:gridCol>
                <a:gridCol w="1054100">
                  <a:extLst>
                    <a:ext uri="{9D8B030D-6E8A-4147-A177-3AD203B41FA5}">
                      <a16:colId xmlns:a16="http://schemas.microsoft.com/office/drawing/2014/main" val="2509960120"/>
                    </a:ext>
                  </a:extLst>
                </a:gridCol>
                <a:gridCol w="1054100">
                  <a:extLst>
                    <a:ext uri="{9D8B030D-6E8A-4147-A177-3AD203B41FA5}">
                      <a16:colId xmlns:a16="http://schemas.microsoft.com/office/drawing/2014/main" val="835075645"/>
                    </a:ext>
                  </a:extLst>
                </a:gridCol>
              </a:tblGrid>
              <a:tr h="190500">
                <a:tc>
                  <a:txBody>
                    <a:bodyPr/>
                    <a:lstStyle/>
                    <a:p>
                      <a:pPr algn="ctr" fontAlgn="b"/>
                      <a:r>
                        <a:rPr lang="en-IN" sz="1000" b="1" u="none" strike="noStrike" dirty="0" err="1">
                          <a:effectLst/>
                          <a:latin typeface="Calibri" panose="020F0502020204030204" pitchFamily="34" charset="0"/>
                          <a:cs typeface="Calibri" panose="020F0502020204030204" pitchFamily="34" charset="0"/>
                        </a:rPr>
                        <a:t>Cov</a:t>
                      </a:r>
                      <a:r>
                        <a:rPr lang="en-IN" sz="1000" b="1" u="none" strike="noStrike" dirty="0">
                          <a:effectLst/>
                          <a:latin typeface="Calibri" panose="020F0502020204030204" pitchFamily="34" charset="0"/>
                          <a:cs typeface="Calibri" panose="020F0502020204030204" pitchFamily="34" charset="0"/>
                        </a:rPr>
                        <a:t> ID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Coverage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Amount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Product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a:effectLst/>
                          <a:latin typeface="Calibri" panose="020F0502020204030204" pitchFamily="34" charset="0"/>
                          <a:cs typeface="Calibri" panose="020F0502020204030204" pitchFamily="34" charset="0"/>
                        </a:rPr>
                        <a:t>Brand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742781733"/>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PIP</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200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Maruti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900223474"/>
                  </a:ext>
                </a:extLst>
              </a:tr>
              <a:tr h="190500">
                <a:tc>
                  <a:txBody>
                    <a:bodyPr/>
                    <a:lstStyle/>
                    <a:p>
                      <a:pPr algn="ctr" fontAlgn="b"/>
                      <a:r>
                        <a:rPr lang="en-IN" sz="1000" u="none" strike="noStrike" dirty="0">
                          <a:effectLst/>
                          <a:latin typeface="Calibri" panose="020F0502020204030204" pitchFamily="34" charset="0"/>
                          <a:cs typeface="Calibri" panose="020F0502020204030204" pitchFamily="34" charset="0"/>
                        </a:rPr>
                        <a:t>C2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BI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Maruti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225157007"/>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PD</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150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Maruti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5168083"/>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Full</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550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Nexon</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Tata</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117029973"/>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C5</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Full</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550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Alto</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Maruti</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820173584"/>
                  </a:ext>
                </a:extLst>
              </a:tr>
            </a:tbl>
          </a:graphicData>
        </a:graphic>
      </p:graphicFrame>
      <p:sp>
        <p:nvSpPr>
          <p:cNvPr id="11" name="Rectangle 10">
            <a:extLst>
              <a:ext uri="{FF2B5EF4-FFF2-40B4-BE49-F238E27FC236}">
                <a16:creationId xmlns:a16="http://schemas.microsoft.com/office/drawing/2014/main" id="{7914B305-22A7-4477-8D81-C3708DAAE7FC}"/>
              </a:ext>
            </a:extLst>
          </p:cNvPr>
          <p:cNvSpPr/>
          <p:nvPr/>
        </p:nvSpPr>
        <p:spPr>
          <a:xfrm>
            <a:off x="4177553" y="1540170"/>
            <a:ext cx="3209364" cy="133974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graphicFrame>
        <p:nvGraphicFramePr>
          <p:cNvPr id="3" name="Table 2">
            <a:extLst>
              <a:ext uri="{FF2B5EF4-FFF2-40B4-BE49-F238E27FC236}">
                <a16:creationId xmlns:a16="http://schemas.microsoft.com/office/drawing/2014/main" id="{2988B7B8-8131-4228-A9FE-FBD1AC8CDBBC}"/>
              </a:ext>
            </a:extLst>
          </p:cNvPr>
          <p:cNvGraphicFramePr>
            <a:graphicFrameLocks noGrp="1"/>
          </p:cNvGraphicFramePr>
          <p:nvPr>
            <p:extLst>
              <p:ext uri="{D42A27DB-BD31-4B8C-83A1-F6EECF244321}">
                <p14:modId xmlns:p14="http://schemas.microsoft.com/office/powerpoint/2010/main" val="2779372889"/>
              </p:ext>
            </p:extLst>
          </p:nvPr>
        </p:nvGraphicFramePr>
        <p:xfrm>
          <a:off x="1416051" y="3978088"/>
          <a:ext cx="4889500" cy="1143000"/>
        </p:xfrm>
        <a:graphic>
          <a:graphicData uri="http://schemas.openxmlformats.org/drawingml/2006/table">
            <a:tbl>
              <a:tblPr>
                <a:tableStyleId>{5C22544A-7EE6-4342-B048-85BDC9FD1C3A}</a:tableStyleId>
              </a:tblPr>
              <a:tblGrid>
                <a:gridCol w="635000">
                  <a:extLst>
                    <a:ext uri="{9D8B030D-6E8A-4147-A177-3AD203B41FA5}">
                      <a16:colId xmlns:a16="http://schemas.microsoft.com/office/drawing/2014/main" val="2972573396"/>
                    </a:ext>
                  </a:extLst>
                </a:gridCol>
                <a:gridCol w="1092200">
                  <a:extLst>
                    <a:ext uri="{9D8B030D-6E8A-4147-A177-3AD203B41FA5}">
                      <a16:colId xmlns:a16="http://schemas.microsoft.com/office/drawing/2014/main" val="4047635777"/>
                    </a:ext>
                  </a:extLst>
                </a:gridCol>
                <a:gridCol w="1054100">
                  <a:extLst>
                    <a:ext uri="{9D8B030D-6E8A-4147-A177-3AD203B41FA5}">
                      <a16:colId xmlns:a16="http://schemas.microsoft.com/office/drawing/2014/main" val="769043980"/>
                    </a:ext>
                  </a:extLst>
                </a:gridCol>
                <a:gridCol w="1054100">
                  <a:extLst>
                    <a:ext uri="{9D8B030D-6E8A-4147-A177-3AD203B41FA5}">
                      <a16:colId xmlns:a16="http://schemas.microsoft.com/office/drawing/2014/main" val="1504372134"/>
                    </a:ext>
                  </a:extLst>
                </a:gridCol>
                <a:gridCol w="1054100">
                  <a:extLst>
                    <a:ext uri="{9D8B030D-6E8A-4147-A177-3AD203B41FA5}">
                      <a16:colId xmlns:a16="http://schemas.microsoft.com/office/drawing/2014/main" val="4122294160"/>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Cust ID</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Customer Name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Contact Number</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Policy Number</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err="1">
                          <a:effectLst/>
                          <a:latin typeface="Calibri" panose="020F0502020204030204" pitchFamily="34" charset="0"/>
                          <a:cs typeface="Calibri" panose="020F0502020204030204" pitchFamily="34" charset="0"/>
                        </a:rPr>
                        <a:t>Cov</a:t>
                      </a:r>
                      <a:r>
                        <a:rPr lang="en-IN" sz="1000" b="1" u="none" strike="noStrike" dirty="0">
                          <a:effectLst/>
                          <a:latin typeface="Calibri" panose="020F0502020204030204" pitchFamily="34" charset="0"/>
                          <a:cs typeface="Calibri" panose="020F0502020204030204" pitchFamily="34" charset="0"/>
                        </a:rPr>
                        <a:t> ID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611506397"/>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30169336"/>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656122696"/>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999578485"/>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559783922"/>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Mr.Y</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700556644</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C2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037546476"/>
                  </a:ext>
                </a:extLst>
              </a:tr>
            </a:tbl>
          </a:graphicData>
        </a:graphic>
      </p:graphicFrame>
    </p:spTree>
    <p:extLst>
      <p:ext uri="{BB962C8B-B14F-4D97-AF65-F5344CB8AC3E}">
        <p14:creationId xmlns:p14="http://schemas.microsoft.com/office/powerpoint/2010/main" val="281677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27D9-FD7F-4872-8214-4C3C75F0E8B1}"/>
              </a:ext>
            </a:extLst>
          </p:cNvPr>
          <p:cNvSpPr>
            <a:spLocks noGrp="1"/>
          </p:cNvSpPr>
          <p:nvPr>
            <p:ph type="title"/>
          </p:nvPr>
        </p:nvSpPr>
        <p:spPr>
          <a:xfrm>
            <a:off x="609602" y="573740"/>
            <a:ext cx="10972800" cy="480359"/>
          </a:xfrm>
        </p:spPr>
        <p:txBody>
          <a:bodyPr/>
          <a:lstStyle/>
          <a:p>
            <a:r>
              <a:rPr lang="en-IN" dirty="0"/>
              <a:t>Normalization Example – 3NF</a:t>
            </a:r>
          </a:p>
        </p:txBody>
      </p:sp>
      <p:sp>
        <p:nvSpPr>
          <p:cNvPr id="9" name="Rectangle 8">
            <a:extLst>
              <a:ext uri="{FF2B5EF4-FFF2-40B4-BE49-F238E27FC236}">
                <a16:creationId xmlns:a16="http://schemas.microsoft.com/office/drawing/2014/main" id="{D3CD7064-18D9-4EC3-B435-1C6F106166C6}"/>
              </a:ext>
            </a:extLst>
          </p:cNvPr>
          <p:cNvSpPr/>
          <p:nvPr/>
        </p:nvSpPr>
        <p:spPr>
          <a:xfrm>
            <a:off x="609601" y="1158635"/>
            <a:ext cx="10972799" cy="276999"/>
          </a:xfrm>
          <a:prstGeom prst="rect">
            <a:avLst/>
          </a:prstGeom>
        </p:spPr>
        <p:txBody>
          <a:bodyPr wrap="square">
            <a:spAutoFit/>
          </a:bodyPr>
          <a:lstStyle/>
          <a:p>
            <a:r>
              <a:rPr lang="en-IN" sz="1200" b="1" dirty="0">
                <a:solidFill>
                  <a:srgbClr val="0070C0"/>
                </a:solidFill>
                <a:latin typeface="Calibri" panose="020F0502020204030204" pitchFamily="34" charset="0"/>
                <a:cs typeface="Calibri" panose="020F0502020204030204" pitchFamily="34" charset="0"/>
              </a:rPr>
              <a:t>No transitive dependency for non-prime attributes, i.e. all columns should be identified only by key.</a:t>
            </a:r>
          </a:p>
        </p:txBody>
      </p:sp>
      <p:sp>
        <p:nvSpPr>
          <p:cNvPr id="6" name="Arrow: Down 5">
            <a:extLst>
              <a:ext uri="{FF2B5EF4-FFF2-40B4-BE49-F238E27FC236}">
                <a16:creationId xmlns:a16="http://schemas.microsoft.com/office/drawing/2014/main" id="{1F5FD455-FD3C-445C-849F-0817A591945A}"/>
              </a:ext>
            </a:extLst>
          </p:cNvPr>
          <p:cNvSpPr/>
          <p:nvPr/>
        </p:nvSpPr>
        <p:spPr>
          <a:xfrm>
            <a:off x="6911789" y="3117475"/>
            <a:ext cx="1873623" cy="667871"/>
          </a:xfrm>
          <a:prstGeom prst="down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200" b="1" dirty="0">
                <a:solidFill>
                  <a:schemeClr val="bg1">
                    <a:lumMod val="60000"/>
                    <a:lumOff val="40000"/>
                  </a:schemeClr>
                </a:solidFill>
              </a:rPr>
              <a:t>3NF</a:t>
            </a:r>
          </a:p>
        </p:txBody>
      </p:sp>
      <p:graphicFrame>
        <p:nvGraphicFramePr>
          <p:cNvPr id="7" name="Table 6">
            <a:extLst>
              <a:ext uri="{FF2B5EF4-FFF2-40B4-BE49-F238E27FC236}">
                <a16:creationId xmlns:a16="http://schemas.microsoft.com/office/drawing/2014/main" id="{D165642B-8058-4F9D-B0B8-FA4182FD0B48}"/>
              </a:ext>
            </a:extLst>
          </p:cNvPr>
          <p:cNvGraphicFramePr>
            <a:graphicFrameLocks noGrp="1"/>
          </p:cNvGraphicFramePr>
          <p:nvPr>
            <p:extLst>
              <p:ext uri="{D42A27DB-BD31-4B8C-83A1-F6EECF244321}">
                <p14:modId xmlns:p14="http://schemas.microsoft.com/office/powerpoint/2010/main" val="510960414"/>
              </p:ext>
            </p:extLst>
          </p:nvPr>
        </p:nvGraphicFramePr>
        <p:xfrm>
          <a:off x="6651812" y="1586554"/>
          <a:ext cx="4889500" cy="1143000"/>
        </p:xfrm>
        <a:graphic>
          <a:graphicData uri="http://schemas.openxmlformats.org/drawingml/2006/table">
            <a:tbl>
              <a:tblPr>
                <a:tableStyleId>{5C22544A-7EE6-4342-B048-85BDC9FD1C3A}</a:tableStyleId>
              </a:tblPr>
              <a:tblGrid>
                <a:gridCol w="635000">
                  <a:extLst>
                    <a:ext uri="{9D8B030D-6E8A-4147-A177-3AD203B41FA5}">
                      <a16:colId xmlns:a16="http://schemas.microsoft.com/office/drawing/2014/main" val="1007169337"/>
                    </a:ext>
                  </a:extLst>
                </a:gridCol>
                <a:gridCol w="1092200">
                  <a:extLst>
                    <a:ext uri="{9D8B030D-6E8A-4147-A177-3AD203B41FA5}">
                      <a16:colId xmlns:a16="http://schemas.microsoft.com/office/drawing/2014/main" val="2929411511"/>
                    </a:ext>
                  </a:extLst>
                </a:gridCol>
                <a:gridCol w="1054100">
                  <a:extLst>
                    <a:ext uri="{9D8B030D-6E8A-4147-A177-3AD203B41FA5}">
                      <a16:colId xmlns:a16="http://schemas.microsoft.com/office/drawing/2014/main" val="1408705898"/>
                    </a:ext>
                  </a:extLst>
                </a:gridCol>
                <a:gridCol w="1054100">
                  <a:extLst>
                    <a:ext uri="{9D8B030D-6E8A-4147-A177-3AD203B41FA5}">
                      <a16:colId xmlns:a16="http://schemas.microsoft.com/office/drawing/2014/main" val="2509960120"/>
                    </a:ext>
                  </a:extLst>
                </a:gridCol>
                <a:gridCol w="1054100">
                  <a:extLst>
                    <a:ext uri="{9D8B030D-6E8A-4147-A177-3AD203B41FA5}">
                      <a16:colId xmlns:a16="http://schemas.microsoft.com/office/drawing/2014/main" val="835075645"/>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Cov ID</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Coverage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Amount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Product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a:effectLst/>
                          <a:latin typeface="Calibri" panose="020F0502020204030204" pitchFamily="34" charset="0"/>
                          <a:cs typeface="Calibri" panose="020F0502020204030204" pitchFamily="34" charset="0"/>
                        </a:rPr>
                        <a:t>Brand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742781733"/>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PIP</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200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Maruti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900223474"/>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BI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Maruti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225157007"/>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PD</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150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Maruti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5168083"/>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Full</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550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Nexon</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Tata</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117029973"/>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C5</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Full</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550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Alto</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Maruti</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820173584"/>
                  </a:ext>
                </a:extLst>
              </a:tr>
            </a:tbl>
          </a:graphicData>
        </a:graphic>
      </p:graphicFrame>
      <p:graphicFrame>
        <p:nvGraphicFramePr>
          <p:cNvPr id="3" name="Table 2">
            <a:extLst>
              <a:ext uri="{FF2B5EF4-FFF2-40B4-BE49-F238E27FC236}">
                <a16:creationId xmlns:a16="http://schemas.microsoft.com/office/drawing/2014/main" id="{8B43654E-0876-4146-B4F3-4A9CFF56C81C}"/>
              </a:ext>
            </a:extLst>
          </p:cNvPr>
          <p:cNvGraphicFramePr>
            <a:graphicFrameLocks noGrp="1"/>
          </p:cNvGraphicFramePr>
          <p:nvPr>
            <p:extLst>
              <p:ext uri="{D42A27DB-BD31-4B8C-83A1-F6EECF244321}">
                <p14:modId xmlns:p14="http://schemas.microsoft.com/office/powerpoint/2010/main" val="3625886959"/>
              </p:ext>
            </p:extLst>
          </p:nvPr>
        </p:nvGraphicFramePr>
        <p:xfrm>
          <a:off x="6013450" y="4022911"/>
          <a:ext cx="3670300" cy="1143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811816636"/>
                    </a:ext>
                  </a:extLst>
                </a:gridCol>
                <a:gridCol w="1054100">
                  <a:extLst>
                    <a:ext uri="{9D8B030D-6E8A-4147-A177-3AD203B41FA5}">
                      <a16:colId xmlns:a16="http://schemas.microsoft.com/office/drawing/2014/main" val="2163018471"/>
                    </a:ext>
                  </a:extLst>
                </a:gridCol>
                <a:gridCol w="1054100">
                  <a:extLst>
                    <a:ext uri="{9D8B030D-6E8A-4147-A177-3AD203B41FA5}">
                      <a16:colId xmlns:a16="http://schemas.microsoft.com/office/drawing/2014/main" val="2821064682"/>
                    </a:ext>
                  </a:extLst>
                </a:gridCol>
                <a:gridCol w="952500">
                  <a:extLst>
                    <a:ext uri="{9D8B030D-6E8A-4147-A177-3AD203B41FA5}">
                      <a16:colId xmlns:a16="http://schemas.microsoft.com/office/drawing/2014/main" val="4241719800"/>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Cov ID</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Coverage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Amount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a:effectLst/>
                          <a:latin typeface="Calibri" panose="020F0502020204030204" pitchFamily="34" charset="0"/>
                          <a:cs typeface="Calibri" panose="020F0502020204030204" pitchFamily="34" charset="0"/>
                        </a:rPr>
                        <a:t>Product</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139605202"/>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PIP</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200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246824875"/>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BI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465380393"/>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PD</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150</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364439257"/>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Full</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550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Nexon</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991401441"/>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C5</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Full</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550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Alto</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820125372"/>
                  </a:ext>
                </a:extLst>
              </a:tr>
            </a:tbl>
          </a:graphicData>
        </a:graphic>
      </p:graphicFrame>
      <p:graphicFrame>
        <p:nvGraphicFramePr>
          <p:cNvPr id="4" name="Table 3">
            <a:extLst>
              <a:ext uri="{FF2B5EF4-FFF2-40B4-BE49-F238E27FC236}">
                <a16:creationId xmlns:a16="http://schemas.microsoft.com/office/drawing/2014/main" id="{2AAF42E5-5D42-4A5B-B6EC-3459D380EF6F}"/>
              </a:ext>
            </a:extLst>
          </p:cNvPr>
          <p:cNvGraphicFramePr>
            <a:graphicFrameLocks noGrp="1"/>
          </p:cNvGraphicFramePr>
          <p:nvPr>
            <p:extLst>
              <p:ext uri="{D42A27DB-BD31-4B8C-83A1-F6EECF244321}">
                <p14:modId xmlns:p14="http://schemas.microsoft.com/office/powerpoint/2010/main" val="2524903963"/>
              </p:ext>
            </p:extLst>
          </p:nvPr>
        </p:nvGraphicFramePr>
        <p:xfrm>
          <a:off x="10093139" y="4022911"/>
          <a:ext cx="1562100" cy="571500"/>
        </p:xfrm>
        <a:graphic>
          <a:graphicData uri="http://schemas.openxmlformats.org/drawingml/2006/table">
            <a:tbl>
              <a:tblPr>
                <a:tableStyleId>{5C22544A-7EE6-4342-B048-85BDC9FD1C3A}</a:tableStyleId>
              </a:tblPr>
              <a:tblGrid>
                <a:gridCol w="952500">
                  <a:extLst>
                    <a:ext uri="{9D8B030D-6E8A-4147-A177-3AD203B41FA5}">
                      <a16:colId xmlns:a16="http://schemas.microsoft.com/office/drawing/2014/main" val="4119797883"/>
                    </a:ext>
                  </a:extLst>
                </a:gridCol>
                <a:gridCol w="609600">
                  <a:extLst>
                    <a:ext uri="{9D8B030D-6E8A-4147-A177-3AD203B41FA5}">
                      <a16:colId xmlns:a16="http://schemas.microsoft.com/office/drawing/2014/main" val="3652894863"/>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Product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a:effectLst/>
                          <a:latin typeface="Calibri" panose="020F0502020204030204" pitchFamily="34" charset="0"/>
                          <a:cs typeface="Calibri" panose="020F0502020204030204" pitchFamily="34" charset="0"/>
                        </a:rPr>
                        <a:t>Brand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081642030"/>
                  </a:ext>
                </a:extLst>
              </a:tr>
              <a:tr h="190500">
                <a:tc>
                  <a:txBody>
                    <a:bodyPr/>
                    <a:lstStyle/>
                    <a:p>
                      <a:pPr algn="ctr" fontAlgn="b"/>
                      <a:r>
                        <a:rPr lang="en-IN" sz="1000" u="none" strike="noStrike" dirty="0">
                          <a:effectLst/>
                          <a:latin typeface="Calibri" panose="020F0502020204030204" pitchFamily="34" charset="0"/>
                          <a:cs typeface="Calibri" panose="020F0502020204030204" pitchFamily="34" charset="0"/>
                        </a:rPr>
                        <a:t>Alto</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Maruti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298838496"/>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Nexon</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Tata</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116300869"/>
                  </a:ext>
                </a:extLst>
              </a:tr>
            </a:tbl>
          </a:graphicData>
        </a:graphic>
      </p:graphicFrame>
      <p:sp>
        <p:nvSpPr>
          <p:cNvPr id="15" name="Rectangle 14">
            <a:extLst>
              <a:ext uri="{FF2B5EF4-FFF2-40B4-BE49-F238E27FC236}">
                <a16:creationId xmlns:a16="http://schemas.microsoft.com/office/drawing/2014/main" id="{517FBAC7-8D90-4041-BA59-3BCDA247C8C5}"/>
              </a:ext>
            </a:extLst>
          </p:cNvPr>
          <p:cNvSpPr/>
          <p:nvPr/>
        </p:nvSpPr>
        <p:spPr>
          <a:xfrm>
            <a:off x="9529482" y="1488182"/>
            <a:ext cx="2125757" cy="143187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graphicFrame>
        <p:nvGraphicFramePr>
          <p:cNvPr id="16" name="Table 15">
            <a:extLst>
              <a:ext uri="{FF2B5EF4-FFF2-40B4-BE49-F238E27FC236}">
                <a16:creationId xmlns:a16="http://schemas.microsoft.com/office/drawing/2014/main" id="{4F1B40E1-351A-4695-B722-0B25C2C90854}"/>
              </a:ext>
            </a:extLst>
          </p:cNvPr>
          <p:cNvGraphicFramePr>
            <a:graphicFrameLocks noGrp="1"/>
          </p:cNvGraphicFramePr>
          <p:nvPr>
            <p:extLst>
              <p:ext uri="{D42A27DB-BD31-4B8C-83A1-F6EECF244321}">
                <p14:modId xmlns:p14="http://schemas.microsoft.com/office/powerpoint/2010/main" val="1405669521"/>
              </p:ext>
            </p:extLst>
          </p:nvPr>
        </p:nvGraphicFramePr>
        <p:xfrm>
          <a:off x="1003113" y="1586272"/>
          <a:ext cx="4889500" cy="1143000"/>
        </p:xfrm>
        <a:graphic>
          <a:graphicData uri="http://schemas.openxmlformats.org/drawingml/2006/table">
            <a:tbl>
              <a:tblPr>
                <a:tableStyleId>{5C22544A-7EE6-4342-B048-85BDC9FD1C3A}</a:tableStyleId>
              </a:tblPr>
              <a:tblGrid>
                <a:gridCol w="635000">
                  <a:extLst>
                    <a:ext uri="{9D8B030D-6E8A-4147-A177-3AD203B41FA5}">
                      <a16:colId xmlns:a16="http://schemas.microsoft.com/office/drawing/2014/main" val="2972573396"/>
                    </a:ext>
                  </a:extLst>
                </a:gridCol>
                <a:gridCol w="1092200">
                  <a:extLst>
                    <a:ext uri="{9D8B030D-6E8A-4147-A177-3AD203B41FA5}">
                      <a16:colId xmlns:a16="http://schemas.microsoft.com/office/drawing/2014/main" val="4047635777"/>
                    </a:ext>
                  </a:extLst>
                </a:gridCol>
                <a:gridCol w="1054100">
                  <a:extLst>
                    <a:ext uri="{9D8B030D-6E8A-4147-A177-3AD203B41FA5}">
                      <a16:colId xmlns:a16="http://schemas.microsoft.com/office/drawing/2014/main" val="769043980"/>
                    </a:ext>
                  </a:extLst>
                </a:gridCol>
                <a:gridCol w="1054100">
                  <a:extLst>
                    <a:ext uri="{9D8B030D-6E8A-4147-A177-3AD203B41FA5}">
                      <a16:colId xmlns:a16="http://schemas.microsoft.com/office/drawing/2014/main" val="1504372134"/>
                    </a:ext>
                  </a:extLst>
                </a:gridCol>
                <a:gridCol w="1054100">
                  <a:extLst>
                    <a:ext uri="{9D8B030D-6E8A-4147-A177-3AD203B41FA5}">
                      <a16:colId xmlns:a16="http://schemas.microsoft.com/office/drawing/2014/main" val="4122294160"/>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Cust ID</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Customer Name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Contact Number</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Policy Number</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err="1">
                          <a:effectLst/>
                          <a:latin typeface="Calibri" panose="020F0502020204030204" pitchFamily="34" charset="0"/>
                          <a:cs typeface="Calibri" panose="020F0502020204030204" pitchFamily="34" charset="0"/>
                        </a:rPr>
                        <a:t>Cov</a:t>
                      </a:r>
                      <a:r>
                        <a:rPr lang="en-IN" sz="1000" b="1" u="none" strike="noStrike" dirty="0">
                          <a:effectLst/>
                          <a:latin typeface="Calibri" panose="020F0502020204030204" pitchFamily="34" charset="0"/>
                          <a:cs typeface="Calibri" panose="020F0502020204030204" pitchFamily="34" charset="0"/>
                        </a:rPr>
                        <a:t> ID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611506397"/>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30169336"/>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656122696"/>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999578485"/>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559783922"/>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Mr.Y</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700556644</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C2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037546476"/>
                  </a:ext>
                </a:extLst>
              </a:tr>
            </a:tbl>
          </a:graphicData>
        </a:graphic>
      </p:graphicFrame>
      <p:graphicFrame>
        <p:nvGraphicFramePr>
          <p:cNvPr id="17" name="Table 16">
            <a:extLst>
              <a:ext uri="{FF2B5EF4-FFF2-40B4-BE49-F238E27FC236}">
                <a16:creationId xmlns:a16="http://schemas.microsoft.com/office/drawing/2014/main" id="{45E04E1E-E02A-4DBD-85FF-7DE15FC7B321}"/>
              </a:ext>
            </a:extLst>
          </p:cNvPr>
          <p:cNvGraphicFramePr>
            <a:graphicFrameLocks noGrp="1"/>
          </p:cNvGraphicFramePr>
          <p:nvPr>
            <p:extLst>
              <p:ext uri="{D42A27DB-BD31-4B8C-83A1-F6EECF244321}">
                <p14:modId xmlns:p14="http://schemas.microsoft.com/office/powerpoint/2010/main" val="2658326359"/>
              </p:ext>
            </p:extLst>
          </p:nvPr>
        </p:nvGraphicFramePr>
        <p:xfrm>
          <a:off x="714561" y="4022911"/>
          <a:ext cx="4889500" cy="1143000"/>
        </p:xfrm>
        <a:graphic>
          <a:graphicData uri="http://schemas.openxmlformats.org/drawingml/2006/table">
            <a:tbl>
              <a:tblPr>
                <a:tableStyleId>{5C22544A-7EE6-4342-B048-85BDC9FD1C3A}</a:tableStyleId>
              </a:tblPr>
              <a:tblGrid>
                <a:gridCol w="635000">
                  <a:extLst>
                    <a:ext uri="{9D8B030D-6E8A-4147-A177-3AD203B41FA5}">
                      <a16:colId xmlns:a16="http://schemas.microsoft.com/office/drawing/2014/main" val="2972573396"/>
                    </a:ext>
                  </a:extLst>
                </a:gridCol>
                <a:gridCol w="1092200">
                  <a:extLst>
                    <a:ext uri="{9D8B030D-6E8A-4147-A177-3AD203B41FA5}">
                      <a16:colId xmlns:a16="http://schemas.microsoft.com/office/drawing/2014/main" val="4047635777"/>
                    </a:ext>
                  </a:extLst>
                </a:gridCol>
                <a:gridCol w="1054100">
                  <a:extLst>
                    <a:ext uri="{9D8B030D-6E8A-4147-A177-3AD203B41FA5}">
                      <a16:colId xmlns:a16="http://schemas.microsoft.com/office/drawing/2014/main" val="769043980"/>
                    </a:ext>
                  </a:extLst>
                </a:gridCol>
                <a:gridCol w="1054100">
                  <a:extLst>
                    <a:ext uri="{9D8B030D-6E8A-4147-A177-3AD203B41FA5}">
                      <a16:colId xmlns:a16="http://schemas.microsoft.com/office/drawing/2014/main" val="1504372134"/>
                    </a:ext>
                  </a:extLst>
                </a:gridCol>
                <a:gridCol w="1054100">
                  <a:extLst>
                    <a:ext uri="{9D8B030D-6E8A-4147-A177-3AD203B41FA5}">
                      <a16:colId xmlns:a16="http://schemas.microsoft.com/office/drawing/2014/main" val="4122294160"/>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Cust ID</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Customer Name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Contact Number</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Policy Number</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err="1">
                          <a:effectLst/>
                          <a:latin typeface="Calibri" panose="020F0502020204030204" pitchFamily="34" charset="0"/>
                          <a:cs typeface="Calibri" panose="020F0502020204030204" pitchFamily="34" charset="0"/>
                        </a:rPr>
                        <a:t>Cov</a:t>
                      </a:r>
                      <a:r>
                        <a:rPr lang="en-IN" sz="1000" b="1" u="none" strike="noStrike" dirty="0">
                          <a:effectLst/>
                          <a:latin typeface="Calibri" panose="020F0502020204030204" pitchFamily="34" charset="0"/>
                          <a:cs typeface="Calibri" panose="020F0502020204030204" pitchFamily="34" charset="0"/>
                        </a:rPr>
                        <a:t> ID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611506397"/>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30169336"/>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656122696"/>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999578485"/>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559783922"/>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Mr.Y</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700556644</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C2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037546476"/>
                  </a:ext>
                </a:extLst>
              </a:tr>
            </a:tbl>
          </a:graphicData>
        </a:graphic>
      </p:graphicFrame>
    </p:spTree>
    <p:extLst>
      <p:ext uri="{BB962C8B-B14F-4D97-AF65-F5344CB8AC3E}">
        <p14:creationId xmlns:p14="http://schemas.microsoft.com/office/powerpoint/2010/main" val="4272587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27D9-FD7F-4872-8214-4C3C75F0E8B1}"/>
              </a:ext>
            </a:extLst>
          </p:cNvPr>
          <p:cNvSpPr>
            <a:spLocks noGrp="1"/>
          </p:cNvSpPr>
          <p:nvPr>
            <p:ph type="title"/>
          </p:nvPr>
        </p:nvSpPr>
        <p:spPr>
          <a:xfrm>
            <a:off x="609602" y="573740"/>
            <a:ext cx="10972800" cy="480359"/>
          </a:xfrm>
        </p:spPr>
        <p:txBody>
          <a:bodyPr/>
          <a:lstStyle/>
          <a:p>
            <a:r>
              <a:rPr lang="en-IN" dirty="0"/>
              <a:t>Normalization Example – 4NF</a:t>
            </a:r>
          </a:p>
        </p:txBody>
      </p:sp>
      <p:sp>
        <p:nvSpPr>
          <p:cNvPr id="9" name="Rectangle 8">
            <a:extLst>
              <a:ext uri="{FF2B5EF4-FFF2-40B4-BE49-F238E27FC236}">
                <a16:creationId xmlns:a16="http://schemas.microsoft.com/office/drawing/2014/main" id="{D3CD7064-18D9-4EC3-B435-1C6F106166C6}"/>
              </a:ext>
            </a:extLst>
          </p:cNvPr>
          <p:cNvSpPr/>
          <p:nvPr/>
        </p:nvSpPr>
        <p:spPr>
          <a:xfrm>
            <a:off x="502024" y="1042680"/>
            <a:ext cx="10972799" cy="276999"/>
          </a:xfrm>
          <a:prstGeom prst="rect">
            <a:avLst/>
          </a:prstGeom>
        </p:spPr>
        <p:txBody>
          <a:bodyPr wrap="square">
            <a:spAutoFit/>
          </a:bodyPr>
          <a:lstStyle/>
          <a:p>
            <a:r>
              <a:rPr lang="en-IN" sz="1200" b="1" dirty="0">
                <a:solidFill>
                  <a:srgbClr val="0070C0"/>
                </a:solidFill>
                <a:latin typeface="Calibri" panose="020F0502020204030204" pitchFamily="34" charset="0"/>
                <a:cs typeface="Calibri" panose="020F0502020204030204" pitchFamily="34" charset="0"/>
              </a:rPr>
              <a:t>No multi-valued dependency</a:t>
            </a:r>
          </a:p>
        </p:txBody>
      </p:sp>
      <p:sp>
        <p:nvSpPr>
          <p:cNvPr id="6" name="Arrow: Down 5">
            <a:extLst>
              <a:ext uri="{FF2B5EF4-FFF2-40B4-BE49-F238E27FC236}">
                <a16:creationId xmlns:a16="http://schemas.microsoft.com/office/drawing/2014/main" id="{1F5FD455-FD3C-445C-849F-0817A591945A}"/>
              </a:ext>
            </a:extLst>
          </p:cNvPr>
          <p:cNvSpPr/>
          <p:nvPr/>
        </p:nvSpPr>
        <p:spPr>
          <a:xfrm>
            <a:off x="6911789" y="3117475"/>
            <a:ext cx="1873623" cy="667871"/>
          </a:xfrm>
          <a:prstGeom prst="down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200" b="1" dirty="0">
                <a:solidFill>
                  <a:schemeClr val="bg1">
                    <a:lumMod val="60000"/>
                    <a:lumOff val="40000"/>
                  </a:schemeClr>
                </a:solidFill>
              </a:rPr>
              <a:t>4NF</a:t>
            </a:r>
          </a:p>
        </p:txBody>
      </p:sp>
      <p:graphicFrame>
        <p:nvGraphicFramePr>
          <p:cNvPr id="3" name="Table 2">
            <a:extLst>
              <a:ext uri="{FF2B5EF4-FFF2-40B4-BE49-F238E27FC236}">
                <a16:creationId xmlns:a16="http://schemas.microsoft.com/office/drawing/2014/main" id="{8B43654E-0876-4146-B4F3-4A9CFF56C81C}"/>
              </a:ext>
            </a:extLst>
          </p:cNvPr>
          <p:cNvGraphicFramePr>
            <a:graphicFrameLocks noGrp="1"/>
          </p:cNvGraphicFramePr>
          <p:nvPr>
            <p:extLst>
              <p:ext uri="{D42A27DB-BD31-4B8C-83A1-F6EECF244321}">
                <p14:modId xmlns:p14="http://schemas.microsoft.com/office/powerpoint/2010/main" val="185697521"/>
              </p:ext>
            </p:extLst>
          </p:nvPr>
        </p:nvGraphicFramePr>
        <p:xfrm>
          <a:off x="6313770" y="1521151"/>
          <a:ext cx="3670300" cy="1143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811816636"/>
                    </a:ext>
                  </a:extLst>
                </a:gridCol>
                <a:gridCol w="1054100">
                  <a:extLst>
                    <a:ext uri="{9D8B030D-6E8A-4147-A177-3AD203B41FA5}">
                      <a16:colId xmlns:a16="http://schemas.microsoft.com/office/drawing/2014/main" val="2163018471"/>
                    </a:ext>
                  </a:extLst>
                </a:gridCol>
                <a:gridCol w="1054100">
                  <a:extLst>
                    <a:ext uri="{9D8B030D-6E8A-4147-A177-3AD203B41FA5}">
                      <a16:colId xmlns:a16="http://schemas.microsoft.com/office/drawing/2014/main" val="2821064682"/>
                    </a:ext>
                  </a:extLst>
                </a:gridCol>
                <a:gridCol w="952500">
                  <a:extLst>
                    <a:ext uri="{9D8B030D-6E8A-4147-A177-3AD203B41FA5}">
                      <a16:colId xmlns:a16="http://schemas.microsoft.com/office/drawing/2014/main" val="4241719800"/>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Cov ID</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Coverage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Amount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a:effectLst/>
                          <a:latin typeface="Calibri" panose="020F0502020204030204" pitchFamily="34" charset="0"/>
                          <a:cs typeface="Calibri" panose="020F0502020204030204" pitchFamily="34" charset="0"/>
                        </a:rPr>
                        <a:t>Product</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139605202"/>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PIP</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200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246824875"/>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BI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465380393"/>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PD</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150</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364439257"/>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Full</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550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Nexon</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991401441"/>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C5</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Full</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550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Alto</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820125372"/>
                  </a:ext>
                </a:extLst>
              </a:tr>
            </a:tbl>
          </a:graphicData>
        </a:graphic>
      </p:graphicFrame>
      <p:graphicFrame>
        <p:nvGraphicFramePr>
          <p:cNvPr id="4" name="Table 3">
            <a:extLst>
              <a:ext uri="{FF2B5EF4-FFF2-40B4-BE49-F238E27FC236}">
                <a16:creationId xmlns:a16="http://schemas.microsoft.com/office/drawing/2014/main" id="{2AAF42E5-5D42-4A5B-B6EC-3459D380EF6F}"/>
              </a:ext>
            </a:extLst>
          </p:cNvPr>
          <p:cNvGraphicFramePr>
            <a:graphicFrameLocks noGrp="1"/>
          </p:cNvGraphicFramePr>
          <p:nvPr>
            <p:extLst>
              <p:ext uri="{D42A27DB-BD31-4B8C-83A1-F6EECF244321}">
                <p14:modId xmlns:p14="http://schemas.microsoft.com/office/powerpoint/2010/main" val="1115974205"/>
              </p:ext>
            </p:extLst>
          </p:nvPr>
        </p:nvGraphicFramePr>
        <p:xfrm>
          <a:off x="10375528" y="1891178"/>
          <a:ext cx="1562100" cy="571500"/>
        </p:xfrm>
        <a:graphic>
          <a:graphicData uri="http://schemas.openxmlformats.org/drawingml/2006/table">
            <a:tbl>
              <a:tblPr>
                <a:tableStyleId>{5C22544A-7EE6-4342-B048-85BDC9FD1C3A}</a:tableStyleId>
              </a:tblPr>
              <a:tblGrid>
                <a:gridCol w="952500">
                  <a:extLst>
                    <a:ext uri="{9D8B030D-6E8A-4147-A177-3AD203B41FA5}">
                      <a16:colId xmlns:a16="http://schemas.microsoft.com/office/drawing/2014/main" val="4119797883"/>
                    </a:ext>
                  </a:extLst>
                </a:gridCol>
                <a:gridCol w="609600">
                  <a:extLst>
                    <a:ext uri="{9D8B030D-6E8A-4147-A177-3AD203B41FA5}">
                      <a16:colId xmlns:a16="http://schemas.microsoft.com/office/drawing/2014/main" val="3652894863"/>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Product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a:effectLst/>
                          <a:latin typeface="Calibri" panose="020F0502020204030204" pitchFamily="34" charset="0"/>
                          <a:cs typeface="Calibri" panose="020F0502020204030204" pitchFamily="34" charset="0"/>
                        </a:rPr>
                        <a:t>Brand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081642030"/>
                  </a:ext>
                </a:extLst>
              </a:tr>
              <a:tr h="190500">
                <a:tc>
                  <a:txBody>
                    <a:bodyPr/>
                    <a:lstStyle/>
                    <a:p>
                      <a:pPr algn="ctr" fontAlgn="b"/>
                      <a:r>
                        <a:rPr lang="en-IN" sz="1000" u="none" strike="noStrike" dirty="0">
                          <a:effectLst/>
                          <a:latin typeface="Calibri" panose="020F0502020204030204" pitchFamily="34" charset="0"/>
                          <a:cs typeface="Calibri" panose="020F0502020204030204" pitchFamily="34" charset="0"/>
                        </a:rPr>
                        <a:t>Alto</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Maruti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298838496"/>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Nexon</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Tata</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116300869"/>
                  </a:ext>
                </a:extLst>
              </a:tr>
            </a:tbl>
          </a:graphicData>
        </a:graphic>
      </p:graphicFrame>
      <p:graphicFrame>
        <p:nvGraphicFramePr>
          <p:cNvPr id="13" name="Table 12">
            <a:extLst>
              <a:ext uri="{FF2B5EF4-FFF2-40B4-BE49-F238E27FC236}">
                <a16:creationId xmlns:a16="http://schemas.microsoft.com/office/drawing/2014/main" id="{6ADD90A9-F966-4A7E-938A-D808D21CB25F}"/>
              </a:ext>
            </a:extLst>
          </p:cNvPr>
          <p:cNvGraphicFramePr>
            <a:graphicFrameLocks noGrp="1"/>
          </p:cNvGraphicFramePr>
          <p:nvPr>
            <p:extLst>
              <p:ext uri="{D42A27DB-BD31-4B8C-83A1-F6EECF244321}">
                <p14:modId xmlns:p14="http://schemas.microsoft.com/office/powerpoint/2010/main" val="204162017"/>
              </p:ext>
            </p:extLst>
          </p:nvPr>
        </p:nvGraphicFramePr>
        <p:xfrm>
          <a:off x="6313770" y="3889509"/>
          <a:ext cx="3670300" cy="1143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811816636"/>
                    </a:ext>
                  </a:extLst>
                </a:gridCol>
                <a:gridCol w="1054100">
                  <a:extLst>
                    <a:ext uri="{9D8B030D-6E8A-4147-A177-3AD203B41FA5}">
                      <a16:colId xmlns:a16="http://schemas.microsoft.com/office/drawing/2014/main" val="2163018471"/>
                    </a:ext>
                  </a:extLst>
                </a:gridCol>
                <a:gridCol w="1054100">
                  <a:extLst>
                    <a:ext uri="{9D8B030D-6E8A-4147-A177-3AD203B41FA5}">
                      <a16:colId xmlns:a16="http://schemas.microsoft.com/office/drawing/2014/main" val="2821064682"/>
                    </a:ext>
                  </a:extLst>
                </a:gridCol>
                <a:gridCol w="952500">
                  <a:extLst>
                    <a:ext uri="{9D8B030D-6E8A-4147-A177-3AD203B41FA5}">
                      <a16:colId xmlns:a16="http://schemas.microsoft.com/office/drawing/2014/main" val="4241719800"/>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Cov ID</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Coverage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Amount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a:effectLst/>
                          <a:latin typeface="Calibri" panose="020F0502020204030204" pitchFamily="34" charset="0"/>
                          <a:cs typeface="Calibri" panose="020F0502020204030204" pitchFamily="34" charset="0"/>
                        </a:rPr>
                        <a:t>Product</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139605202"/>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PIP</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200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246824875"/>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BI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465380393"/>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PD</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150</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364439257"/>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Full</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550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Nexon</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991401441"/>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C5</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Full</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550</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Alto</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820125372"/>
                  </a:ext>
                </a:extLst>
              </a:tr>
            </a:tbl>
          </a:graphicData>
        </a:graphic>
      </p:graphicFrame>
      <p:graphicFrame>
        <p:nvGraphicFramePr>
          <p:cNvPr id="14" name="Table 13">
            <a:extLst>
              <a:ext uri="{FF2B5EF4-FFF2-40B4-BE49-F238E27FC236}">
                <a16:creationId xmlns:a16="http://schemas.microsoft.com/office/drawing/2014/main" id="{CF226AE8-2D38-4C9D-B60A-B98207473223}"/>
              </a:ext>
            </a:extLst>
          </p:cNvPr>
          <p:cNvGraphicFramePr>
            <a:graphicFrameLocks noGrp="1"/>
          </p:cNvGraphicFramePr>
          <p:nvPr>
            <p:extLst>
              <p:ext uri="{D42A27DB-BD31-4B8C-83A1-F6EECF244321}">
                <p14:modId xmlns:p14="http://schemas.microsoft.com/office/powerpoint/2010/main" val="3128176663"/>
              </p:ext>
            </p:extLst>
          </p:nvPr>
        </p:nvGraphicFramePr>
        <p:xfrm>
          <a:off x="10271314" y="4900843"/>
          <a:ext cx="1562100" cy="571500"/>
        </p:xfrm>
        <a:graphic>
          <a:graphicData uri="http://schemas.openxmlformats.org/drawingml/2006/table">
            <a:tbl>
              <a:tblPr>
                <a:tableStyleId>{5C22544A-7EE6-4342-B048-85BDC9FD1C3A}</a:tableStyleId>
              </a:tblPr>
              <a:tblGrid>
                <a:gridCol w="952500">
                  <a:extLst>
                    <a:ext uri="{9D8B030D-6E8A-4147-A177-3AD203B41FA5}">
                      <a16:colId xmlns:a16="http://schemas.microsoft.com/office/drawing/2014/main" val="4119797883"/>
                    </a:ext>
                  </a:extLst>
                </a:gridCol>
                <a:gridCol w="609600">
                  <a:extLst>
                    <a:ext uri="{9D8B030D-6E8A-4147-A177-3AD203B41FA5}">
                      <a16:colId xmlns:a16="http://schemas.microsoft.com/office/drawing/2014/main" val="3652894863"/>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Product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a:effectLst/>
                          <a:latin typeface="Calibri" panose="020F0502020204030204" pitchFamily="34" charset="0"/>
                          <a:cs typeface="Calibri" panose="020F0502020204030204" pitchFamily="34" charset="0"/>
                        </a:rPr>
                        <a:t>Brand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081642030"/>
                  </a:ext>
                </a:extLst>
              </a:tr>
              <a:tr h="190500">
                <a:tc>
                  <a:txBody>
                    <a:bodyPr/>
                    <a:lstStyle/>
                    <a:p>
                      <a:pPr algn="ctr" fontAlgn="b"/>
                      <a:r>
                        <a:rPr lang="en-IN" sz="1000" u="none" strike="noStrike" dirty="0">
                          <a:effectLst/>
                          <a:latin typeface="Calibri" panose="020F0502020204030204" pitchFamily="34" charset="0"/>
                          <a:cs typeface="Calibri" panose="020F0502020204030204" pitchFamily="34" charset="0"/>
                        </a:rPr>
                        <a:t>Alto</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Maruti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298838496"/>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Nexon</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Tata</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116300869"/>
                  </a:ext>
                </a:extLst>
              </a:tr>
            </a:tbl>
          </a:graphicData>
        </a:graphic>
      </p:graphicFrame>
      <p:graphicFrame>
        <p:nvGraphicFramePr>
          <p:cNvPr id="15" name="Table 14">
            <a:extLst>
              <a:ext uri="{FF2B5EF4-FFF2-40B4-BE49-F238E27FC236}">
                <a16:creationId xmlns:a16="http://schemas.microsoft.com/office/drawing/2014/main" id="{2BE760C5-498C-4F10-B1A1-932B579B0DCC}"/>
              </a:ext>
            </a:extLst>
          </p:cNvPr>
          <p:cNvGraphicFramePr>
            <a:graphicFrameLocks noGrp="1"/>
          </p:cNvGraphicFramePr>
          <p:nvPr>
            <p:extLst>
              <p:ext uri="{D42A27DB-BD31-4B8C-83A1-F6EECF244321}">
                <p14:modId xmlns:p14="http://schemas.microsoft.com/office/powerpoint/2010/main" val="2935387046"/>
              </p:ext>
            </p:extLst>
          </p:nvPr>
        </p:nvGraphicFramePr>
        <p:xfrm>
          <a:off x="878544" y="3963735"/>
          <a:ext cx="2781300" cy="542925"/>
        </p:xfrm>
        <a:graphic>
          <a:graphicData uri="http://schemas.openxmlformats.org/drawingml/2006/table">
            <a:tbl>
              <a:tblPr>
                <a:tableStyleId>{5C22544A-7EE6-4342-B048-85BDC9FD1C3A}</a:tableStyleId>
              </a:tblPr>
              <a:tblGrid>
                <a:gridCol w="635000">
                  <a:extLst>
                    <a:ext uri="{9D8B030D-6E8A-4147-A177-3AD203B41FA5}">
                      <a16:colId xmlns:a16="http://schemas.microsoft.com/office/drawing/2014/main" val="2719463990"/>
                    </a:ext>
                  </a:extLst>
                </a:gridCol>
                <a:gridCol w="1092200">
                  <a:extLst>
                    <a:ext uri="{9D8B030D-6E8A-4147-A177-3AD203B41FA5}">
                      <a16:colId xmlns:a16="http://schemas.microsoft.com/office/drawing/2014/main" val="2831687113"/>
                    </a:ext>
                  </a:extLst>
                </a:gridCol>
                <a:gridCol w="1054100">
                  <a:extLst>
                    <a:ext uri="{9D8B030D-6E8A-4147-A177-3AD203B41FA5}">
                      <a16:colId xmlns:a16="http://schemas.microsoft.com/office/drawing/2014/main" val="3746575905"/>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Cust ID</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Customer Name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Contact Number</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70693653"/>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519491829"/>
                  </a:ext>
                </a:extLst>
              </a:tr>
              <a:tr h="0">
                <a:tc>
                  <a:txBody>
                    <a:bodyPr/>
                    <a:lstStyle/>
                    <a:p>
                      <a:pPr algn="ctr" fontAlgn="b"/>
                      <a:r>
                        <a:rPr lang="en-IN" sz="1000" u="none" strike="noStrike">
                          <a:effectLst/>
                          <a:latin typeface="Calibri" panose="020F0502020204030204" pitchFamily="34" charset="0"/>
                          <a:cs typeface="Calibri" panose="020F0502020204030204" pitchFamily="34" charset="0"/>
                        </a:rPr>
                        <a:t>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Mr.Y</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700556644</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140863170"/>
                  </a:ext>
                </a:extLst>
              </a:tr>
            </a:tbl>
          </a:graphicData>
        </a:graphic>
      </p:graphicFrame>
      <p:cxnSp>
        <p:nvCxnSpPr>
          <p:cNvPr id="18" name="Straight Arrow Connector 17">
            <a:extLst>
              <a:ext uri="{FF2B5EF4-FFF2-40B4-BE49-F238E27FC236}">
                <a16:creationId xmlns:a16="http://schemas.microsoft.com/office/drawing/2014/main" id="{558DB7AB-1DED-43CD-A719-1829D67FC964}"/>
              </a:ext>
            </a:extLst>
          </p:cNvPr>
          <p:cNvCxnSpPr>
            <a:cxnSpLocks/>
            <a:stCxn id="15" idx="2"/>
            <a:endCxn id="7" idx="1"/>
          </p:cNvCxnSpPr>
          <p:nvPr/>
        </p:nvCxnSpPr>
        <p:spPr>
          <a:xfrm rot="16200000" flipH="1">
            <a:off x="2021932" y="4753921"/>
            <a:ext cx="842839" cy="348315"/>
          </a:xfrm>
          <a:prstGeom prst="bentConnector2">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300074A-4C85-417A-8F06-80B60971DEEF}"/>
              </a:ext>
            </a:extLst>
          </p:cNvPr>
          <p:cNvCxnSpPr>
            <a:cxnSpLocks/>
            <a:stCxn id="14" idx="0"/>
            <a:endCxn id="13" idx="3"/>
          </p:cNvCxnSpPr>
          <p:nvPr/>
        </p:nvCxnSpPr>
        <p:spPr>
          <a:xfrm rot="16200000" flipV="1">
            <a:off x="10298300" y="4146779"/>
            <a:ext cx="439834" cy="1068294"/>
          </a:xfrm>
          <a:prstGeom prst="bentConnector2">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17">
            <a:extLst>
              <a:ext uri="{FF2B5EF4-FFF2-40B4-BE49-F238E27FC236}">
                <a16:creationId xmlns:a16="http://schemas.microsoft.com/office/drawing/2014/main" id="{2B59B221-126A-40F7-8693-609C367C556B}"/>
              </a:ext>
            </a:extLst>
          </p:cNvPr>
          <p:cNvCxnSpPr>
            <a:cxnSpLocks/>
            <a:stCxn id="13" idx="1"/>
            <a:endCxn id="7" idx="3"/>
          </p:cNvCxnSpPr>
          <p:nvPr/>
        </p:nvCxnSpPr>
        <p:spPr>
          <a:xfrm rot="10800000" flipV="1">
            <a:off x="5043210" y="4461009"/>
            <a:ext cx="1270561" cy="888490"/>
          </a:xfrm>
          <a:prstGeom prst="bentConnector3">
            <a:avLst>
              <a:gd name="adj1" fmla="val 50000"/>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a:extLst>
              <a:ext uri="{FF2B5EF4-FFF2-40B4-BE49-F238E27FC236}">
                <a16:creationId xmlns:a16="http://schemas.microsoft.com/office/drawing/2014/main" id="{9C9DF579-ABFB-45AF-BE4F-65F16B6DFFE6}"/>
              </a:ext>
            </a:extLst>
          </p:cNvPr>
          <p:cNvGraphicFramePr>
            <a:graphicFrameLocks noGrp="1"/>
          </p:cNvGraphicFramePr>
          <p:nvPr>
            <p:extLst>
              <p:ext uri="{D42A27DB-BD31-4B8C-83A1-F6EECF244321}">
                <p14:modId xmlns:p14="http://schemas.microsoft.com/office/powerpoint/2010/main" val="1270226649"/>
              </p:ext>
            </p:extLst>
          </p:nvPr>
        </p:nvGraphicFramePr>
        <p:xfrm>
          <a:off x="634829" y="1508501"/>
          <a:ext cx="4889500" cy="1143000"/>
        </p:xfrm>
        <a:graphic>
          <a:graphicData uri="http://schemas.openxmlformats.org/drawingml/2006/table">
            <a:tbl>
              <a:tblPr>
                <a:tableStyleId>{5C22544A-7EE6-4342-B048-85BDC9FD1C3A}</a:tableStyleId>
              </a:tblPr>
              <a:tblGrid>
                <a:gridCol w="635000">
                  <a:extLst>
                    <a:ext uri="{9D8B030D-6E8A-4147-A177-3AD203B41FA5}">
                      <a16:colId xmlns:a16="http://schemas.microsoft.com/office/drawing/2014/main" val="2972573396"/>
                    </a:ext>
                  </a:extLst>
                </a:gridCol>
                <a:gridCol w="1092200">
                  <a:extLst>
                    <a:ext uri="{9D8B030D-6E8A-4147-A177-3AD203B41FA5}">
                      <a16:colId xmlns:a16="http://schemas.microsoft.com/office/drawing/2014/main" val="4047635777"/>
                    </a:ext>
                  </a:extLst>
                </a:gridCol>
                <a:gridCol w="1054100">
                  <a:extLst>
                    <a:ext uri="{9D8B030D-6E8A-4147-A177-3AD203B41FA5}">
                      <a16:colId xmlns:a16="http://schemas.microsoft.com/office/drawing/2014/main" val="769043980"/>
                    </a:ext>
                  </a:extLst>
                </a:gridCol>
                <a:gridCol w="1054100">
                  <a:extLst>
                    <a:ext uri="{9D8B030D-6E8A-4147-A177-3AD203B41FA5}">
                      <a16:colId xmlns:a16="http://schemas.microsoft.com/office/drawing/2014/main" val="1504372134"/>
                    </a:ext>
                  </a:extLst>
                </a:gridCol>
                <a:gridCol w="1054100">
                  <a:extLst>
                    <a:ext uri="{9D8B030D-6E8A-4147-A177-3AD203B41FA5}">
                      <a16:colId xmlns:a16="http://schemas.microsoft.com/office/drawing/2014/main" val="4122294160"/>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Cust ID</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Customer Name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Contact Number</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Policy Number</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err="1">
                          <a:effectLst/>
                          <a:latin typeface="Calibri" panose="020F0502020204030204" pitchFamily="34" charset="0"/>
                          <a:cs typeface="Calibri" panose="020F0502020204030204" pitchFamily="34" charset="0"/>
                        </a:rPr>
                        <a:t>Cov</a:t>
                      </a:r>
                      <a:r>
                        <a:rPr lang="en-IN" sz="1000" b="1" u="none" strike="noStrike" dirty="0">
                          <a:effectLst/>
                          <a:latin typeface="Calibri" panose="020F0502020204030204" pitchFamily="34" charset="0"/>
                          <a:cs typeface="Calibri" panose="020F0502020204030204" pitchFamily="34" charset="0"/>
                        </a:rPr>
                        <a:t> ID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611506397"/>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30169336"/>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656122696"/>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999578485"/>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559783922"/>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Mr.Y</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700556644</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C2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037546476"/>
                  </a:ext>
                </a:extLst>
              </a:tr>
            </a:tbl>
          </a:graphicData>
        </a:graphic>
      </p:graphicFrame>
      <p:sp>
        <p:nvSpPr>
          <p:cNvPr id="41" name="Rectangle 40">
            <a:extLst>
              <a:ext uri="{FF2B5EF4-FFF2-40B4-BE49-F238E27FC236}">
                <a16:creationId xmlns:a16="http://schemas.microsoft.com/office/drawing/2014/main" id="{E8BAC640-CCFA-4A93-BD0F-BAB377A4E9C8}"/>
              </a:ext>
            </a:extLst>
          </p:cNvPr>
          <p:cNvSpPr/>
          <p:nvPr/>
        </p:nvSpPr>
        <p:spPr>
          <a:xfrm>
            <a:off x="502024" y="1446501"/>
            <a:ext cx="2978023" cy="1305577"/>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graphicFrame>
        <p:nvGraphicFramePr>
          <p:cNvPr id="7" name="Table 6">
            <a:extLst>
              <a:ext uri="{FF2B5EF4-FFF2-40B4-BE49-F238E27FC236}">
                <a16:creationId xmlns:a16="http://schemas.microsoft.com/office/drawing/2014/main" id="{D004FEFE-09CA-4C2A-89C2-44DD2823A65C}"/>
              </a:ext>
            </a:extLst>
          </p:cNvPr>
          <p:cNvGraphicFramePr>
            <a:graphicFrameLocks noGrp="1"/>
          </p:cNvGraphicFramePr>
          <p:nvPr>
            <p:extLst>
              <p:ext uri="{D42A27DB-BD31-4B8C-83A1-F6EECF244321}">
                <p14:modId xmlns:p14="http://schemas.microsoft.com/office/powerpoint/2010/main" val="2909795425"/>
              </p:ext>
            </p:extLst>
          </p:nvPr>
        </p:nvGraphicFramePr>
        <p:xfrm>
          <a:off x="2617509" y="4777999"/>
          <a:ext cx="2425700" cy="1143000"/>
        </p:xfrm>
        <a:graphic>
          <a:graphicData uri="http://schemas.openxmlformats.org/drawingml/2006/table">
            <a:tbl>
              <a:tblPr>
                <a:tableStyleId>{5C22544A-7EE6-4342-B048-85BDC9FD1C3A}</a:tableStyleId>
              </a:tblPr>
              <a:tblGrid>
                <a:gridCol w="951255">
                  <a:extLst>
                    <a:ext uri="{9D8B030D-6E8A-4147-A177-3AD203B41FA5}">
                      <a16:colId xmlns:a16="http://schemas.microsoft.com/office/drawing/2014/main" val="1000978234"/>
                    </a:ext>
                  </a:extLst>
                </a:gridCol>
                <a:gridCol w="951255">
                  <a:extLst>
                    <a:ext uri="{9D8B030D-6E8A-4147-A177-3AD203B41FA5}">
                      <a16:colId xmlns:a16="http://schemas.microsoft.com/office/drawing/2014/main" val="1612870039"/>
                    </a:ext>
                  </a:extLst>
                </a:gridCol>
                <a:gridCol w="523190">
                  <a:extLst>
                    <a:ext uri="{9D8B030D-6E8A-4147-A177-3AD203B41FA5}">
                      <a16:colId xmlns:a16="http://schemas.microsoft.com/office/drawing/2014/main" val="2614527555"/>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Cust ID</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Policy Number</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err="1">
                          <a:effectLst/>
                          <a:latin typeface="Calibri" panose="020F0502020204030204" pitchFamily="34" charset="0"/>
                          <a:cs typeface="Calibri" panose="020F0502020204030204" pitchFamily="34" charset="0"/>
                        </a:rPr>
                        <a:t>Cov</a:t>
                      </a:r>
                      <a:r>
                        <a:rPr lang="en-IN" sz="1000" b="1" u="none" strike="noStrike" dirty="0">
                          <a:effectLst/>
                          <a:latin typeface="Calibri" panose="020F0502020204030204" pitchFamily="34" charset="0"/>
                          <a:cs typeface="Calibri" panose="020F0502020204030204" pitchFamily="34" charset="0"/>
                        </a:rPr>
                        <a:t> ID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147718549"/>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326619284"/>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634370500"/>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183348107"/>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P101</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842586506"/>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P102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C2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382201224"/>
                  </a:ext>
                </a:extLst>
              </a:tr>
            </a:tbl>
          </a:graphicData>
        </a:graphic>
      </p:graphicFrame>
    </p:spTree>
    <p:extLst>
      <p:ext uri="{BB962C8B-B14F-4D97-AF65-F5344CB8AC3E}">
        <p14:creationId xmlns:p14="http://schemas.microsoft.com/office/powerpoint/2010/main" val="269100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27D9-FD7F-4872-8214-4C3C75F0E8B1}"/>
              </a:ext>
            </a:extLst>
          </p:cNvPr>
          <p:cNvSpPr>
            <a:spLocks noGrp="1"/>
          </p:cNvSpPr>
          <p:nvPr>
            <p:ph type="title"/>
          </p:nvPr>
        </p:nvSpPr>
        <p:spPr>
          <a:xfrm>
            <a:off x="609602" y="573740"/>
            <a:ext cx="10972800" cy="480359"/>
          </a:xfrm>
        </p:spPr>
        <p:txBody>
          <a:bodyPr/>
          <a:lstStyle/>
          <a:p>
            <a:r>
              <a:rPr lang="en-IN" dirty="0"/>
              <a:t>Grain &amp; Cardinality</a:t>
            </a:r>
          </a:p>
        </p:txBody>
      </p:sp>
      <p:graphicFrame>
        <p:nvGraphicFramePr>
          <p:cNvPr id="13" name="Table 12">
            <a:extLst>
              <a:ext uri="{FF2B5EF4-FFF2-40B4-BE49-F238E27FC236}">
                <a16:creationId xmlns:a16="http://schemas.microsoft.com/office/drawing/2014/main" id="{6ADD90A9-F966-4A7E-938A-D808D21CB25F}"/>
              </a:ext>
            </a:extLst>
          </p:cNvPr>
          <p:cNvGraphicFramePr>
            <a:graphicFrameLocks noGrp="1"/>
          </p:cNvGraphicFramePr>
          <p:nvPr>
            <p:extLst>
              <p:ext uri="{D42A27DB-BD31-4B8C-83A1-F6EECF244321}">
                <p14:modId xmlns:p14="http://schemas.microsoft.com/office/powerpoint/2010/main" val="3492770331"/>
              </p:ext>
            </p:extLst>
          </p:nvPr>
        </p:nvGraphicFramePr>
        <p:xfrm>
          <a:off x="6161372" y="1523039"/>
          <a:ext cx="3670300" cy="1143000"/>
        </p:xfrm>
        <a:graphic>
          <a:graphicData uri="http://schemas.openxmlformats.org/drawingml/2006/table">
            <a:tbl>
              <a:tblPr>
                <a:tableStyleId>{5C22544A-7EE6-4342-B048-85BDC9FD1C3A}</a:tableStyleId>
              </a:tblPr>
              <a:tblGrid>
                <a:gridCol w="705772">
                  <a:extLst>
                    <a:ext uri="{9D8B030D-6E8A-4147-A177-3AD203B41FA5}">
                      <a16:colId xmlns:a16="http://schemas.microsoft.com/office/drawing/2014/main" val="3811816636"/>
                    </a:ext>
                  </a:extLst>
                </a:gridCol>
                <a:gridCol w="957928">
                  <a:extLst>
                    <a:ext uri="{9D8B030D-6E8A-4147-A177-3AD203B41FA5}">
                      <a16:colId xmlns:a16="http://schemas.microsoft.com/office/drawing/2014/main" val="2163018471"/>
                    </a:ext>
                  </a:extLst>
                </a:gridCol>
                <a:gridCol w="1054100">
                  <a:extLst>
                    <a:ext uri="{9D8B030D-6E8A-4147-A177-3AD203B41FA5}">
                      <a16:colId xmlns:a16="http://schemas.microsoft.com/office/drawing/2014/main" val="2821064682"/>
                    </a:ext>
                  </a:extLst>
                </a:gridCol>
                <a:gridCol w="952500">
                  <a:extLst>
                    <a:ext uri="{9D8B030D-6E8A-4147-A177-3AD203B41FA5}">
                      <a16:colId xmlns:a16="http://schemas.microsoft.com/office/drawing/2014/main" val="4241719800"/>
                    </a:ext>
                  </a:extLst>
                </a:gridCol>
              </a:tblGrid>
              <a:tr h="190500">
                <a:tc>
                  <a:txBody>
                    <a:bodyPr/>
                    <a:lstStyle/>
                    <a:p>
                      <a:pPr algn="ctr" fontAlgn="b"/>
                      <a:r>
                        <a:rPr lang="en-IN" sz="1000" b="1" u="none" strike="noStrike" dirty="0">
                          <a:effectLst/>
                          <a:latin typeface="Calibri" panose="020F0502020204030204" pitchFamily="34" charset="0"/>
                          <a:cs typeface="Calibri" panose="020F0502020204030204" pitchFamily="34" charset="0"/>
                        </a:rPr>
                        <a:t>Coverage ID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Coverage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Amount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a:effectLst/>
                          <a:latin typeface="Calibri" panose="020F0502020204030204" pitchFamily="34" charset="0"/>
                          <a:cs typeface="Calibri" panose="020F0502020204030204" pitchFamily="34" charset="0"/>
                        </a:rPr>
                        <a:t>Product</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139605202"/>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PIP</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200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246824875"/>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BI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465380393"/>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PD</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150</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Alto</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364439257"/>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Full</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550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Nexon</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991401441"/>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C5</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Full</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550</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Alto</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820125372"/>
                  </a:ext>
                </a:extLst>
              </a:tr>
            </a:tbl>
          </a:graphicData>
        </a:graphic>
      </p:graphicFrame>
      <p:graphicFrame>
        <p:nvGraphicFramePr>
          <p:cNvPr id="14" name="Table 13">
            <a:extLst>
              <a:ext uri="{FF2B5EF4-FFF2-40B4-BE49-F238E27FC236}">
                <a16:creationId xmlns:a16="http://schemas.microsoft.com/office/drawing/2014/main" id="{CF226AE8-2D38-4C9D-B60A-B98207473223}"/>
              </a:ext>
            </a:extLst>
          </p:cNvPr>
          <p:cNvGraphicFramePr>
            <a:graphicFrameLocks noGrp="1"/>
          </p:cNvGraphicFramePr>
          <p:nvPr>
            <p:extLst>
              <p:ext uri="{D42A27DB-BD31-4B8C-83A1-F6EECF244321}">
                <p14:modId xmlns:p14="http://schemas.microsoft.com/office/powerpoint/2010/main" val="3180187367"/>
              </p:ext>
            </p:extLst>
          </p:nvPr>
        </p:nvGraphicFramePr>
        <p:xfrm>
          <a:off x="10118916" y="2534373"/>
          <a:ext cx="1562100" cy="571500"/>
        </p:xfrm>
        <a:graphic>
          <a:graphicData uri="http://schemas.openxmlformats.org/drawingml/2006/table">
            <a:tbl>
              <a:tblPr>
                <a:tableStyleId>{5C22544A-7EE6-4342-B048-85BDC9FD1C3A}</a:tableStyleId>
              </a:tblPr>
              <a:tblGrid>
                <a:gridCol w="952500">
                  <a:extLst>
                    <a:ext uri="{9D8B030D-6E8A-4147-A177-3AD203B41FA5}">
                      <a16:colId xmlns:a16="http://schemas.microsoft.com/office/drawing/2014/main" val="4119797883"/>
                    </a:ext>
                  </a:extLst>
                </a:gridCol>
                <a:gridCol w="609600">
                  <a:extLst>
                    <a:ext uri="{9D8B030D-6E8A-4147-A177-3AD203B41FA5}">
                      <a16:colId xmlns:a16="http://schemas.microsoft.com/office/drawing/2014/main" val="3652894863"/>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Product</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a:effectLst/>
                          <a:latin typeface="Calibri" panose="020F0502020204030204" pitchFamily="34" charset="0"/>
                          <a:cs typeface="Calibri" panose="020F0502020204030204" pitchFamily="34" charset="0"/>
                        </a:rPr>
                        <a:t>Brand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081642030"/>
                  </a:ext>
                </a:extLst>
              </a:tr>
              <a:tr h="190500">
                <a:tc>
                  <a:txBody>
                    <a:bodyPr/>
                    <a:lstStyle/>
                    <a:p>
                      <a:pPr algn="ctr" fontAlgn="b"/>
                      <a:r>
                        <a:rPr lang="en-IN" sz="1000" u="none" strike="noStrike" dirty="0">
                          <a:effectLst/>
                          <a:latin typeface="Calibri" panose="020F0502020204030204" pitchFamily="34" charset="0"/>
                          <a:cs typeface="Calibri" panose="020F0502020204030204" pitchFamily="34" charset="0"/>
                        </a:rPr>
                        <a:t>Alto</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Maruti</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298838496"/>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Nexon</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Tata</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116300869"/>
                  </a:ext>
                </a:extLst>
              </a:tr>
            </a:tbl>
          </a:graphicData>
        </a:graphic>
      </p:graphicFrame>
      <p:graphicFrame>
        <p:nvGraphicFramePr>
          <p:cNvPr id="15" name="Table 14">
            <a:extLst>
              <a:ext uri="{FF2B5EF4-FFF2-40B4-BE49-F238E27FC236}">
                <a16:creationId xmlns:a16="http://schemas.microsoft.com/office/drawing/2014/main" id="{2BE760C5-498C-4F10-B1A1-932B579B0DCC}"/>
              </a:ext>
            </a:extLst>
          </p:cNvPr>
          <p:cNvGraphicFramePr>
            <a:graphicFrameLocks noGrp="1"/>
          </p:cNvGraphicFramePr>
          <p:nvPr>
            <p:extLst>
              <p:ext uri="{D42A27DB-BD31-4B8C-83A1-F6EECF244321}">
                <p14:modId xmlns:p14="http://schemas.microsoft.com/office/powerpoint/2010/main" val="208607368"/>
              </p:ext>
            </p:extLst>
          </p:nvPr>
        </p:nvGraphicFramePr>
        <p:xfrm>
          <a:off x="726146" y="1597265"/>
          <a:ext cx="2781300" cy="542925"/>
        </p:xfrm>
        <a:graphic>
          <a:graphicData uri="http://schemas.openxmlformats.org/drawingml/2006/table">
            <a:tbl>
              <a:tblPr>
                <a:tableStyleId>{5C22544A-7EE6-4342-B048-85BDC9FD1C3A}</a:tableStyleId>
              </a:tblPr>
              <a:tblGrid>
                <a:gridCol w="635000">
                  <a:extLst>
                    <a:ext uri="{9D8B030D-6E8A-4147-A177-3AD203B41FA5}">
                      <a16:colId xmlns:a16="http://schemas.microsoft.com/office/drawing/2014/main" val="2719463990"/>
                    </a:ext>
                  </a:extLst>
                </a:gridCol>
                <a:gridCol w="1092200">
                  <a:extLst>
                    <a:ext uri="{9D8B030D-6E8A-4147-A177-3AD203B41FA5}">
                      <a16:colId xmlns:a16="http://schemas.microsoft.com/office/drawing/2014/main" val="2831687113"/>
                    </a:ext>
                  </a:extLst>
                </a:gridCol>
                <a:gridCol w="1054100">
                  <a:extLst>
                    <a:ext uri="{9D8B030D-6E8A-4147-A177-3AD203B41FA5}">
                      <a16:colId xmlns:a16="http://schemas.microsoft.com/office/drawing/2014/main" val="3746575905"/>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Cust ID</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Customer Name</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a:effectLst/>
                          <a:latin typeface="Calibri" panose="020F0502020204030204" pitchFamily="34" charset="0"/>
                          <a:cs typeface="Calibri" panose="020F0502020204030204" pitchFamily="34" charset="0"/>
                        </a:rPr>
                        <a:t>Contact Number</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70693653"/>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Mr.X</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8884005511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519491829"/>
                  </a:ext>
                </a:extLst>
              </a:tr>
              <a:tr h="0">
                <a:tc>
                  <a:txBody>
                    <a:bodyPr/>
                    <a:lstStyle/>
                    <a:p>
                      <a:pPr algn="ctr" fontAlgn="b"/>
                      <a:r>
                        <a:rPr lang="en-IN" sz="1000" u="none" strike="noStrike">
                          <a:effectLst/>
                          <a:latin typeface="Calibri" panose="020F0502020204030204" pitchFamily="34" charset="0"/>
                          <a:cs typeface="Calibri" panose="020F0502020204030204" pitchFamily="34" charset="0"/>
                        </a:rPr>
                        <a:t>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Mr.Y</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700556644</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140863170"/>
                  </a:ext>
                </a:extLst>
              </a:tr>
            </a:tbl>
          </a:graphicData>
        </a:graphic>
      </p:graphicFrame>
      <p:graphicFrame>
        <p:nvGraphicFramePr>
          <p:cNvPr id="16" name="Table 15">
            <a:extLst>
              <a:ext uri="{FF2B5EF4-FFF2-40B4-BE49-F238E27FC236}">
                <a16:creationId xmlns:a16="http://schemas.microsoft.com/office/drawing/2014/main" id="{0BA10195-D004-45E7-9ABD-F7F5EDE41832}"/>
              </a:ext>
            </a:extLst>
          </p:cNvPr>
          <p:cNvGraphicFramePr>
            <a:graphicFrameLocks noGrp="1"/>
          </p:cNvGraphicFramePr>
          <p:nvPr>
            <p:extLst>
              <p:ext uri="{D42A27DB-BD31-4B8C-83A1-F6EECF244321}">
                <p14:modId xmlns:p14="http://schemas.microsoft.com/office/powerpoint/2010/main" val="3614359571"/>
              </p:ext>
            </p:extLst>
          </p:nvPr>
        </p:nvGraphicFramePr>
        <p:xfrm>
          <a:off x="3827934" y="2311604"/>
          <a:ext cx="1828800" cy="1143000"/>
        </p:xfrm>
        <a:graphic>
          <a:graphicData uri="http://schemas.openxmlformats.org/drawingml/2006/table">
            <a:tbl>
              <a:tblPr>
                <a:tableStyleId>{5C22544A-7EE6-4342-B048-85BDC9FD1C3A}</a:tableStyleId>
              </a:tblPr>
              <a:tblGrid>
                <a:gridCol w="1092200">
                  <a:extLst>
                    <a:ext uri="{9D8B030D-6E8A-4147-A177-3AD203B41FA5}">
                      <a16:colId xmlns:a16="http://schemas.microsoft.com/office/drawing/2014/main" val="2629482076"/>
                    </a:ext>
                  </a:extLst>
                </a:gridCol>
                <a:gridCol w="736600">
                  <a:extLst>
                    <a:ext uri="{9D8B030D-6E8A-4147-A177-3AD203B41FA5}">
                      <a16:colId xmlns:a16="http://schemas.microsoft.com/office/drawing/2014/main" val="4019464272"/>
                    </a:ext>
                  </a:extLst>
                </a:gridCol>
              </a:tblGrid>
              <a:tr h="190500">
                <a:tc>
                  <a:txBody>
                    <a:bodyPr/>
                    <a:lstStyle/>
                    <a:p>
                      <a:pPr algn="ctr" fontAlgn="b"/>
                      <a:r>
                        <a:rPr lang="en-IN" sz="1000" b="1" u="none" strike="noStrike">
                          <a:effectLst/>
                          <a:latin typeface="Calibri" panose="020F0502020204030204" pitchFamily="34" charset="0"/>
                          <a:cs typeface="Calibri" panose="020F0502020204030204" pitchFamily="34" charset="0"/>
                        </a:rPr>
                        <a:t>Policy Number</a:t>
                      </a:r>
                      <a:endParaRPr lang="en-IN" sz="10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1" u="none" strike="noStrike" dirty="0">
                          <a:effectLst/>
                          <a:latin typeface="Calibri" panose="020F0502020204030204" pitchFamily="34" charset="0"/>
                          <a:cs typeface="Calibri" panose="020F0502020204030204" pitchFamily="34" charset="0"/>
                        </a:rPr>
                        <a:t>Coverage ID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069429269"/>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569778024"/>
                  </a:ext>
                </a:extLst>
              </a:tr>
              <a:tr h="190500">
                <a:tc>
                  <a:txBody>
                    <a:bodyPr/>
                    <a:lstStyle/>
                    <a:p>
                      <a:pPr algn="ctr" fontAlgn="b"/>
                      <a:r>
                        <a:rPr lang="en-IN" sz="1000" u="none" strike="noStrike" dirty="0">
                          <a:effectLst/>
                          <a:latin typeface="Calibri" panose="020F0502020204030204" pitchFamily="34" charset="0"/>
                          <a:cs typeface="Calibri" panose="020F0502020204030204" pitchFamily="34" charset="0"/>
                        </a:rPr>
                        <a:t>P100</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4003972157"/>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P100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856978707"/>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P101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C4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140653623"/>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P102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C2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717526883"/>
                  </a:ext>
                </a:extLst>
              </a:tr>
            </a:tbl>
          </a:graphicData>
        </a:graphic>
      </p:graphicFrame>
      <p:graphicFrame>
        <p:nvGraphicFramePr>
          <p:cNvPr id="5" name="Table 4">
            <a:extLst>
              <a:ext uri="{FF2B5EF4-FFF2-40B4-BE49-F238E27FC236}">
                <a16:creationId xmlns:a16="http://schemas.microsoft.com/office/drawing/2014/main" id="{2E81C88F-8911-4E51-92F4-D889008FEE75}"/>
              </a:ext>
            </a:extLst>
          </p:cNvPr>
          <p:cNvGraphicFramePr>
            <a:graphicFrameLocks noGrp="1"/>
          </p:cNvGraphicFramePr>
          <p:nvPr>
            <p:extLst>
              <p:ext uri="{D42A27DB-BD31-4B8C-83A1-F6EECF244321}">
                <p14:modId xmlns:p14="http://schemas.microsoft.com/office/powerpoint/2010/main" val="2325477395"/>
              </p:ext>
            </p:extLst>
          </p:nvPr>
        </p:nvGraphicFramePr>
        <p:xfrm>
          <a:off x="609602" y="2724873"/>
          <a:ext cx="2182161" cy="885825"/>
        </p:xfrm>
        <a:graphic>
          <a:graphicData uri="http://schemas.openxmlformats.org/drawingml/2006/table">
            <a:tbl>
              <a:tblPr>
                <a:tableStyleId>{5C22544A-7EE6-4342-B048-85BDC9FD1C3A}</a:tableStyleId>
              </a:tblPr>
              <a:tblGrid>
                <a:gridCol w="727387">
                  <a:extLst>
                    <a:ext uri="{9D8B030D-6E8A-4147-A177-3AD203B41FA5}">
                      <a16:colId xmlns:a16="http://schemas.microsoft.com/office/drawing/2014/main" val="1239507458"/>
                    </a:ext>
                  </a:extLst>
                </a:gridCol>
                <a:gridCol w="727387">
                  <a:extLst>
                    <a:ext uri="{9D8B030D-6E8A-4147-A177-3AD203B41FA5}">
                      <a16:colId xmlns:a16="http://schemas.microsoft.com/office/drawing/2014/main" val="1287728890"/>
                    </a:ext>
                  </a:extLst>
                </a:gridCol>
                <a:gridCol w="727387">
                  <a:extLst>
                    <a:ext uri="{9D8B030D-6E8A-4147-A177-3AD203B41FA5}">
                      <a16:colId xmlns:a16="http://schemas.microsoft.com/office/drawing/2014/main" val="3399895504"/>
                    </a:ext>
                  </a:extLst>
                </a:gridCol>
              </a:tblGrid>
              <a:tr h="190500">
                <a:tc>
                  <a:txBody>
                    <a:bodyPr/>
                    <a:lstStyle/>
                    <a:p>
                      <a:pPr algn="ctr" fontAlgn="b"/>
                      <a:r>
                        <a:rPr lang="en-IN" sz="1000" b="1" u="none" strike="noStrike" dirty="0">
                          <a:effectLst/>
                          <a:latin typeface="Calibri" panose="020F0502020204030204" pitchFamily="34" charset="0"/>
                          <a:cs typeface="Calibri" panose="020F0502020204030204" pitchFamily="34" charset="0"/>
                        </a:rPr>
                        <a:t>Policy Number</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b"/>
                      <a:r>
                        <a:rPr lang="en-IN" sz="1000" b="1" u="none" strike="noStrike" dirty="0">
                          <a:effectLst/>
                          <a:latin typeface="Calibri" panose="020F0502020204030204" pitchFamily="34" charset="0"/>
                          <a:cs typeface="Calibri" panose="020F0502020204030204" pitchFamily="34" charset="0"/>
                        </a:rPr>
                        <a:t>Cust ID</a:t>
                      </a:r>
                      <a:endParaRPr lang="en-IN" sz="10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b"/>
                      <a:r>
                        <a:rPr lang="en-IN" sz="1000" b="1" i="0" u="none" strike="noStrike" dirty="0">
                          <a:solidFill>
                            <a:srgbClr val="000000"/>
                          </a:solidFill>
                          <a:effectLst/>
                          <a:latin typeface="Calibri" panose="020F0502020204030204" pitchFamily="34" charset="0"/>
                          <a:cs typeface="Calibri" panose="020F0502020204030204" pitchFamily="34" charset="0"/>
                        </a:rPr>
                        <a:t>Policy Start Date</a:t>
                      </a:r>
                    </a:p>
                  </a:txBody>
                  <a:tcPr marL="9525" marR="9525" marT="9525" marB="0" anchor="ctr"/>
                </a:tc>
                <a:extLst>
                  <a:ext uri="{0D108BD9-81ED-4DB2-BD59-A6C34878D82A}">
                    <a16:rowId xmlns:a16="http://schemas.microsoft.com/office/drawing/2014/main" val="1982442912"/>
                  </a:ext>
                </a:extLst>
              </a:tr>
              <a:tr h="190500">
                <a:tc>
                  <a:txBody>
                    <a:bodyPr/>
                    <a:lstStyle/>
                    <a:p>
                      <a:pPr algn="ctr" fontAlgn="b"/>
                      <a:r>
                        <a:rPr lang="en-IN" sz="1000" u="none" strike="noStrike" dirty="0">
                          <a:effectLst/>
                          <a:latin typeface="Calibri" panose="020F0502020204030204" pitchFamily="34" charset="0"/>
                          <a:cs typeface="Calibri" panose="020F0502020204030204" pitchFamily="34" charset="0"/>
                        </a:rPr>
                        <a:t>P100</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b="0" i="0" u="none" strike="noStrike" dirty="0">
                          <a:solidFill>
                            <a:srgbClr val="000000"/>
                          </a:solidFill>
                          <a:effectLst/>
                          <a:latin typeface="Calibri" panose="020F0502020204030204" pitchFamily="34" charset="0"/>
                          <a:cs typeface="Calibri" panose="020F0502020204030204" pitchFamily="34" charset="0"/>
                        </a:rPr>
                        <a:t>01/01/2022</a:t>
                      </a:r>
                    </a:p>
                  </a:txBody>
                  <a:tcPr marL="9525" marR="9525" marT="9525" marB="0" anchor="b"/>
                </a:tc>
                <a:extLst>
                  <a:ext uri="{0D108BD9-81ED-4DB2-BD59-A6C34878D82A}">
                    <a16:rowId xmlns:a16="http://schemas.microsoft.com/office/drawing/2014/main" val="2618142582"/>
                  </a:ext>
                </a:extLst>
              </a:tr>
              <a:tr h="190500">
                <a:tc>
                  <a:txBody>
                    <a:bodyPr/>
                    <a:lstStyle/>
                    <a:p>
                      <a:pPr algn="ctr" fontAlgn="b"/>
                      <a:r>
                        <a:rPr lang="en-IN" sz="1000" u="none" strike="noStrike">
                          <a:effectLst/>
                          <a:latin typeface="Calibri" panose="020F0502020204030204" pitchFamily="34" charset="0"/>
                          <a:cs typeface="Calibri" panose="020F0502020204030204" pitchFamily="34" charset="0"/>
                        </a:rPr>
                        <a:t>P101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marL="0" marR="0" lvl="0" indent="0" algn="ctr" defTabSz="826252" rtl="0" eaLnBrk="1" fontAlgn="b"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01/01/2022</a:t>
                      </a:r>
                    </a:p>
                  </a:txBody>
                  <a:tcPr marL="9525" marR="9525" marT="9525" marB="0" anchor="b"/>
                </a:tc>
                <a:extLst>
                  <a:ext uri="{0D108BD9-81ED-4DB2-BD59-A6C34878D82A}">
                    <a16:rowId xmlns:a16="http://schemas.microsoft.com/office/drawing/2014/main" val="4179179377"/>
                  </a:ext>
                </a:extLst>
              </a:tr>
              <a:tr h="190500">
                <a:tc>
                  <a:txBody>
                    <a:bodyPr/>
                    <a:lstStyle/>
                    <a:p>
                      <a:pPr algn="ctr" fontAlgn="b"/>
                      <a:r>
                        <a:rPr lang="en-IN" sz="1000" u="none" strike="noStrike" dirty="0">
                          <a:effectLst/>
                          <a:latin typeface="Calibri" panose="020F0502020204030204" pitchFamily="34" charset="0"/>
                          <a:cs typeface="Calibri" panose="020F0502020204030204" pitchFamily="34" charset="0"/>
                        </a:rPr>
                        <a:t>P102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IN" sz="1000" u="none" strike="noStrike" dirty="0">
                          <a:effectLst/>
                          <a:latin typeface="Calibri" panose="020F0502020204030204" pitchFamily="34" charset="0"/>
                          <a:cs typeface="Calibri" panose="020F0502020204030204" pitchFamily="34" charset="0"/>
                        </a:rPr>
                        <a:t>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marL="0" marR="0" lvl="0" indent="0" algn="ctr" defTabSz="826252" rtl="0" eaLnBrk="1" fontAlgn="b"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01/01/2022</a:t>
                      </a:r>
                    </a:p>
                  </a:txBody>
                  <a:tcPr marL="9525" marR="9525" marT="9525" marB="0" anchor="b"/>
                </a:tc>
                <a:extLst>
                  <a:ext uri="{0D108BD9-81ED-4DB2-BD59-A6C34878D82A}">
                    <a16:rowId xmlns:a16="http://schemas.microsoft.com/office/drawing/2014/main" val="2892743318"/>
                  </a:ext>
                </a:extLst>
              </a:tr>
            </a:tbl>
          </a:graphicData>
        </a:graphic>
      </p:graphicFrame>
      <p:cxnSp>
        <p:nvCxnSpPr>
          <p:cNvPr id="18" name="Straight Arrow Connector 17">
            <a:extLst>
              <a:ext uri="{FF2B5EF4-FFF2-40B4-BE49-F238E27FC236}">
                <a16:creationId xmlns:a16="http://schemas.microsoft.com/office/drawing/2014/main" id="{558DB7AB-1DED-43CD-A719-1829D67FC964}"/>
              </a:ext>
            </a:extLst>
          </p:cNvPr>
          <p:cNvCxnSpPr>
            <a:cxnSpLocks/>
            <a:stCxn id="15" idx="2"/>
            <a:endCxn id="5" idx="0"/>
          </p:cNvCxnSpPr>
          <p:nvPr/>
        </p:nvCxnSpPr>
        <p:spPr>
          <a:xfrm rot="5400000">
            <a:off x="1616398" y="2224474"/>
            <a:ext cx="584683" cy="416114"/>
          </a:xfrm>
          <a:prstGeom prst="bentConnector3">
            <a:avLst>
              <a:gd name="adj1" fmla="val 50000"/>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300074A-4C85-417A-8F06-80B60971DEEF}"/>
              </a:ext>
            </a:extLst>
          </p:cNvPr>
          <p:cNvCxnSpPr>
            <a:cxnSpLocks/>
            <a:stCxn id="14" idx="0"/>
            <a:endCxn id="13" idx="3"/>
          </p:cNvCxnSpPr>
          <p:nvPr/>
        </p:nvCxnSpPr>
        <p:spPr>
          <a:xfrm rot="16200000" flipV="1">
            <a:off x="10145902" y="1780309"/>
            <a:ext cx="439834" cy="1068294"/>
          </a:xfrm>
          <a:prstGeom prst="bentConnector2">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17">
            <a:extLst>
              <a:ext uri="{FF2B5EF4-FFF2-40B4-BE49-F238E27FC236}">
                <a16:creationId xmlns:a16="http://schemas.microsoft.com/office/drawing/2014/main" id="{76407E64-5EC0-459B-8B66-C959B0CCA52C}"/>
              </a:ext>
            </a:extLst>
          </p:cNvPr>
          <p:cNvCxnSpPr>
            <a:cxnSpLocks/>
            <a:stCxn id="5" idx="3"/>
            <a:endCxn id="16" idx="1"/>
          </p:cNvCxnSpPr>
          <p:nvPr/>
        </p:nvCxnSpPr>
        <p:spPr>
          <a:xfrm flipV="1">
            <a:off x="2791763" y="2883104"/>
            <a:ext cx="1036171" cy="284681"/>
          </a:xfrm>
          <a:prstGeom prst="bentConnector3">
            <a:avLst>
              <a:gd name="adj1" fmla="val 50000"/>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17">
            <a:extLst>
              <a:ext uri="{FF2B5EF4-FFF2-40B4-BE49-F238E27FC236}">
                <a16:creationId xmlns:a16="http://schemas.microsoft.com/office/drawing/2014/main" id="{2B59B221-126A-40F7-8693-609C367C556B}"/>
              </a:ext>
            </a:extLst>
          </p:cNvPr>
          <p:cNvCxnSpPr>
            <a:cxnSpLocks/>
            <a:stCxn id="13" idx="1"/>
            <a:endCxn id="16" idx="3"/>
          </p:cNvCxnSpPr>
          <p:nvPr/>
        </p:nvCxnSpPr>
        <p:spPr>
          <a:xfrm rot="10800000" flipV="1">
            <a:off x="5656734" y="2094538"/>
            <a:ext cx="504638" cy="788565"/>
          </a:xfrm>
          <a:prstGeom prst="bentConnector3">
            <a:avLst>
              <a:gd name="adj1" fmla="val 50000"/>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7A6163EC-F789-4500-8EC8-CF6B7DC60280}"/>
              </a:ext>
            </a:extLst>
          </p:cNvPr>
          <p:cNvGrpSpPr/>
          <p:nvPr/>
        </p:nvGrpSpPr>
        <p:grpSpPr>
          <a:xfrm>
            <a:off x="3116392" y="2140189"/>
            <a:ext cx="73152" cy="2275278"/>
            <a:chOff x="3090672" y="2251002"/>
            <a:chExt cx="73152" cy="2275278"/>
          </a:xfrm>
        </p:grpSpPr>
        <p:cxnSp>
          <p:nvCxnSpPr>
            <p:cNvPr id="8" name="Straight Connector 7">
              <a:extLst>
                <a:ext uri="{FF2B5EF4-FFF2-40B4-BE49-F238E27FC236}">
                  <a16:creationId xmlns:a16="http://schemas.microsoft.com/office/drawing/2014/main" id="{225555C0-2462-4FCA-8073-AA0C4D28A25B}"/>
                </a:ext>
              </a:extLst>
            </p:cNvPr>
            <p:cNvCxnSpPr>
              <a:cxnSpLocks/>
              <a:endCxn id="10" idx="0"/>
            </p:cNvCxnSpPr>
            <p:nvPr/>
          </p:nvCxnSpPr>
          <p:spPr>
            <a:xfrm>
              <a:off x="3127248" y="2251002"/>
              <a:ext cx="0" cy="2202126"/>
            </a:xfrm>
            <a:prstGeom prst="line">
              <a:avLst/>
            </a:prstGeom>
            <a:ln w="95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0" name="Flowchart: Connector 9">
              <a:extLst>
                <a:ext uri="{FF2B5EF4-FFF2-40B4-BE49-F238E27FC236}">
                  <a16:creationId xmlns:a16="http://schemas.microsoft.com/office/drawing/2014/main" id="{49B1C51A-8530-4071-AD5D-A19E1ED802E6}"/>
                </a:ext>
              </a:extLst>
            </p:cNvPr>
            <p:cNvSpPr/>
            <p:nvPr/>
          </p:nvSpPr>
          <p:spPr>
            <a:xfrm>
              <a:off x="3090672" y="4453128"/>
              <a:ext cx="73152" cy="73152"/>
            </a:xfrm>
            <a:prstGeom prst="flowChartConnector">
              <a:avLst/>
            </a:prstGeom>
            <a:solidFill>
              <a:srgbClr val="FF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grpSp>
      <p:sp>
        <p:nvSpPr>
          <p:cNvPr id="22" name="TextBox 21">
            <a:extLst>
              <a:ext uri="{FF2B5EF4-FFF2-40B4-BE49-F238E27FC236}">
                <a16:creationId xmlns:a16="http://schemas.microsoft.com/office/drawing/2014/main" id="{F4027CC5-4E76-4F93-BF57-B10C5B89955D}"/>
              </a:ext>
            </a:extLst>
          </p:cNvPr>
          <p:cNvSpPr txBox="1"/>
          <p:nvPr/>
        </p:nvSpPr>
        <p:spPr>
          <a:xfrm>
            <a:off x="2167991" y="4415467"/>
            <a:ext cx="2283714" cy="276999"/>
          </a:xfrm>
          <a:prstGeom prst="rect">
            <a:avLst/>
          </a:prstGeom>
          <a:noFill/>
        </p:spPr>
        <p:txBody>
          <a:bodyPr wrap="square">
            <a:spAutoFit/>
          </a:bodyPr>
          <a:lstStyle/>
          <a:p>
            <a:r>
              <a:rPr lang="en-IN" sz="1200" dirty="0">
                <a:solidFill>
                  <a:schemeClr val="bg1">
                    <a:lumMod val="75000"/>
                  </a:schemeClr>
                </a:solidFill>
                <a:latin typeface="Calibri" panose="020F0502020204030204" pitchFamily="34" charset="0"/>
                <a:cs typeface="Calibri" panose="020F0502020204030204" pitchFamily="34" charset="0"/>
              </a:rPr>
              <a:t>One record for each </a:t>
            </a:r>
            <a:r>
              <a:rPr lang="en-IN" sz="1200" b="1" dirty="0">
                <a:solidFill>
                  <a:schemeClr val="bg1">
                    <a:lumMod val="75000"/>
                  </a:schemeClr>
                </a:solidFill>
                <a:latin typeface="Calibri" panose="020F0502020204030204" pitchFamily="34" charset="0"/>
                <a:cs typeface="Calibri" panose="020F0502020204030204" pitchFamily="34" charset="0"/>
              </a:rPr>
              <a:t>Cust ID</a:t>
            </a:r>
          </a:p>
        </p:txBody>
      </p:sp>
      <p:grpSp>
        <p:nvGrpSpPr>
          <p:cNvPr id="26" name="Group 25">
            <a:extLst>
              <a:ext uri="{FF2B5EF4-FFF2-40B4-BE49-F238E27FC236}">
                <a16:creationId xmlns:a16="http://schemas.microsoft.com/office/drawing/2014/main" id="{E56C38E5-D016-442F-BC48-851F284D357A}"/>
              </a:ext>
            </a:extLst>
          </p:cNvPr>
          <p:cNvGrpSpPr/>
          <p:nvPr/>
        </p:nvGrpSpPr>
        <p:grpSpPr>
          <a:xfrm>
            <a:off x="4742335" y="3454603"/>
            <a:ext cx="1055073" cy="997440"/>
            <a:chOff x="2689695" y="2251001"/>
            <a:chExt cx="1055073" cy="997440"/>
          </a:xfrm>
        </p:grpSpPr>
        <p:cxnSp>
          <p:nvCxnSpPr>
            <p:cNvPr id="27" name="Straight Connector 26">
              <a:extLst>
                <a:ext uri="{FF2B5EF4-FFF2-40B4-BE49-F238E27FC236}">
                  <a16:creationId xmlns:a16="http://schemas.microsoft.com/office/drawing/2014/main" id="{3FF2FA5E-A2E2-49D8-B0CB-2E1E0078BE41}"/>
                </a:ext>
              </a:extLst>
            </p:cNvPr>
            <p:cNvCxnSpPr>
              <a:cxnSpLocks/>
              <a:stCxn id="16" idx="2"/>
              <a:endCxn id="28" idx="0"/>
            </p:cNvCxnSpPr>
            <p:nvPr/>
          </p:nvCxnSpPr>
          <p:spPr>
            <a:xfrm rot="16200000" flipH="1">
              <a:off x="2736800" y="2203896"/>
              <a:ext cx="924287" cy="1018498"/>
            </a:xfrm>
            <a:prstGeom prst="bentConnector3">
              <a:avLst>
                <a:gd name="adj1" fmla="val 50000"/>
              </a:avLst>
            </a:prstGeom>
            <a:ln w="95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8" name="Flowchart: Connector 27">
              <a:extLst>
                <a:ext uri="{FF2B5EF4-FFF2-40B4-BE49-F238E27FC236}">
                  <a16:creationId xmlns:a16="http://schemas.microsoft.com/office/drawing/2014/main" id="{EE3AA321-D1E2-44D3-B97A-CABF2CF88087}"/>
                </a:ext>
              </a:extLst>
            </p:cNvPr>
            <p:cNvSpPr/>
            <p:nvPr/>
          </p:nvSpPr>
          <p:spPr>
            <a:xfrm>
              <a:off x="3671616" y="3175289"/>
              <a:ext cx="73152" cy="73152"/>
            </a:xfrm>
            <a:prstGeom prst="flowChartConnector">
              <a:avLst/>
            </a:prstGeom>
            <a:solidFill>
              <a:srgbClr val="FF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grpSp>
      <p:sp>
        <p:nvSpPr>
          <p:cNvPr id="33" name="TextBox 32">
            <a:extLst>
              <a:ext uri="{FF2B5EF4-FFF2-40B4-BE49-F238E27FC236}">
                <a16:creationId xmlns:a16="http://schemas.microsoft.com/office/drawing/2014/main" id="{578CC787-5283-4E12-9F34-95BDC1879696}"/>
              </a:ext>
            </a:extLst>
          </p:cNvPr>
          <p:cNvSpPr txBox="1"/>
          <p:nvPr/>
        </p:nvSpPr>
        <p:spPr>
          <a:xfrm>
            <a:off x="4742334" y="4427527"/>
            <a:ext cx="2015082" cy="461665"/>
          </a:xfrm>
          <a:prstGeom prst="rect">
            <a:avLst/>
          </a:prstGeom>
          <a:noFill/>
        </p:spPr>
        <p:txBody>
          <a:bodyPr wrap="square">
            <a:spAutoFit/>
          </a:bodyPr>
          <a:lstStyle/>
          <a:p>
            <a:r>
              <a:rPr lang="en-IN" sz="1200" dirty="0">
                <a:solidFill>
                  <a:schemeClr val="bg1">
                    <a:lumMod val="75000"/>
                  </a:schemeClr>
                </a:solidFill>
                <a:latin typeface="Calibri" panose="020F0502020204030204" pitchFamily="34" charset="0"/>
                <a:cs typeface="Calibri" panose="020F0502020204030204" pitchFamily="34" charset="0"/>
              </a:rPr>
              <a:t>One record for each </a:t>
            </a:r>
            <a:r>
              <a:rPr lang="en-IN" sz="1200" b="1" dirty="0">
                <a:solidFill>
                  <a:schemeClr val="bg1">
                    <a:lumMod val="75000"/>
                  </a:schemeClr>
                </a:solidFill>
                <a:latin typeface="Calibri" panose="020F0502020204030204" pitchFamily="34" charset="0"/>
                <a:cs typeface="Calibri" panose="020F0502020204030204" pitchFamily="34" charset="0"/>
              </a:rPr>
              <a:t>Policy </a:t>
            </a:r>
            <a:r>
              <a:rPr lang="en-IN" sz="1200" dirty="0">
                <a:solidFill>
                  <a:schemeClr val="bg1">
                    <a:lumMod val="75000"/>
                  </a:schemeClr>
                </a:solidFill>
                <a:latin typeface="Calibri" panose="020F0502020204030204" pitchFamily="34" charset="0"/>
                <a:cs typeface="Calibri" panose="020F0502020204030204" pitchFamily="34" charset="0"/>
              </a:rPr>
              <a:t>&amp; </a:t>
            </a:r>
            <a:r>
              <a:rPr lang="en-IN" sz="1200" b="1" dirty="0">
                <a:solidFill>
                  <a:schemeClr val="bg1">
                    <a:lumMod val="75000"/>
                  </a:schemeClr>
                </a:solidFill>
                <a:latin typeface="Calibri" panose="020F0502020204030204" pitchFamily="34" charset="0"/>
                <a:cs typeface="Calibri" panose="020F0502020204030204" pitchFamily="34" charset="0"/>
              </a:rPr>
              <a:t>Coverage</a:t>
            </a:r>
            <a:r>
              <a:rPr lang="en-IN" sz="1200" dirty="0">
                <a:solidFill>
                  <a:schemeClr val="bg1">
                    <a:lumMod val="75000"/>
                  </a:schemeClr>
                </a:solidFill>
                <a:latin typeface="Calibri" panose="020F0502020204030204" pitchFamily="34" charset="0"/>
                <a:cs typeface="Calibri" panose="020F0502020204030204" pitchFamily="34" charset="0"/>
              </a:rPr>
              <a:t> combination</a:t>
            </a:r>
          </a:p>
        </p:txBody>
      </p:sp>
      <p:grpSp>
        <p:nvGrpSpPr>
          <p:cNvPr id="34" name="Group 33">
            <a:extLst>
              <a:ext uri="{FF2B5EF4-FFF2-40B4-BE49-F238E27FC236}">
                <a16:creationId xmlns:a16="http://schemas.microsoft.com/office/drawing/2014/main" id="{8A60C799-6E01-4596-A7DD-C28BD784D0A1}"/>
              </a:ext>
            </a:extLst>
          </p:cNvPr>
          <p:cNvGrpSpPr/>
          <p:nvPr/>
        </p:nvGrpSpPr>
        <p:grpSpPr>
          <a:xfrm>
            <a:off x="10583992" y="3110259"/>
            <a:ext cx="73152" cy="929108"/>
            <a:chOff x="3090672" y="3597172"/>
            <a:chExt cx="73152" cy="929108"/>
          </a:xfrm>
        </p:grpSpPr>
        <p:cxnSp>
          <p:nvCxnSpPr>
            <p:cNvPr id="35" name="Straight Connector 34">
              <a:extLst>
                <a:ext uri="{FF2B5EF4-FFF2-40B4-BE49-F238E27FC236}">
                  <a16:creationId xmlns:a16="http://schemas.microsoft.com/office/drawing/2014/main" id="{E6ACB1E8-A578-4F59-8053-35C5C10B2A91}"/>
                </a:ext>
              </a:extLst>
            </p:cNvPr>
            <p:cNvCxnSpPr>
              <a:cxnSpLocks/>
              <a:endCxn id="36" idx="0"/>
            </p:cNvCxnSpPr>
            <p:nvPr/>
          </p:nvCxnSpPr>
          <p:spPr>
            <a:xfrm>
              <a:off x="3127248" y="3597172"/>
              <a:ext cx="0" cy="855956"/>
            </a:xfrm>
            <a:prstGeom prst="line">
              <a:avLst/>
            </a:prstGeom>
            <a:ln w="95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6" name="Flowchart: Connector 35">
              <a:extLst>
                <a:ext uri="{FF2B5EF4-FFF2-40B4-BE49-F238E27FC236}">
                  <a16:creationId xmlns:a16="http://schemas.microsoft.com/office/drawing/2014/main" id="{97D7F821-6F78-43EE-BB1B-1F1448FF526D}"/>
                </a:ext>
              </a:extLst>
            </p:cNvPr>
            <p:cNvSpPr/>
            <p:nvPr/>
          </p:nvSpPr>
          <p:spPr>
            <a:xfrm>
              <a:off x="3090672" y="4453128"/>
              <a:ext cx="73152" cy="73152"/>
            </a:xfrm>
            <a:prstGeom prst="flowChartConnector">
              <a:avLst/>
            </a:prstGeom>
            <a:solidFill>
              <a:srgbClr val="FF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grpSp>
      <p:grpSp>
        <p:nvGrpSpPr>
          <p:cNvPr id="38" name="Group 37">
            <a:extLst>
              <a:ext uri="{FF2B5EF4-FFF2-40B4-BE49-F238E27FC236}">
                <a16:creationId xmlns:a16="http://schemas.microsoft.com/office/drawing/2014/main" id="{FC045E7E-722D-4B07-88C6-9B53E9DD8EEA}"/>
              </a:ext>
            </a:extLst>
          </p:cNvPr>
          <p:cNvGrpSpPr/>
          <p:nvPr/>
        </p:nvGrpSpPr>
        <p:grpSpPr>
          <a:xfrm>
            <a:off x="1318444" y="3610698"/>
            <a:ext cx="73152" cy="1513791"/>
            <a:chOff x="3090672" y="3012489"/>
            <a:chExt cx="73152" cy="1513791"/>
          </a:xfrm>
        </p:grpSpPr>
        <p:cxnSp>
          <p:nvCxnSpPr>
            <p:cNvPr id="39" name="Straight Connector 38">
              <a:extLst>
                <a:ext uri="{FF2B5EF4-FFF2-40B4-BE49-F238E27FC236}">
                  <a16:creationId xmlns:a16="http://schemas.microsoft.com/office/drawing/2014/main" id="{1A801B3A-05A8-4EF3-B58F-450F0E9E08F2}"/>
                </a:ext>
              </a:extLst>
            </p:cNvPr>
            <p:cNvCxnSpPr>
              <a:cxnSpLocks/>
              <a:endCxn id="40" idx="0"/>
            </p:cNvCxnSpPr>
            <p:nvPr/>
          </p:nvCxnSpPr>
          <p:spPr>
            <a:xfrm>
              <a:off x="3127248" y="3012489"/>
              <a:ext cx="0" cy="1440639"/>
            </a:xfrm>
            <a:prstGeom prst="line">
              <a:avLst/>
            </a:prstGeom>
            <a:ln w="95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0" name="Flowchart: Connector 39">
              <a:extLst>
                <a:ext uri="{FF2B5EF4-FFF2-40B4-BE49-F238E27FC236}">
                  <a16:creationId xmlns:a16="http://schemas.microsoft.com/office/drawing/2014/main" id="{5A657063-3BFB-472C-9E69-FA90DC20FD90}"/>
                </a:ext>
              </a:extLst>
            </p:cNvPr>
            <p:cNvSpPr/>
            <p:nvPr/>
          </p:nvSpPr>
          <p:spPr>
            <a:xfrm>
              <a:off x="3090672" y="4453128"/>
              <a:ext cx="73152" cy="73152"/>
            </a:xfrm>
            <a:prstGeom prst="flowChartConnector">
              <a:avLst/>
            </a:prstGeom>
            <a:solidFill>
              <a:srgbClr val="FF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grpSp>
      <p:sp>
        <p:nvSpPr>
          <p:cNvPr id="42" name="TextBox 41">
            <a:extLst>
              <a:ext uri="{FF2B5EF4-FFF2-40B4-BE49-F238E27FC236}">
                <a16:creationId xmlns:a16="http://schemas.microsoft.com/office/drawing/2014/main" id="{F02CA3A2-5879-4E50-A46B-DE433636DBA5}"/>
              </a:ext>
            </a:extLst>
          </p:cNvPr>
          <p:cNvSpPr txBox="1"/>
          <p:nvPr/>
        </p:nvSpPr>
        <p:spPr>
          <a:xfrm>
            <a:off x="508048" y="5118261"/>
            <a:ext cx="2644919" cy="276999"/>
          </a:xfrm>
          <a:prstGeom prst="rect">
            <a:avLst/>
          </a:prstGeom>
          <a:noFill/>
        </p:spPr>
        <p:txBody>
          <a:bodyPr wrap="square">
            <a:spAutoFit/>
          </a:bodyPr>
          <a:lstStyle/>
          <a:p>
            <a:r>
              <a:rPr lang="en-IN" sz="1200" dirty="0">
                <a:solidFill>
                  <a:schemeClr val="bg1">
                    <a:lumMod val="75000"/>
                  </a:schemeClr>
                </a:solidFill>
                <a:latin typeface="Calibri" panose="020F0502020204030204" pitchFamily="34" charset="0"/>
                <a:cs typeface="Calibri" panose="020F0502020204030204" pitchFamily="34" charset="0"/>
              </a:rPr>
              <a:t>One record for each </a:t>
            </a:r>
            <a:r>
              <a:rPr lang="en-IN" sz="1200" b="1" dirty="0">
                <a:solidFill>
                  <a:schemeClr val="bg1">
                    <a:lumMod val="75000"/>
                  </a:schemeClr>
                </a:solidFill>
                <a:latin typeface="Calibri" panose="020F0502020204030204" pitchFamily="34" charset="0"/>
                <a:cs typeface="Calibri" panose="020F0502020204030204" pitchFamily="34" charset="0"/>
              </a:rPr>
              <a:t>Policy</a:t>
            </a:r>
          </a:p>
        </p:txBody>
      </p:sp>
      <p:sp>
        <p:nvSpPr>
          <p:cNvPr id="43" name="TextBox 42">
            <a:extLst>
              <a:ext uri="{FF2B5EF4-FFF2-40B4-BE49-F238E27FC236}">
                <a16:creationId xmlns:a16="http://schemas.microsoft.com/office/drawing/2014/main" id="{3309A6AE-8816-4B60-8B17-9BBC254E1D07}"/>
              </a:ext>
            </a:extLst>
          </p:cNvPr>
          <p:cNvSpPr txBox="1"/>
          <p:nvPr/>
        </p:nvSpPr>
        <p:spPr>
          <a:xfrm>
            <a:off x="9603281" y="4039367"/>
            <a:ext cx="2283714" cy="276999"/>
          </a:xfrm>
          <a:prstGeom prst="rect">
            <a:avLst/>
          </a:prstGeom>
          <a:noFill/>
        </p:spPr>
        <p:txBody>
          <a:bodyPr wrap="square">
            <a:spAutoFit/>
          </a:bodyPr>
          <a:lstStyle/>
          <a:p>
            <a:r>
              <a:rPr lang="en-IN" sz="1200" dirty="0">
                <a:solidFill>
                  <a:schemeClr val="bg1">
                    <a:lumMod val="75000"/>
                  </a:schemeClr>
                </a:solidFill>
                <a:latin typeface="Calibri" panose="020F0502020204030204" pitchFamily="34" charset="0"/>
                <a:cs typeface="Calibri" panose="020F0502020204030204" pitchFamily="34" charset="0"/>
              </a:rPr>
              <a:t>One record for each </a:t>
            </a:r>
            <a:r>
              <a:rPr lang="en-IN" sz="1200" b="1" dirty="0">
                <a:solidFill>
                  <a:schemeClr val="bg1">
                    <a:lumMod val="75000"/>
                  </a:schemeClr>
                </a:solidFill>
                <a:latin typeface="Calibri" panose="020F0502020204030204" pitchFamily="34" charset="0"/>
                <a:cs typeface="Calibri" panose="020F0502020204030204" pitchFamily="34" charset="0"/>
              </a:rPr>
              <a:t>Product</a:t>
            </a:r>
          </a:p>
        </p:txBody>
      </p:sp>
      <p:sp>
        <p:nvSpPr>
          <p:cNvPr id="44" name="TextBox 43">
            <a:extLst>
              <a:ext uri="{FF2B5EF4-FFF2-40B4-BE49-F238E27FC236}">
                <a16:creationId xmlns:a16="http://schemas.microsoft.com/office/drawing/2014/main" id="{75CAA84C-CF45-4D6C-B6E9-DC58B98594CE}"/>
              </a:ext>
            </a:extLst>
          </p:cNvPr>
          <p:cNvSpPr txBox="1"/>
          <p:nvPr/>
        </p:nvSpPr>
        <p:spPr>
          <a:xfrm>
            <a:off x="2075212" y="2234647"/>
            <a:ext cx="500839" cy="276999"/>
          </a:xfrm>
          <a:prstGeom prst="rect">
            <a:avLst/>
          </a:prstGeom>
          <a:noFill/>
        </p:spPr>
        <p:txBody>
          <a:bodyPr wrap="square">
            <a:spAutoFit/>
          </a:bodyPr>
          <a:lstStyle/>
          <a:p>
            <a:r>
              <a:rPr lang="en-IN" sz="1200" dirty="0">
                <a:solidFill>
                  <a:srgbClr val="00B050"/>
                </a:solidFill>
                <a:latin typeface="Calibri" panose="020F0502020204030204" pitchFamily="34" charset="0"/>
                <a:cs typeface="Calibri" panose="020F0502020204030204" pitchFamily="34" charset="0"/>
              </a:rPr>
              <a:t>1:M</a:t>
            </a:r>
            <a:endParaRPr lang="en-IN" sz="1200" b="1" dirty="0">
              <a:solidFill>
                <a:srgbClr val="00B050"/>
              </a:solidFill>
              <a:latin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CA3A390A-E974-41C4-8C30-8E632BD363A9}"/>
              </a:ext>
            </a:extLst>
          </p:cNvPr>
          <p:cNvSpPr txBox="1"/>
          <p:nvPr/>
        </p:nvSpPr>
        <p:spPr>
          <a:xfrm>
            <a:off x="10244687" y="1817540"/>
            <a:ext cx="500839" cy="276999"/>
          </a:xfrm>
          <a:prstGeom prst="rect">
            <a:avLst/>
          </a:prstGeom>
          <a:noFill/>
        </p:spPr>
        <p:txBody>
          <a:bodyPr wrap="square">
            <a:spAutoFit/>
          </a:bodyPr>
          <a:lstStyle/>
          <a:p>
            <a:r>
              <a:rPr lang="en-IN" sz="1200" dirty="0">
                <a:solidFill>
                  <a:srgbClr val="00B050"/>
                </a:solidFill>
                <a:latin typeface="Calibri" panose="020F0502020204030204" pitchFamily="34" charset="0"/>
                <a:cs typeface="Calibri" panose="020F0502020204030204" pitchFamily="34" charset="0"/>
              </a:rPr>
              <a:t>M:1</a:t>
            </a:r>
            <a:endParaRPr lang="en-IN" sz="1200" b="1"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9202817"/>
      </p:ext>
    </p:extLst>
  </p:cSld>
  <p:clrMapOvr>
    <a:masterClrMapping/>
  </p:clrMapOvr>
</p:sld>
</file>

<file path=ppt/theme/theme1.xml><?xml version="1.0" encoding="utf-8"?>
<a:theme xmlns:a="http://schemas.openxmlformats.org/drawingml/2006/main" name="EY_Presentation_Regular_Print">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1_EY_Presentation_Regular_Print">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2_EY_Presentation_Regular_Print">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EY Presentation">
  <a:themeElements>
    <a:clrScheme name="EY Presentation 1">
      <a:dk1>
        <a:srgbClr val="000000"/>
      </a:dk1>
      <a:lt1>
        <a:srgbClr val="FFFFFF"/>
      </a:lt1>
      <a:dk2>
        <a:srgbClr val="FFD200"/>
      </a:dk2>
      <a:lt2>
        <a:srgbClr val="646464"/>
      </a:lt2>
      <a:accent1>
        <a:srgbClr val="808080"/>
      </a:accent1>
      <a:accent2>
        <a:srgbClr val="FFD200"/>
      </a:accent2>
      <a:accent3>
        <a:srgbClr val="FFFFFF"/>
      </a:accent3>
      <a:accent4>
        <a:srgbClr val="000000"/>
      </a:accent4>
      <a:accent5>
        <a:srgbClr val="C0C0C0"/>
      </a:accent5>
      <a:accent6>
        <a:srgbClr val="E7BE00"/>
      </a:accent6>
      <a:hlink>
        <a:srgbClr val="999999"/>
      </a:hlink>
      <a:folHlink>
        <a:srgbClr val="CCCCCC"/>
      </a:folHlink>
    </a:clrScheme>
    <a:fontScheme name="EY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altLang="en-US"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altLang="en-US" sz="1800" b="0" i="0" u="none" strike="noStrike" cap="none" normalizeH="0" baseline="0" smtClean="0">
            <a:ln>
              <a:noFill/>
            </a:ln>
            <a:solidFill>
              <a:schemeClr val="bg1"/>
            </a:solidFill>
            <a:effectLst/>
            <a:latin typeface="Arial" charset="0"/>
          </a:defRPr>
        </a:defPPr>
      </a:lstStyle>
    </a:lnDef>
  </a:objectDefaults>
  <a:extraClrSchemeLst>
    <a:extraClrScheme>
      <a:clrScheme name="EY Presentation 1">
        <a:dk1>
          <a:srgbClr val="000000"/>
        </a:dk1>
        <a:lt1>
          <a:srgbClr val="FFFFFF"/>
        </a:lt1>
        <a:dk2>
          <a:srgbClr val="FFD200"/>
        </a:dk2>
        <a:lt2>
          <a:srgbClr val="646464"/>
        </a:lt2>
        <a:accent1>
          <a:srgbClr val="808080"/>
        </a:accent1>
        <a:accent2>
          <a:srgbClr val="FFD200"/>
        </a:accent2>
        <a:accent3>
          <a:srgbClr val="FFFFFF"/>
        </a:accent3>
        <a:accent4>
          <a:srgbClr val="000000"/>
        </a:accent4>
        <a:accent5>
          <a:srgbClr val="C0C0C0"/>
        </a:accent5>
        <a:accent6>
          <a:srgbClr val="E7BE00"/>
        </a:accent6>
        <a:hlink>
          <a:srgbClr val="999999"/>
        </a:hlink>
        <a:folHlink>
          <a:srgbClr val="CCCCCC"/>
        </a:folHlink>
      </a:clrScheme>
      <a:clrMap bg1="lt1" tx1="dk1" bg2="lt2" tx2="dk2" accent1="accent1" accent2="accent2" accent3="accent3" accent4="accent4" accent5="accent5" accent6="accent6" hlink="hlink" folHlink="folHlink"/>
    </a:extraClrScheme>
    <a:extraClrScheme>
      <a:clrScheme name="EY Presentation 2">
        <a:dk1>
          <a:srgbClr val="FFFFFF"/>
        </a:dk1>
        <a:lt1>
          <a:srgbClr val="FFFFFF"/>
        </a:lt1>
        <a:dk2>
          <a:srgbClr val="333333"/>
        </a:dk2>
        <a:lt2>
          <a:srgbClr val="FFD200"/>
        </a:lt2>
        <a:accent1>
          <a:srgbClr val="FFD200"/>
        </a:accent1>
        <a:accent2>
          <a:srgbClr val="808080"/>
        </a:accent2>
        <a:accent3>
          <a:srgbClr val="ADADAD"/>
        </a:accent3>
        <a:accent4>
          <a:srgbClr val="DADADA"/>
        </a:accent4>
        <a:accent5>
          <a:srgbClr val="FFE5AA"/>
        </a:accent5>
        <a:accent6>
          <a:srgbClr val="737373"/>
        </a:accent6>
        <a:hlink>
          <a:srgbClr val="999999"/>
        </a:hlink>
        <a:folHlink>
          <a:srgbClr val="CCCCCC"/>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EY_Presentation_Regular_Print">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themeOverride>
</file>

<file path=docProps/app.xml><?xml version="1.0" encoding="utf-8"?>
<Properties xmlns="http://schemas.openxmlformats.org/officeDocument/2006/extended-properties" xmlns:vt="http://schemas.openxmlformats.org/officeDocument/2006/docPropsVTypes">
  <Template/>
  <TotalTime>1394</TotalTime>
  <Words>1540</Words>
  <Application>Microsoft Office PowerPoint</Application>
  <PresentationFormat>Widescreen</PresentationFormat>
  <Paragraphs>620</Paragraphs>
  <Slides>20</Slides>
  <Notes>10</Notes>
  <HiddenSlides>0</HiddenSlides>
  <MMClips>0</MMClips>
  <ScaleCrop>false</ScaleCrop>
  <HeadingPairs>
    <vt:vector size="8" baseType="variant">
      <vt:variant>
        <vt:lpstr>Fonts Used</vt:lpstr>
      </vt:variant>
      <vt:variant>
        <vt:i4>6</vt:i4>
      </vt:variant>
      <vt:variant>
        <vt:lpstr>Theme</vt:lpstr>
      </vt:variant>
      <vt:variant>
        <vt:i4>6</vt:i4>
      </vt:variant>
      <vt:variant>
        <vt:lpstr>Embedded OLE Servers</vt:lpstr>
      </vt:variant>
      <vt:variant>
        <vt:i4>1</vt:i4>
      </vt:variant>
      <vt:variant>
        <vt:lpstr>Slide Titles</vt:lpstr>
      </vt:variant>
      <vt:variant>
        <vt:i4>20</vt:i4>
      </vt:variant>
    </vt:vector>
  </HeadingPairs>
  <TitlesOfParts>
    <vt:vector size="33" baseType="lpstr">
      <vt:lpstr>Arial</vt:lpstr>
      <vt:lpstr>Calibri</vt:lpstr>
      <vt:lpstr>Calibri Light</vt:lpstr>
      <vt:lpstr>EYInterstate</vt:lpstr>
      <vt:lpstr>EYInterstate Light</vt:lpstr>
      <vt:lpstr>EYInterstate Regular</vt:lpstr>
      <vt:lpstr>EY_Presentation_Regular_Print</vt:lpstr>
      <vt:lpstr>1_EY_Presentation_Regular_Print</vt:lpstr>
      <vt:lpstr>2_EY_Presentation_Regular_Print</vt:lpstr>
      <vt:lpstr>EY Presentation</vt:lpstr>
      <vt:lpstr>Office Theme</vt:lpstr>
      <vt:lpstr>3_EY_Presentation_Regular_Print</vt:lpstr>
      <vt:lpstr>Packager Shell Object</vt:lpstr>
      <vt:lpstr>Data Modelling Session Module-2</vt:lpstr>
      <vt:lpstr>Introduction</vt:lpstr>
      <vt:lpstr>Conceptual, Logical, and Physical Data Models</vt:lpstr>
      <vt:lpstr>Normalization</vt:lpstr>
      <vt:lpstr>Normalization Example – 1NF</vt:lpstr>
      <vt:lpstr>Normalization Example – 2NF</vt:lpstr>
      <vt:lpstr>Normalization Example – 3NF</vt:lpstr>
      <vt:lpstr>Normalization Example – 4NF</vt:lpstr>
      <vt:lpstr>Grain &amp; Cardinality</vt:lpstr>
      <vt:lpstr>Data Modelling Notation</vt:lpstr>
      <vt:lpstr>Data Modelling Notation</vt:lpstr>
      <vt:lpstr>Relational Model - Example</vt:lpstr>
      <vt:lpstr>Dimensional Modeling</vt:lpstr>
      <vt:lpstr>Dimensional Model – Star Schema</vt:lpstr>
      <vt:lpstr>PowerPoint Presentation</vt:lpstr>
      <vt:lpstr>Dimensional Model – Snowflake Schema</vt:lpstr>
      <vt:lpstr>PowerPoint Presentation</vt:lpstr>
      <vt:lpstr>Dimensional Model – Galaxy Schema</vt:lpstr>
      <vt:lpstr>PowerPoint Presentation</vt:lpstr>
      <vt:lpstr>Appendix – Data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DataModeling</dc:title>
  <dc:creator>Atanu.Das@gds.ey.com</dc:creator>
  <cp:lastModifiedBy>Atanu Das</cp:lastModifiedBy>
  <cp:revision>122</cp:revision>
  <dcterms:created xsi:type="dcterms:W3CDTF">2019-10-20T11:53:42Z</dcterms:created>
  <dcterms:modified xsi:type="dcterms:W3CDTF">2022-09-16T14:33:44Z</dcterms:modified>
</cp:coreProperties>
</file>