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2" r:id="rId3"/>
    <p:sldMasterId id="2147483693" r:id="rId4"/>
    <p:sldMasterId id="2147483711" r:id="rId5"/>
    <p:sldMasterId id="2147483723" r:id="rId6"/>
  </p:sldMasterIdLst>
  <p:notesMasterIdLst>
    <p:notesMasterId r:id="rId22"/>
  </p:notesMasterIdLst>
  <p:sldIdLst>
    <p:sldId id="791" r:id="rId7"/>
    <p:sldId id="775" r:id="rId8"/>
    <p:sldId id="778" r:id="rId9"/>
    <p:sldId id="776" r:id="rId10"/>
    <p:sldId id="790" r:id="rId11"/>
    <p:sldId id="782" r:id="rId12"/>
    <p:sldId id="783" r:id="rId13"/>
    <p:sldId id="784" r:id="rId14"/>
    <p:sldId id="781" r:id="rId15"/>
    <p:sldId id="788" r:id="rId16"/>
    <p:sldId id="789" r:id="rId17"/>
    <p:sldId id="785" r:id="rId18"/>
    <p:sldId id="787" r:id="rId19"/>
    <p:sldId id="786" r:id="rId20"/>
    <p:sldId id="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189C21-0647-4405-9217-4943975F75C3}">
          <p14:sldIdLst>
            <p14:sldId id="791"/>
            <p14:sldId id="775"/>
            <p14:sldId id="778"/>
            <p14:sldId id="776"/>
            <p14:sldId id="790"/>
            <p14:sldId id="782"/>
            <p14:sldId id="783"/>
            <p14:sldId id="784"/>
            <p14:sldId id="781"/>
            <p14:sldId id="788"/>
            <p14:sldId id="789"/>
            <p14:sldId id="785"/>
            <p14:sldId id="787"/>
            <p14:sldId id="786"/>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F9055-9B5F-432B-9E85-5411144879AC}" v="7" dt="2022-09-16T14:35:13.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4660"/>
  </p:normalViewPr>
  <p:slideViewPr>
    <p:cSldViewPr snapToGrid="0">
      <p:cViewPr varScale="1">
        <p:scale>
          <a:sx n="108" d="100"/>
          <a:sy n="108"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anu Das" userId="e0d538d8-76f6-4687-864f-5fd640f40a52" providerId="ADAL" clId="{14AF9055-9B5F-432B-9E85-5411144879AC}"/>
    <pc:docChg chg="addSld delSld modSld modSection">
      <pc:chgData name="Atanu Das" userId="e0d538d8-76f6-4687-864f-5fd640f40a52" providerId="ADAL" clId="{14AF9055-9B5F-432B-9E85-5411144879AC}" dt="2022-09-16T14:34:58.896" v="11"/>
      <pc:docMkLst>
        <pc:docMk/>
      </pc:docMkLst>
      <pc:sldChg chg="del">
        <pc:chgData name="Atanu Das" userId="e0d538d8-76f6-4687-864f-5fd640f40a52" providerId="ADAL" clId="{14AF9055-9B5F-432B-9E85-5411144879AC}" dt="2022-09-16T14:34:35.777" v="1" actId="47"/>
        <pc:sldMkLst>
          <pc:docMk/>
          <pc:sldMk cId="136667702" sldId="774"/>
        </pc:sldMkLst>
      </pc:sldChg>
      <pc:sldChg chg="modSp mod">
        <pc:chgData name="Atanu Das" userId="e0d538d8-76f6-4687-864f-5fd640f40a52" providerId="ADAL" clId="{14AF9055-9B5F-432B-9E85-5411144879AC}" dt="2022-09-16T14:34:58.896" v="11"/>
        <pc:sldMkLst>
          <pc:docMk/>
          <pc:sldMk cId="990921790" sldId="775"/>
        </pc:sldMkLst>
        <pc:spChg chg="mod">
          <ac:chgData name="Atanu Das" userId="e0d538d8-76f6-4687-864f-5fd640f40a52" providerId="ADAL" clId="{14AF9055-9B5F-432B-9E85-5411144879AC}" dt="2022-09-16T14:34:58.896" v="11"/>
          <ac:spMkLst>
            <pc:docMk/>
            <pc:sldMk cId="990921790" sldId="775"/>
            <ac:spMk id="3" creationId="{11013CC5-8838-456E-B64A-C1935D49130A}"/>
          </ac:spMkLst>
        </pc:spChg>
      </pc:sldChg>
      <pc:sldChg chg="modSp add mod">
        <pc:chgData name="Atanu Das" userId="e0d538d8-76f6-4687-864f-5fd640f40a52" providerId="ADAL" clId="{14AF9055-9B5F-432B-9E85-5411144879AC}" dt="2022-09-16T14:34:38.693" v="3" actId="20577"/>
        <pc:sldMkLst>
          <pc:docMk/>
          <pc:sldMk cId="1073238605" sldId="791"/>
        </pc:sldMkLst>
        <pc:spChg chg="mod">
          <ac:chgData name="Atanu Das" userId="e0d538d8-76f6-4687-864f-5fd640f40a52" providerId="ADAL" clId="{14AF9055-9B5F-432B-9E85-5411144879AC}" dt="2022-09-16T14:34:38.693" v="3" actId="20577"/>
          <ac:spMkLst>
            <pc:docMk/>
            <pc:sldMk cId="1073238605" sldId="791"/>
            <ac:spMk id="7171" creationId="{00000000-0000-0000-0000-000000000000}"/>
          </ac:spMkLst>
        </pc:spChg>
      </pc:sldChg>
    </pc:docChg>
  </pc:docChgLst>
  <pc:docChgLst>
    <pc:chgData name="Atanu Das" userId="e0d538d8-76f6-4687-864f-5fd640f40a52" providerId="ADAL" clId="{0DB2E2DA-4A48-43F0-8070-861083780CA6}"/>
    <pc:docChg chg="delSld modSld modSection">
      <pc:chgData name="Atanu Das" userId="e0d538d8-76f6-4687-864f-5fd640f40a52" providerId="ADAL" clId="{0DB2E2DA-4A48-43F0-8070-861083780CA6}" dt="2022-06-21T11:50:38.440" v="3" actId="47"/>
      <pc:docMkLst>
        <pc:docMk/>
      </pc:docMkLst>
      <pc:sldChg chg="del">
        <pc:chgData name="Atanu Das" userId="e0d538d8-76f6-4687-864f-5fd640f40a52" providerId="ADAL" clId="{0DB2E2DA-4A48-43F0-8070-861083780CA6}" dt="2022-06-21T11:50:38.440" v="3" actId="47"/>
        <pc:sldMkLst>
          <pc:docMk/>
          <pc:sldMk cId="1412298170" sldId="258"/>
        </pc:sldMkLst>
      </pc:sldChg>
      <pc:sldChg chg="modSp mod">
        <pc:chgData name="Atanu Das" userId="e0d538d8-76f6-4687-864f-5fd640f40a52" providerId="ADAL" clId="{0DB2E2DA-4A48-43F0-8070-861083780CA6}" dt="2022-06-21T11:50:20.349" v="2" actId="20577"/>
        <pc:sldMkLst>
          <pc:docMk/>
          <pc:sldMk cId="990921790" sldId="775"/>
        </pc:sldMkLst>
        <pc:spChg chg="mod">
          <ac:chgData name="Atanu Das" userId="e0d538d8-76f6-4687-864f-5fd640f40a52" providerId="ADAL" clId="{0DB2E2DA-4A48-43F0-8070-861083780CA6}" dt="2022-06-21T11:50:20.349" v="2" actId="20577"/>
          <ac:spMkLst>
            <pc:docMk/>
            <pc:sldMk cId="990921790" sldId="775"/>
            <ac:spMk id="3" creationId="{11013CC5-8838-456E-B64A-C1935D49130A}"/>
          </ac:spMkLst>
        </pc:spChg>
      </pc:sldChg>
    </pc:docChg>
  </pc:docChgLst>
  <pc:docChgLst>
    <pc:chgData name="Atanu Das" userId="e0d538d8-76f6-4687-864f-5fd640f40a52" providerId="ADAL" clId="{8D74DE3A-4F78-4FAD-AF3F-2E39DDAC1C09}"/>
    <pc:docChg chg="undo custSel addSld delSld modSld">
      <pc:chgData name="Atanu Das" userId="e0d538d8-76f6-4687-864f-5fd640f40a52" providerId="ADAL" clId="{8D74DE3A-4F78-4FAD-AF3F-2E39DDAC1C09}" dt="2022-06-18T11:40:04.111" v="473" actId="1076"/>
      <pc:docMkLst>
        <pc:docMk/>
      </pc:docMkLst>
      <pc:sldChg chg="del">
        <pc:chgData name="Atanu Das" userId="e0d538d8-76f6-4687-864f-5fd640f40a52" providerId="ADAL" clId="{8D74DE3A-4F78-4FAD-AF3F-2E39DDAC1C09}" dt="2022-06-18T07:27:50.264" v="0" actId="47"/>
        <pc:sldMkLst>
          <pc:docMk/>
          <pc:sldMk cId="439228779" sldId="257"/>
        </pc:sldMkLst>
      </pc:sldChg>
      <pc:sldChg chg="add del">
        <pc:chgData name="Atanu Das" userId="e0d538d8-76f6-4687-864f-5fd640f40a52" providerId="ADAL" clId="{8D74DE3A-4F78-4FAD-AF3F-2E39DDAC1C09}" dt="2022-06-18T07:58:36.351" v="6" actId="47"/>
        <pc:sldMkLst>
          <pc:docMk/>
          <pc:sldMk cId="1412298170" sldId="258"/>
        </pc:sldMkLst>
      </pc:sldChg>
      <pc:sldChg chg="del">
        <pc:chgData name="Atanu Das" userId="e0d538d8-76f6-4687-864f-5fd640f40a52" providerId="ADAL" clId="{8D74DE3A-4F78-4FAD-AF3F-2E39DDAC1C09}" dt="2022-06-18T07:28:15.674" v="3" actId="47"/>
        <pc:sldMkLst>
          <pc:docMk/>
          <pc:sldMk cId="3357855305" sldId="259"/>
        </pc:sldMkLst>
      </pc:sldChg>
      <pc:sldChg chg="del">
        <pc:chgData name="Atanu Das" userId="e0d538d8-76f6-4687-864f-5fd640f40a52" providerId="ADAL" clId="{8D74DE3A-4F78-4FAD-AF3F-2E39DDAC1C09}" dt="2022-06-18T07:28:20.111" v="4" actId="47"/>
        <pc:sldMkLst>
          <pc:docMk/>
          <pc:sldMk cId="250035743" sldId="260"/>
        </pc:sldMkLst>
      </pc:sldChg>
      <pc:sldChg chg="addSp delSp modSp mod">
        <pc:chgData name="Atanu Das" userId="e0d538d8-76f6-4687-864f-5fd640f40a52" providerId="ADAL" clId="{8D74DE3A-4F78-4FAD-AF3F-2E39DDAC1C09}" dt="2022-06-18T08:04:17.619" v="86" actId="20577"/>
        <pc:sldMkLst>
          <pc:docMk/>
          <pc:sldMk cId="1607033632" sldId="264"/>
        </pc:sldMkLst>
        <pc:spChg chg="mod">
          <ac:chgData name="Atanu Das" userId="e0d538d8-76f6-4687-864f-5fd640f40a52" providerId="ADAL" clId="{8D74DE3A-4F78-4FAD-AF3F-2E39DDAC1C09}" dt="2022-06-18T08:01:34.547" v="38" actId="113"/>
          <ac:spMkLst>
            <pc:docMk/>
            <pc:sldMk cId="1607033632" sldId="264"/>
            <ac:spMk id="9" creationId="{D3CD7064-18D9-4EC3-B435-1C6F106166C6}"/>
          </ac:spMkLst>
        </pc:spChg>
        <pc:spChg chg="add del">
          <ac:chgData name="Atanu Das" userId="e0d538d8-76f6-4687-864f-5fd640f40a52" providerId="ADAL" clId="{8D74DE3A-4F78-4FAD-AF3F-2E39DDAC1C09}" dt="2022-06-18T08:03:08.783" v="60" actId="478"/>
          <ac:spMkLst>
            <pc:docMk/>
            <pc:sldMk cId="1607033632" sldId="264"/>
            <ac:spMk id="11" creationId="{D8F83B34-4B37-4BD7-87A5-8ADA44C17BAE}"/>
          </ac:spMkLst>
        </pc:spChg>
        <pc:spChg chg="add mod">
          <ac:chgData name="Atanu Das" userId="e0d538d8-76f6-4687-864f-5fd640f40a52" providerId="ADAL" clId="{8D74DE3A-4F78-4FAD-AF3F-2E39DDAC1C09}" dt="2022-06-18T08:04:17.619" v="86" actId="20577"/>
          <ac:spMkLst>
            <pc:docMk/>
            <pc:sldMk cId="1607033632" sldId="264"/>
            <ac:spMk id="12" creationId="{39578130-DAB1-4028-82E8-E9900702972E}"/>
          </ac:spMkLst>
        </pc:spChg>
        <pc:picChg chg="del">
          <ac:chgData name="Atanu Das" userId="e0d538d8-76f6-4687-864f-5fd640f40a52" providerId="ADAL" clId="{8D74DE3A-4F78-4FAD-AF3F-2E39DDAC1C09}" dt="2022-06-18T07:59:10.278" v="11" actId="478"/>
          <ac:picMkLst>
            <pc:docMk/>
            <pc:sldMk cId="1607033632" sldId="264"/>
            <ac:picMk id="4" creationId="{C65E9F38-2401-40EC-A878-CB9AB035E430}"/>
          </ac:picMkLst>
        </pc:picChg>
        <pc:picChg chg="add mod">
          <ac:chgData name="Atanu Das" userId="e0d538d8-76f6-4687-864f-5fd640f40a52" providerId="ADAL" clId="{8D74DE3A-4F78-4FAD-AF3F-2E39DDAC1C09}" dt="2022-06-18T08:02:52.938" v="58" actId="962"/>
          <ac:picMkLst>
            <pc:docMk/>
            <pc:sldMk cId="1607033632" sldId="264"/>
            <ac:picMk id="5" creationId="{A517B2CF-BC4A-4EA7-933F-FAB74F6363F4}"/>
          </ac:picMkLst>
        </pc:picChg>
        <pc:picChg chg="del">
          <ac:chgData name="Atanu Das" userId="e0d538d8-76f6-4687-864f-5fd640f40a52" providerId="ADAL" clId="{8D74DE3A-4F78-4FAD-AF3F-2E39DDAC1C09}" dt="2022-06-18T07:59:06.097" v="8" actId="478"/>
          <ac:picMkLst>
            <pc:docMk/>
            <pc:sldMk cId="1607033632" sldId="264"/>
            <ac:picMk id="6" creationId="{6E17BC21-C6F2-46D7-97BB-9D3723C58664}"/>
          </ac:picMkLst>
        </pc:picChg>
        <pc:picChg chg="del">
          <ac:chgData name="Atanu Das" userId="e0d538d8-76f6-4687-864f-5fd640f40a52" providerId="ADAL" clId="{8D74DE3A-4F78-4FAD-AF3F-2E39DDAC1C09}" dt="2022-06-18T07:59:07.788" v="9" actId="478"/>
          <ac:picMkLst>
            <pc:docMk/>
            <pc:sldMk cId="1607033632" sldId="264"/>
            <ac:picMk id="7" creationId="{E00F4521-52C8-4BE4-9928-AE2A73FC8308}"/>
          </ac:picMkLst>
        </pc:picChg>
        <pc:picChg chg="del">
          <ac:chgData name="Atanu Das" userId="e0d538d8-76f6-4687-864f-5fd640f40a52" providerId="ADAL" clId="{8D74DE3A-4F78-4FAD-AF3F-2E39DDAC1C09}" dt="2022-06-18T07:59:08.705" v="10" actId="478"/>
          <ac:picMkLst>
            <pc:docMk/>
            <pc:sldMk cId="1607033632" sldId="264"/>
            <ac:picMk id="8" creationId="{C50ACFAB-9F4E-493F-8CFA-6ACBE4E5A39F}"/>
          </ac:picMkLst>
        </pc:picChg>
      </pc:sldChg>
      <pc:sldChg chg="del">
        <pc:chgData name="Atanu Das" userId="e0d538d8-76f6-4687-864f-5fd640f40a52" providerId="ADAL" clId="{8D74DE3A-4F78-4FAD-AF3F-2E39DDAC1C09}" dt="2022-06-18T07:28:15.674" v="3" actId="47"/>
        <pc:sldMkLst>
          <pc:docMk/>
          <pc:sldMk cId="929442519" sldId="272"/>
        </pc:sldMkLst>
      </pc:sldChg>
      <pc:sldChg chg="del">
        <pc:chgData name="Atanu Das" userId="e0d538d8-76f6-4687-864f-5fd640f40a52" providerId="ADAL" clId="{8D74DE3A-4F78-4FAD-AF3F-2E39DDAC1C09}" dt="2022-06-18T07:28:15.674" v="3" actId="47"/>
        <pc:sldMkLst>
          <pc:docMk/>
          <pc:sldMk cId="2442658779" sldId="276"/>
        </pc:sldMkLst>
      </pc:sldChg>
      <pc:sldChg chg="modSp mod">
        <pc:chgData name="Atanu Das" userId="e0d538d8-76f6-4687-864f-5fd640f40a52" providerId="ADAL" clId="{8D74DE3A-4F78-4FAD-AF3F-2E39DDAC1C09}" dt="2022-06-18T07:28:07.805" v="2" actId="207"/>
        <pc:sldMkLst>
          <pc:docMk/>
          <pc:sldMk cId="990921790" sldId="775"/>
        </pc:sldMkLst>
        <pc:spChg chg="mod">
          <ac:chgData name="Atanu Das" userId="e0d538d8-76f6-4687-864f-5fd640f40a52" providerId="ADAL" clId="{8D74DE3A-4F78-4FAD-AF3F-2E39DDAC1C09}" dt="2022-06-18T07:28:07.805" v="2" actId="207"/>
          <ac:spMkLst>
            <pc:docMk/>
            <pc:sldMk cId="990921790" sldId="775"/>
            <ac:spMk id="3" creationId="{11013CC5-8838-456E-B64A-C1935D49130A}"/>
          </ac:spMkLst>
        </pc:spChg>
      </pc:sldChg>
      <pc:sldChg chg="del">
        <pc:chgData name="Atanu Das" userId="e0d538d8-76f6-4687-864f-5fd640f40a52" providerId="ADAL" clId="{8D74DE3A-4F78-4FAD-AF3F-2E39DDAC1C09}" dt="2022-06-18T07:28:15.674" v="3" actId="47"/>
        <pc:sldMkLst>
          <pc:docMk/>
          <pc:sldMk cId="1010515929" sldId="776"/>
        </pc:sldMkLst>
      </pc:sldChg>
      <pc:sldChg chg="add">
        <pc:chgData name="Atanu Das" userId="e0d538d8-76f6-4687-864f-5fd640f40a52" providerId="ADAL" clId="{8D74DE3A-4F78-4FAD-AF3F-2E39DDAC1C09}" dt="2022-06-18T07:59:03.443" v="7" actId="2890"/>
        <pc:sldMkLst>
          <pc:docMk/>
          <pc:sldMk cId="3519351211" sldId="776"/>
        </pc:sldMkLst>
      </pc:sldChg>
      <pc:sldChg chg="del">
        <pc:chgData name="Atanu Das" userId="e0d538d8-76f6-4687-864f-5fd640f40a52" providerId="ADAL" clId="{8D74DE3A-4F78-4FAD-AF3F-2E39DDAC1C09}" dt="2022-06-18T07:28:15.674" v="3" actId="47"/>
        <pc:sldMkLst>
          <pc:docMk/>
          <pc:sldMk cId="950719323" sldId="777"/>
        </pc:sldMkLst>
      </pc:sldChg>
      <pc:sldChg chg="addSp delSp modSp add mod">
        <pc:chgData name="Atanu Das" userId="e0d538d8-76f6-4687-864f-5fd640f40a52" providerId="ADAL" clId="{8D74DE3A-4F78-4FAD-AF3F-2E39DDAC1C09}" dt="2022-06-18T11:38:26.822" v="455" actId="693"/>
        <pc:sldMkLst>
          <pc:docMk/>
          <pc:sldMk cId="3804596645" sldId="777"/>
        </pc:sldMkLst>
        <pc:spChg chg="mod">
          <ac:chgData name="Atanu Das" userId="e0d538d8-76f6-4687-864f-5fd640f40a52" providerId="ADAL" clId="{8D74DE3A-4F78-4FAD-AF3F-2E39DDAC1C09}" dt="2022-06-18T11:16:46.301" v="108" actId="14100"/>
          <ac:spMkLst>
            <pc:docMk/>
            <pc:sldMk cId="3804596645" sldId="777"/>
            <ac:spMk id="2" creationId="{21B527D9-FD7F-4872-8214-4C3C75F0E8B1}"/>
          </ac:spMkLst>
        </pc:spChg>
        <pc:spChg chg="add mod">
          <ac:chgData name="Atanu Das" userId="e0d538d8-76f6-4687-864f-5fd640f40a52" providerId="ADAL" clId="{8D74DE3A-4F78-4FAD-AF3F-2E39DDAC1C09}" dt="2022-06-18T11:19:12.004" v="136" actId="113"/>
          <ac:spMkLst>
            <pc:docMk/>
            <pc:sldMk cId="3804596645" sldId="777"/>
            <ac:spMk id="6" creationId="{1F5FD455-FD3C-445C-849F-0817A591945A}"/>
          </ac:spMkLst>
        </pc:spChg>
        <pc:spChg chg="add mod">
          <ac:chgData name="Atanu Das" userId="e0d538d8-76f6-4687-864f-5fd640f40a52" providerId="ADAL" clId="{8D74DE3A-4F78-4FAD-AF3F-2E39DDAC1C09}" dt="2022-06-18T11:38:26.822" v="455" actId="693"/>
          <ac:spMkLst>
            <pc:docMk/>
            <pc:sldMk cId="3804596645" sldId="777"/>
            <ac:spMk id="7" creationId="{196BEE2F-F91A-43CF-A4BD-C0B4340D5AF9}"/>
          </ac:spMkLst>
        </pc:spChg>
        <pc:spChg chg="mod">
          <ac:chgData name="Atanu Das" userId="e0d538d8-76f6-4687-864f-5fd640f40a52" providerId="ADAL" clId="{8D74DE3A-4F78-4FAD-AF3F-2E39DDAC1C09}" dt="2022-06-18T11:16:36.153" v="98"/>
          <ac:spMkLst>
            <pc:docMk/>
            <pc:sldMk cId="3804596645" sldId="777"/>
            <ac:spMk id="9" creationId="{D3CD7064-18D9-4EC3-B435-1C6F106166C6}"/>
          </ac:spMkLst>
        </pc:spChg>
        <pc:spChg chg="del">
          <ac:chgData name="Atanu Das" userId="e0d538d8-76f6-4687-864f-5fd640f40a52" providerId="ADAL" clId="{8D74DE3A-4F78-4FAD-AF3F-2E39DDAC1C09}" dt="2022-06-18T08:04:28.950" v="88" actId="478"/>
          <ac:spMkLst>
            <pc:docMk/>
            <pc:sldMk cId="3804596645" sldId="777"/>
            <ac:spMk id="12" creationId="{39578130-DAB1-4028-82E8-E9900702972E}"/>
          </ac:spMkLst>
        </pc:spChg>
        <pc:graphicFrameChg chg="add del mod">
          <ac:chgData name="Atanu Das" userId="e0d538d8-76f6-4687-864f-5fd640f40a52" providerId="ADAL" clId="{8D74DE3A-4F78-4FAD-AF3F-2E39DDAC1C09}" dt="2022-06-18T11:17:09.149" v="112"/>
          <ac:graphicFrameMkLst>
            <pc:docMk/>
            <pc:sldMk cId="3804596645" sldId="777"/>
            <ac:graphicFrameMk id="3" creationId="{0E9C5FBF-61F7-4B19-9AA4-0C6BEA9BE10F}"/>
          </ac:graphicFrameMkLst>
        </pc:graphicFrameChg>
        <pc:graphicFrameChg chg="add mod modGraphic">
          <ac:chgData name="Atanu Das" userId="e0d538d8-76f6-4687-864f-5fd640f40a52" providerId="ADAL" clId="{8D74DE3A-4F78-4FAD-AF3F-2E39DDAC1C09}" dt="2022-06-18T11:18:49.078" v="130" actId="122"/>
          <ac:graphicFrameMkLst>
            <pc:docMk/>
            <pc:sldMk cId="3804596645" sldId="777"/>
            <ac:graphicFrameMk id="4" creationId="{6675CA23-44A4-4CB9-97D1-1A9FE9E3E51B}"/>
          </ac:graphicFrameMkLst>
        </pc:graphicFrameChg>
        <pc:graphicFrameChg chg="add mod modGraphic">
          <ac:chgData name="Atanu Das" userId="e0d538d8-76f6-4687-864f-5fd640f40a52" providerId="ADAL" clId="{8D74DE3A-4F78-4FAD-AF3F-2E39DDAC1C09}" dt="2022-06-18T11:36:44.865" v="429"/>
          <ac:graphicFrameMkLst>
            <pc:docMk/>
            <pc:sldMk cId="3804596645" sldId="777"/>
            <ac:graphicFrameMk id="5" creationId="{7546FB60-A994-4D73-9E5A-18090186C41D}"/>
          </ac:graphicFrameMkLst>
        </pc:graphicFrameChg>
        <pc:picChg chg="del">
          <ac:chgData name="Atanu Das" userId="e0d538d8-76f6-4687-864f-5fd640f40a52" providerId="ADAL" clId="{8D74DE3A-4F78-4FAD-AF3F-2E39DDAC1C09}" dt="2022-06-18T08:04:40.415" v="97" actId="478"/>
          <ac:picMkLst>
            <pc:docMk/>
            <pc:sldMk cId="3804596645" sldId="777"/>
            <ac:picMk id="5" creationId="{A517B2CF-BC4A-4EA7-933F-FAB74F6363F4}"/>
          </ac:picMkLst>
        </pc:picChg>
      </pc:sldChg>
      <pc:sldChg chg="del">
        <pc:chgData name="Atanu Das" userId="e0d538d8-76f6-4687-864f-5fd640f40a52" providerId="ADAL" clId="{8D74DE3A-4F78-4FAD-AF3F-2E39DDAC1C09}" dt="2022-06-18T07:28:15.674" v="3" actId="47"/>
        <pc:sldMkLst>
          <pc:docMk/>
          <pc:sldMk cId="19941369" sldId="778"/>
        </pc:sldMkLst>
      </pc:sldChg>
      <pc:sldChg chg="addSp delSp modSp add mod">
        <pc:chgData name="Atanu Das" userId="e0d538d8-76f6-4687-864f-5fd640f40a52" providerId="ADAL" clId="{8D74DE3A-4F78-4FAD-AF3F-2E39DDAC1C09}" dt="2022-06-18T11:38:46.600" v="458" actId="14100"/>
        <pc:sldMkLst>
          <pc:docMk/>
          <pc:sldMk cId="2816773749" sldId="778"/>
        </pc:sldMkLst>
        <pc:spChg chg="mod">
          <ac:chgData name="Atanu Das" userId="e0d538d8-76f6-4687-864f-5fd640f40a52" providerId="ADAL" clId="{8D74DE3A-4F78-4FAD-AF3F-2E39DDAC1C09}" dt="2022-06-18T11:19:25.581" v="139" actId="20577"/>
          <ac:spMkLst>
            <pc:docMk/>
            <pc:sldMk cId="2816773749" sldId="778"/>
            <ac:spMk id="2" creationId="{21B527D9-FD7F-4872-8214-4C3C75F0E8B1}"/>
          </ac:spMkLst>
        </pc:spChg>
        <pc:spChg chg="mod">
          <ac:chgData name="Atanu Das" userId="e0d538d8-76f6-4687-864f-5fd640f40a52" providerId="ADAL" clId="{8D74DE3A-4F78-4FAD-AF3F-2E39DDAC1C09}" dt="2022-06-18T11:20:08.494" v="145" actId="20577"/>
          <ac:spMkLst>
            <pc:docMk/>
            <pc:sldMk cId="2816773749" sldId="778"/>
            <ac:spMk id="6" creationId="{1F5FD455-FD3C-445C-849F-0817A591945A}"/>
          </ac:spMkLst>
        </pc:spChg>
        <pc:spChg chg="mod">
          <ac:chgData name="Atanu Das" userId="e0d538d8-76f6-4687-864f-5fd640f40a52" providerId="ADAL" clId="{8D74DE3A-4F78-4FAD-AF3F-2E39DDAC1C09}" dt="2022-06-18T11:19:56.293" v="140"/>
          <ac:spMkLst>
            <pc:docMk/>
            <pc:sldMk cId="2816773749" sldId="778"/>
            <ac:spMk id="9" creationId="{D3CD7064-18D9-4EC3-B435-1C6F106166C6}"/>
          </ac:spMkLst>
        </pc:spChg>
        <pc:spChg chg="add mod">
          <ac:chgData name="Atanu Das" userId="e0d538d8-76f6-4687-864f-5fd640f40a52" providerId="ADAL" clId="{8D74DE3A-4F78-4FAD-AF3F-2E39DDAC1C09}" dt="2022-06-18T11:38:46.600" v="458" actId="14100"/>
          <ac:spMkLst>
            <pc:docMk/>
            <pc:sldMk cId="2816773749" sldId="778"/>
            <ac:spMk id="11" creationId="{7914B305-22A7-4477-8D81-C3708DAAE7FC}"/>
          </ac:spMkLst>
        </pc:spChg>
        <pc:graphicFrameChg chg="add del mod">
          <ac:chgData name="Atanu Das" userId="e0d538d8-76f6-4687-864f-5fd640f40a52" providerId="ADAL" clId="{8D74DE3A-4F78-4FAD-AF3F-2E39DDAC1C09}" dt="2022-06-18T11:20:55.354" v="147"/>
          <ac:graphicFrameMkLst>
            <pc:docMk/>
            <pc:sldMk cId="2816773749" sldId="778"/>
            <ac:graphicFrameMk id="3" creationId="{1BD67F15-C6CF-4531-8015-C47C5EECA332}"/>
          </ac:graphicFrameMkLst>
        </pc:graphicFrameChg>
        <pc:graphicFrameChg chg="del">
          <ac:chgData name="Atanu Das" userId="e0d538d8-76f6-4687-864f-5fd640f40a52" providerId="ADAL" clId="{8D74DE3A-4F78-4FAD-AF3F-2E39DDAC1C09}" dt="2022-06-18T11:19:59.800" v="141" actId="478"/>
          <ac:graphicFrameMkLst>
            <pc:docMk/>
            <pc:sldMk cId="2816773749" sldId="778"/>
            <ac:graphicFrameMk id="4" creationId="{6675CA23-44A4-4CB9-97D1-1A9FE9E3E51B}"/>
          </ac:graphicFrameMkLst>
        </pc:graphicFrameChg>
        <pc:graphicFrameChg chg="mod">
          <ac:chgData name="Atanu Das" userId="e0d538d8-76f6-4687-864f-5fd640f40a52" providerId="ADAL" clId="{8D74DE3A-4F78-4FAD-AF3F-2E39DDAC1C09}" dt="2022-06-18T11:20:03.512" v="142" actId="1076"/>
          <ac:graphicFrameMkLst>
            <pc:docMk/>
            <pc:sldMk cId="2816773749" sldId="778"/>
            <ac:graphicFrameMk id="5" creationId="{7546FB60-A994-4D73-9E5A-18090186C41D}"/>
          </ac:graphicFrameMkLst>
        </pc:graphicFrameChg>
        <pc:graphicFrameChg chg="add mod modGraphic">
          <ac:chgData name="Atanu Das" userId="e0d538d8-76f6-4687-864f-5fd640f40a52" providerId="ADAL" clId="{8D74DE3A-4F78-4FAD-AF3F-2E39DDAC1C09}" dt="2022-06-18T11:22:11.743" v="164" actId="1076"/>
          <ac:graphicFrameMkLst>
            <pc:docMk/>
            <pc:sldMk cId="2816773749" sldId="778"/>
            <ac:graphicFrameMk id="7" creationId="{D165642B-8058-4F9D-B0B8-FA4182FD0B48}"/>
          </ac:graphicFrameMkLst>
        </pc:graphicFrameChg>
        <pc:graphicFrameChg chg="add mod modGraphic">
          <ac:chgData name="Atanu Das" userId="e0d538d8-76f6-4687-864f-5fd640f40a52" providerId="ADAL" clId="{8D74DE3A-4F78-4FAD-AF3F-2E39DDAC1C09}" dt="2022-06-18T11:37:17.693" v="444" actId="1076"/>
          <ac:graphicFrameMkLst>
            <pc:docMk/>
            <pc:sldMk cId="2816773749" sldId="778"/>
            <ac:graphicFrameMk id="8" creationId="{F8DAAB77-2492-4A90-B974-C893ACD1291B}"/>
          </ac:graphicFrameMkLst>
        </pc:graphicFrameChg>
        <pc:graphicFrameChg chg="add mod modGraphic">
          <ac:chgData name="Atanu Das" userId="e0d538d8-76f6-4687-864f-5fd640f40a52" providerId="ADAL" clId="{8D74DE3A-4F78-4FAD-AF3F-2E39DDAC1C09}" dt="2022-06-18T11:22:33.422" v="169" actId="113"/>
          <ac:graphicFrameMkLst>
            <pc:docMk/>
            <pc:sldMk cId="2816773749" sldId="778"/>
            <ac:graphicFrameMk id="10" creationId="{4335CA15-E93B-42CF-8362-3EDC24B9FC90}"/>
          </ac:graphicFrameMkLst>
        </pc:graphicFrameChg>
      </pc:sldChg>
      <pc:sldChg chg="del">
        <pc:chgData name="Atanu Das" userId="e0d538d8-76f6-4687-864f-5fd640f40a52" providerId="ADAL" clId="{8D74DE3A-4F78-4FAD-AF3F-2E39DDAC1C09}" dt="2022-06-18T07:28:15.674" v="3" actId="47"/>
        <pc:sldMkLst>
          <pc:docMk/>
          <pc:sldMk cId="189315304" sldId="779"/>
        </pc:sldMkLst>
      </pc:sldChg>
      <pc:sldChg chg="addSp delSp modSp add mod">
        <pc:chgData name="Atanu Das" userId="e0d538d8-76f6-4687-864f-5fd640f40a52" providerId="ADAL" clId="{8D74DE3A-4F78-4FAD-AF3F-2E39DDAC1C09}" dt="2022-06-18T11:39:04.162" v="462" actId="14100"/>
        <pc:sldMkLst>
          <pc:docMk/>
          <pc:sldMk cId="4272587850" sldId="779"/>
        </pc:sldMkLst>
        <pc:spChg chg="mod">
          <ac:chgData name="Atanu Das" userId="e0d538d8-76f6-4687-864f-5fd640f40a52" providerId="ADAL" clId="{8D74DE3A-4F78-4FAD-AF3F-2E39DDAC1C09}" dt="2022-06-18T11:22:47.888" v="172" actId="20577"/>
          <ac:spMkLst>
            <pc:docMk/>
            <pc:sldMk cId="4272587850" sldId="779"/>
            <ac:spMk id="2" creationId="{21B527D9-FD7F-4872-8214-4C3C75F0E8B1}"/>
          </ac:spMkLst>
        </pc:spChg>
        <pc:spChg chg="mod">
          <ac:chgData name="Atanu Das" userId="e0d538d8-76f6-4687-864f-5fd640f40a52" providerId="ADAL" clId="{8D74DE3A-4F78-4FAD-AF3F-2E39DDAC1C09}" dt="2022-06-18T11:23:11.907" v="177" actId="20577"/>
          <ac:spMkLst>
            <pc:docMk/>
            <pc:sldMk cId="4272587850" sldId="779"/>
            <ac:spMk id="6" creationId="{1F5FD455-FD3C-445C-849F-0817A591945A}"/>
          </ac:spMkLst>
        </pc:spChg>
        <pc:spChg chg="mod">
          <ac:chgData name="Atanu Das" userId="e0d538d8-76f6-4687-864f-5fd640f40a52" providerId="ADAL" clId="{8D74DE3A-4F78-4FAD-AF3F-2E39DDAC1C09}" dt="2022-06-18T11:24:22.588" v="242" actId="20577"/>
          <ac:spMkLst>
            <pc:docMk/>
            <pc:sldMk cId="4272587850" sldId="779"/>
            <ac:spMk id="9" creationId="{D3CD7064-18D9-4EC3-B435-1C6F106166C6}"/>
          </ac:spMkLst>
        </pc:spChg>
        <pc:spChg chg="add mod">
          <ac:chgData name="Atanu Das" userId="e0d538d8-76f6-4687-864f-5fd640f40a52" providerId="ADAL" clId="{8D74DE3A-4F78-4FAD-AF3F-2E39DDAC1C09}" dt="2022-06-18T11:39:04.162" v="462" actId="14100"/>
          <ac:spMkLst>
            <pc:docMk/>
            <pc:sldMk cId="4272587850" sldId="779"/>
            <ac:spMk id="15" creationId="{517FBAC7-8D90-4041-BA59-3BCDA247C8C5}"/>
          </ac:spMkLst>
        </pc:spChg>
        <pc:graphicFrameChg chg="add mod modGraphic">
          <ac:chgData name="Atanu Das" userId="e0d538d8-76f6-4687-864f-5fd640f40a52" providerId="ADAL" clId="{8D74DE3A-4F78-4FAD-AF3F-2E39DDAC1C09}" dt="2022-06-18T11:25:07.185" v="249"/>
          <ac:graphicFrameMkLst>
            <pc:docMk/>
            <pc:sldMk cId="4272587850" sldId="779"/>
            <ac:graphicFrameMk id="3" creationId="{8B43654E-0876-4146-B4F3-4A9CFF56C81C}"/>
          </ac:graphicFrameMkLst>
        </pc:graphicFrameChg>
        <pc:graphicFrameChg chg="add mod modGraphic">
          <ac:chgData name="Atanu Das" userId="e0d538d8-76f6-4687-864f-5fd640f40a52" providerId="ADAL" clId="{8D74DE3A-4F78-4FAD-AF3F-2E39DDAC1C09}" dt="2022-06-18T11:25:41.952" v="255" actId="113"/>
          <ac:graphicFrameMkLst>
            <pc:docMk/>
            <pc:sldMk cId="4272587850" sldId="779"/>
            <ac:graphicFrameMk id="4" creationId="{2AAF42E5-5D42-4A5B-B6EC-3459D380EF6F}"/>
          </ac:graphicFrameMkLst>
        </pc:graphicFrameChg>
        <pc:graphicFrameChg chg="del">
          <ac:chgData name="Atanu Das" userId="e0d538d8-76f6-4687-864f-5fd640f40a52" providerId="ADAL" clId="{8D74DE3A-4F78-4FAD-AF3F-2E39DDAC1C09}" dt="2022-06-18T11:22:59.104" v="173" actId="478"/>
          <ac:graphicFrameMkLst>
            <pc:docMk/>
            <pc:sldMk cId="4272587850" sldId="779"/>
            <ac:graphicFrameMk id="5" creationId="{7546FB60-A994-4D73-9E5A-18090186C41D}"/>
          </ac:graphicFrameMkLst>
        </pc:graphicFrameChg>
        <pc:graphicFrameChg chg="mod">
          <ac:chgData name="Atanu Das" userId="e0d538d8-76f6-4687-864f-5fd640f40a52" providerId="ADAL" clId="{8D74DE3A-4F78-4FAD-AF3F-2E39DDAC1C09}" dt="2022-06-18T11:23:05.737" v="174" actId="1076"/>
          <ac:graphicFrameMkLst>
            <pc:docMk/>
            <pc:sldMk cId="4272587850" sldId="779"/>
            <ac:graphicFrameMk id="7" creationId="{D165642B-8058-4F9D-B0B8-FA4182FD0B48}"/>
          </ac:graphicFrameMkLst>
        </pc:graphicFrameChg>
        <pc:graphicFrameChg chg="del mod">
          <ac:chgData name="Atanu Das" userId="e0d538d8-76f6-4687-864f-5fd640f40a52" providerId="ADAL" clId="{8D74DE3A-4F78-4FAD-AF3F-2E39DDAC1C09}" dt="2022-06-18T11:37:27.420" v="447" actId="478"/>
          <ac:graphicFrameMkLst>
            <pc:docMk/>
            <pc:sldMk cId="4272587850" sldId="779"/>
            <ac:graphicFrameMk id="8" creationId="{F8DAAB77-2492-4A90-B974-C893ACD1291B}"/>
          </ac:graphicFrameMkLst>
        </pc:graphicFrameChg>
        <pc:graphicFrameChg chg="mod">
          <ac:chgData name="Atanu Das" userId="e0d538d8-76f6-4687-864f-5fd640f40a52" providerId="ADAL" clId="{8D74DE3A-4F78-4FAD-AF3F-2E39DDAC1C09}" dt="2022-06-18T11:23:18.557" v="178" actId="1076"/>
          <ac:graphicFrameMkLst>
            <pc:docMk/>
            <pc:sldMk cId="4272587850" sldId="779"/>
            <ac:graphicFrameMk id="10" creationId="{4335CA15-E93B-42CF-8362-3EDC24B9FC90}"/>
          </ac:graphicFrameMkLst>
        </pc:graphicFrameChg>
        <pc:graphicFrameChg chg="add del mod">
          <ac:chgData name="Atanu Das" userId="e0d538d8-76f6-4687-864f-5fd640f40a52" providerId="ADAL" clId="{8D74DE3A-4F78-4FAD-AF3F-2E39DDAC1C09}" dt="2022-06-18T11:37:30.044" v="448" actId="478"/>
          <ac:graphicFrameMkLst>
            <pc:docMk/>
            <pc:sldMk cId="4272587850" sldId="779"/>
            <ac:graphicFrameMk id="11" creationId="{9A241AF2-8FDC-47A2-98B4-EFA2FE546787}"/>
          </ac:graphicFrameMkLst>
        </pc:graphicFrameChg>
        <pc:graphicFrameChg chg="add mod">
          <ac:chgData name="Atanu Das" userId="e0d538d8-76f6-4687-864f-5fd640f40a52" providerId="ADAL" clId="{8D74DE3A-4F78-4FAD-AF3F-2E39DDAC1C09}" dt="2022-06-18T11:26:06.370" v="258" actId="1076"/>
          <ac:graphicFrameMkLst>
            <pc:docMk/>
            <pc:sldMk cId="4272587850" sldId="779"/>
            <ac:graphicFrameMk id="12" creationId="{B0B09A3A-3E08-47B6-BFAA-26E42AA4EEE9}"/>
          </ac:graphicFrameMkLst>
        </pc:graphicFrameChg>
        <pc:graphicFrameChg chg="add mod">
          <ac:chgData name="Atanu Das" userId="e0d538d8-76f6-4687-864f-5fd640f40a52" providerId="ADAL" clId="{8D74DE3A-4F78-4FAD-AF3F-2E39DDAC1C09}" dt="2022-06-18T11:37:34.869" v="449" actId="1076"/>
          <ac:graphicFrameMkLst>
            <pc:docMk/>
            <pc:sldMk cId="4272587850" sldId="779"/>
            <ac:graphicFrameMk id="13" creationId="{985B0EAE-CE5C-4196-AE2F-DEF2C48CAF91}"/>
          </ac:graphicFrameMkLst>
        </pc:graphicFrameChg>
        <pc:graphicFrameChg chg="add mod">
          <ac:chgData name="Atanu Das" userId="e0d538d8-76f6-4687-864f-5fd640f40a52" providerId="ADAL" clId="{8D74DE3A-4F78-4FAD-AF3F-2E39DDAC1C09}" dt="2022-06-18T11:37:42.135" v="451" actId="1076"/>
          <ac:graphicFrameMkLst>
            <pc:docMk/>
            <pc:sldMk cId="4272587850" sldId="779"/>
            <ac:graphicFrameMk id="14" creationId="{3F246477-D2BD-44FD-A1C9-677BB1A252D4}"/>
          </ac:graphicFrameMkLst>
        </pc:graphicFrameChg>
      </pc:sldChg>
      <pc:sldChg chg="addSp delSp modSp add mod">
        <pc:chgData name="Atanu Das" userId="e0d538d8-76f6-4687-864f-5fd640f40a52" providerId="ADAL" clId="{8D74DE3A-4F78-4FAD-AF3F-2E39DDAC1C09}" dt="2022-06-18T11:40:04.111" v="473" actId="1076"/>
        <pc:sldMkLst>
          <pc:docMk/>
          <pc:sldMk cId="2691000476" sldId="780"/>
        </pc:sldMkLst>
        <pc:spChg chg="mod">
          <ac:chgData name="Atanu Das" userId="e0d538d8-76f6-4687-864f-5fd640f40a52" providerId="ADAL" clId="{8D74DE3A-4F78-4FAD-AF3F-2E39DDAC1C09}" dt="2022-06-18T11:26:28.415" v="262" actId="20577"/>
          <ac:spMkLst>
            <pc:docMk/>
            <pc:sldMk cId="2691000476" sldId="780"/>
            <ac:spMk id="2" creationId="{21B527D9-FD7F-4872-8214-4C3C75F0E8B1}"/>
          </ac:spMkLst>
        </pc:spChg>
        <pc:spChg chg="mod">
          <ac:chgData name="Atanu Das" userId="e0d538d8-76f6-4687-864f-5fd640f40a52" providerId="ADAL" clId="{8D74DE3A-4F78-4FAD-AF3F-2E39DDAC1C09}" dt="2022-06-18T11:27:03.217" v="268" actId="20577"/>
          <ac:spMkLst>
            <pc:docMk/>
            <pc:sldMk cId="2691000476" sldId="780"/>
            <ac:spMk id="6" creationId="{1F5FD455-FD3C-445C-849F-0817A591945A}"/>
          </ac:spMkLst>
        </pc:spChg>
        <pc:spChg chg="mod">
          <ac:chgData name="Atanu Das" userId="e0d538d8-76f6-4687-864f-5fd640f40a52" providerId="ADAL" clId="{8D74DE3A-4F78-4FAD-AF3F-2E39DDAC1C09}" dt="2022-06-18T11:27:26.975" v="272" actId="1076"/>
          <ac:spMkLst>
            <pc:docMk/>
            <pc:sldMk cId="2691000476" sldId="780"/>
            <ac:spMk id="9" creationId="{D3CD7064-18D9-4EC3-B435-1C6F106166C6}"/>
          </ac:spMkLst>
        </pc:spChg>
        <pc:spChg chg="add del mod">
          <ac:chgData name="Atanu Das" userId="e0d538d8-76f6-4687-864f-5fd640f40a52" providerId="ADAL" clId="{8D74DE3A-4F78-4FAD-AF3F-2E39DDAC1C09}" dt="2022-06-18T11:39:20.796" v="466" actId="478"/>
          <ac:spMkLst>
            <pc:docMk/>
            <pc:sldMk cId="2691000476" sldId="780"/>
            <ac:spMk id="40" creationId="{FD540668-5A42-496B-9943-9389F538A23D}"/>
          </ac:spMkLst>
        </pc:spChg>
        <pc:spChg chg="add mod">
          <ac:chgData name="Atanu Das" userId="e0d538d8-76f6-4687-864f-5fd640f40a52" providerId="ADAL" clId="{8D74DE3A-4F78-4FAD-AF3F-2E39DDAC1C09}" dt="2022-06-18T11:40:04.111" v="473" actId="1076"/>
          <ac:spMkLst>
            <pc:docMk/>
            <pc:sldMk cId="2691000476" sldId="780"/>
            <ac:spMk id="41" creationId="{E8BAC640-CCFA-4A93-BD0F-BAB377A4E9C8}"/>
          </ac:spMkLst>
        </pc:spChg>
        <pc:graphicFrameChg chg="mod">
          <ac:chgData name="Atanu Das" userId="e0d538d8-76f6-4687-864f-5fd640f40a52" providerId="ADAL" clId="{8D74DE3A-4F78-4FAD-AF3F-2E39DDAC1C09}" dt="2022-06-18T11:39:54.208" v="470" actId="1076"/>
          <ac:graphicFrameMkLst>
            <pc:docMk/>
            <pc:sldMk cId="2691000476" sldId="780"/>
            <ac:graphicFrameMk id="3" creationId="{8B43654E-0876-4146-B4F3-4A9CFF56C81C}"/>
          </ac:graphicFrameMkLst>
        </pc:graphicFrameChg>
        <pc:graphicFrameChg chg="mod">
          <ac:chgData name="Atanu Das" userId="e0d538d8-76f6-4687-864f-5fd640f40a52" providerId="ADAL" clId="{8D74DE3A-4F78-4FAD-AF3F-2E39DDAC1C09}" dt="2022-06-18T11:39:50.715" v="469" actId="1076"/>
          <ac:graphicFrameMkLst>
            <pc:docMk/>
            <pc:sldMk cId="2691000476" sldId="780"/>
            <ac:graphicFrameMk id="4" creationId="{2AAF42E5-5D42-4A5B-B6EC-3459D380EF6F}"/>
          </ac:graphicFrameMkLst>
        </pc:graphicFrameChg>
        <pc:graphicFrameChg chg="add mod modGraphic">
          <ac:chgData name="Atanu Das" userId="e0d538d8-76f6-4687-864f-5fd640f40a52" providerId="ADAL" clId="{8D74DE3A-4F78-4FAD-AF3F-2E39DDAC1C09}" dt="2022-06-18T11:33:43.985" v="380" actId="242"/>
          <ac:graphicFrameMkLst>
            <pc:docMk/>
            <pc:sldMk cId="2691000476" sldId="780"/>
            <ac:graphicFrameMk id="5" creationId="{2E81C88F-8911-4E51-92F4-D889008FEE75}"/>
          </ac:graphicFrameMkLst>
        </pc:graphicFrameChg>
        <pc:graphicFrameChg chg="del">
          <ac:chgData name="Atanu Das" userId="e0d538d8-76f6-4687-864f-5fd640f40a52" providerId="ADAL" clId="{8D74DE3A-4F78-4FAD-AF3F-2E39DDAC1C09}" dt="2022-06-18T11:27:00.593" v="266" actId="478"/>
          <ac:graphicFrameMkLst>
            <pc:docMk/>
            <pc:sldMk cId="2691000476" sldId="780"/>
            <ac:graphicFrameMk id="7" creationId="{D165642B-8058-4F9D-B0B8-FA4182FD0B48}"/>
          </ac:graphicFrameMkLst>
        </pc:graphicFrameChg>
        <pc:graphicFrameChg chg="del">
          <ac:chgData name="Atanu Das" userId="e0d538d8-76f6-4687-864f-5fd640f40a52" providerId="ADAL" clId="{8D74DE3A-4F78-4FAD-AF3F-2E39DDAC1C09}" dt="2022-06-18T11:27:00.593" v="266" actId="478"/>
          <ac:graphicFrameMkLst>
            <pc:docMk/>
            <pc:sldMk cId="2691000476" sldId="780"/>
            <ac:graphicFrameMk id="8" creationId="{F8DAAB77-2492-4A90-B974-C893ACD1291B}"/>
          </ac:graphicFrameMkLst>
        </pc:graphicFrameChg>
        <pc:graphicFrameChg chg="del">
          <ac:chgData name="Atanu Das" userId="e0d538d8-76f6-4687-864f-5fd640f40a52" providerId="ADAL" clId="{8D74DE3A-4F78-4FAD-AF3F-2E39DDAC1C09}" dt="2022-06-18T11:27:00.593" v="266" actId="478"/>
          <ac:graphicFrameMkLst>
            <pc:docMk/>
            <pc:sldMk cId="2691000476" sldId="780"/>
            <ac:graphicFrameMk id="10" creationId="{4335CA15-E93B-42CF-8362-3EDC24B9FC90}"/>
          </ac:graphicFrameMkLst>
        </pc:graphicFrameChg>
        <pc:graphicFrameChg chg="mod modGraphic">
          <ac:chgData name="Atanu Das" userId="e0d538d8-76f6-4687-864f-5fd640f40a52" providerId="ADAL" clId="{8D74DE3A-4F78-4FAD-AF3F-2E39DDAC1C09}" dt="2022-06-18T11:40:00.902" v="472" actId="1076"/>
          <ac:graphicFrameMkLst>
            <pc:docMk/>
            <pc:sldMk cId="2691000476" sldId="780"/>
            <ac:graphicFrameMk id="11" creationId="{9A241AF2-8FDC-47A2-98B4-EFA2FE546787}"/>
          </ac:graphicFrameMkLst>
        </pc:graphicFrameChg>
        <pc:graphicFrameChg chg="mod modGraphic">
          <ac:chgData name="Atanu Das" userId="e0d538d8-76f6-4687-864f-5fd640f40a52" providerId="ADAL" clId="{8D74DE3A-4F78-4FAD-AF3F-2E39DDAC1C09}" dt="2022-06-18T11:39:57.476" v="471" actId="1076"/>
          <ac:graphicFrameMkLst>
            <pc:docMk/>
            <pc:sldMk cId="2691000476" sldId="780"/>
            <ac:graphicFrameMk id="12" creationId="{B0B09A3A-3E08-47B6-BFAA-26E42AA4EEE9}"/>
          </ac:graphicFrameMkLst>
        </pc:graphicFrameChg>
        <pc:graphicFrameChg chg="add mod">
          <ac:chgData name="Atanu Das" userId="e0d538d8-76f6-4687-864f-5fd640f40a52" providerId="ADAL" clId="{8D74DE3A-4F78-4FAD-AF3F-2E39DDAC1C09}" dt="2022-06-18T11:30:30.331" v="328" actId="1076"/>
          <ac:graphicFrameMkLst>
            <pc:docMk/>
            <pc:sldMk cId="2691000476" sldId="780"/>
            <ac:graphicFrameMk id="13" creationId="{6ADD90A9-F966-4A7E-938A-D808D21CB25F}"/>
          </ac:graphicFrameMkLst>
        </pc:graphicFrameChg>
        <pc:graphicFrameChg chg="add mod">
          <ac:chgData name="Atanu Das" userId="e0d538d8-76f6-4687-864f-5fd640f40a52" providerId="ADAL" clId="{8D74DE3A-4F78-4FAD-AF3F-2E39DDAC1C09}" dt="2022-06-18T11:30:18.323" v="325" actId="1076"/>
          <ac:graphicFrameMkLst>
            <pc:docMk/>
            <pc:sldMk cId="2691000476" sldId="780"/>
            <ac:graphicFrameMk id="14" creationId="{CF226AE8-2D38-4C9D-B60A-B98207473223}"/>
          </ac:graphicFrameMkLst>
        </pc:graphicFrameChg>
        <pc:graphicFrameChg chg="add mod modGraphic">
          <ac:chgData name="Atanu Das" userId="e0d538d8-76f6-4687-864f-5fd640f40a52" providerId="ADAL" clId="{8D74DE3A-4F78-4FAD-AF3F-2E39DDAC1C09}" dt="2022-06-18T11:28:43.555" v="293"/>
          <ac:graphicFrameMkLst>
            <pc:docMk/>
            <pc:sldMk cId="2691000476" sldId="780"/>
            <ac:graphicFrameMk id="15" creationId="{2BE760C5-498C-4F10-B1A1-932B579B0DCC}"/>
          </ac:graphicFrameMkLst>
        </pc:graphicFrameChg>
        <pc:graphicFrameChg chg="add mod">
          <ac:chgData name="Atanu Das" userId="e0d538d8-76f6-4687-864f-5fd640f40a52" providerId="ADAL" clId="{8D74DE3A-4F78-4FAD-AF3F-2E39DDAC1C09}" dt="2022-06-18T11:32:29.013" v="366" actId="1076"/>
          <ac:graphicFrameMkLst>
            <pc:docMk/>
            <pc:sldMk cId="2691000476" sldId="780"/>
            <ac:graphicFrameMk id="16" creationId="{0BA10195-D004-45E7-9ABD-F7F5EDE41832}"/>
          </ac:graphicFrameMkLst>
        </pc:graphicFrameChg>
        <pc:cxnChg chg="add mod">
          <ac:chgData name="Atanu Das" userId="e0d538d8-76f6-4687-864f-5fd640f40a52" providerId="ADAL" clId="{8D74DE3A-4F78-4FAD-AF3F-2E39DDAC1C09}" dt="2022-06-18T11:33:36.474" v="378" actId="14100"/>
          <ac:cxnSpMkLst>
            <pc:docMk/>
            <pc:sldMk cId="2691000476" sldId="780"/>
            <ac:cxnSpMk id="18" creationId="{558DB7AB-1DED-43CD-A719-1829D67FC964}"/>
          </ac:cxnSpMkLst>
        </pc:cxnChg>
        <pc:cxnChg chg="add mod">
          <ac:chgData name="Atanu Das" userId="e0d538d8-76f6-4687-864f-5fd640f40a52" providerId="ADAL" clId="{8D74DE3A-4F78-4FAD-AF3F-2E39DDAC1C09}" dt="2022-06-18T11:30:30.331" v="328" actId="1076"/>
          <ac:cxnSpMkLst>
            <pc:docMk/>
            <pc:sldMk cId="2691000476" sldId="780"/>
            <ac:cxnSpMk id="21" creationId="{D300074A-4C85-417A-8F06-80B60971DEEF}"/>
          </ac:cxnSpMkLst>
        </pc:cxnChg>
        <pc:cxnChg chg="add mod">
          <ac:chgData name="Atanu Das" userId="e0d538d8-76f6-4687-864f-5fd640f40a52" providerId="ADAL" clId="{8D74DE3A-4F78-4FAD-AF3F-2E39DDAC1C09}" dt="2022-06-18T11:33:36.474" v="378" actId="14100"/>
          <ac:cxnSpMkLst>
            <pc:docMk/>
            <pc:sldMk cId="2691000476" sldId="780"/>
            <ac:cxnSpMk id="29" creationId="{76407E64-5EC0-459B-8B66-C959B0CCA52C}"/>
          </ac:cxnSpMkLst>
        </pc:cxnChg>
        <pc:cxnChg chg="add mod">
          <ac:chgData name="Atanu Das" userId="e0d538d8-76f6-4687-864f-5fd640f40a52" providerId="ADAL" clId="{8D74DE3A-4F78-4FAD-AF3F-2E39DDAC1C09}" dt="2022-06-18T11:34:05.260" v="383" actId="14100"/>
          <ac:cxnSpMkLst>
            <pc:docMk/>
            <pc:sldMk cId="2691000476" sldId="780"/>
            <ac:cxnSpMk id="37" creationId="{2B59B221-126A-40F7-8693-609C367C556B}"/>
          </ac:cxnSpMkLst>
        </pc:cxnChg>
      </pc:sldChg>
    </pc:docChg>
  </pc:docChgLst>
  <pc:docChgLst>
    <pc:chgData name="Atanu Das" userId="e0d538d8-76f6-4687-864f-5fd640f40a52" providerId="ADAL" clId="{2436DAA1-D132-4566-B465-9AD2FDCDF960}"/>
    <pc:docChg chg="custSel addSld modSld addSection modSection">
      <pc:chgData name="Atanu Das" userId="e0d538d8-76f6-4687-864f-5fd640f40a52" providerId="ADAL" clId="{2436DAA1-D132-4566-B465-9AD2FDCDF960}" dt="2022-06-19T06:15:48.643" v="139" actId="14100"/>
      <pc:docMkLst>
        <pc:docMk/>
      </pc:docMkLst>
      <pc:sldChg chg="addSp delSp modSp add mod">
        <pc:chgData name="Atanu Das" userId="e0d538d8-76f6-4687-864f-5fd640f40a52" providerId="ADAL" clId="{2436DAA1-D132-4566-B465-9AD2FDCDF960}" dt="2022-06-19T06:13:31.017" v="102" actId="14734"/>
        <pc:sldMkLst>
          <pc:docMk/>
          <pc:sldMk cId="1033232074" sldId="781"/>
        </pc:sldMkLst>
        <pc:spChg chg="mod">
          <ac:chgData name="Atanu Das" userId="e0d538d8-76f6-4687-864f-5fd640f40a52" providerId="ADAL" clId="{2436DAA1-D132-4566-B465-9AD2FDCDF960}" dt="2022-06-18T17:31:25.705" v="27" actId="20577"/>
          <ac:spMkLst>
            <pc:docMk/>
            <pc:sldMk cId="1033232074" sldId="781"/>
            <ac:spMk id="2" creationId="{21B527D9-FD7F-4872-8214-4C3C75F0E8B1}"/>
          </ac:spMkLst>
        </pc:spChg>
        <pc:spChg chg="del">
          <ac:chgData name="Atanu Das" userId="e0d538d8-76f6-4687-864f-5fd640f40a52" providerId="ADAL" clId="{2436DAA1-D132-4566-B465-9AD2FDCDF960}" dt="2022-06-18T17:31:14.565" v="3" actId="478"/>
          <ac:spMkLst>
            <pc:docMk/>
            <pc:sldMk cId="1033232074" sldId="781"/>
            <ac:spMk id="6" creationId="{1F5FD455-FD3C-445C-849F-0817A591945A}"/>
          </ac:spMkLst>
        </pc:spChg>
        <pc:spChg chg="mod">
          <ac:chgData name="Atanu Das" userId="e0d538d8-76f6-4687-864f-5fd640f40a52" providerId="ADAL" clId="{2436DAA1-D132-4566-B465-9AD2FDCDF960}" dt="2022-06-19T06:09:47.387" v="75" actId="403"/>
          <ac:spMkLst>
            <pc:docMk/>
            <pc:sldMk cId="1033232074" sldId="781"/>
            <ac:spMk id="9" creationId="{D3CD7064-18D9-4EC3-B435-1C6F106166C6}"/>
          </ac:spMkLst>
        </pc:spChg>
        <pc:spChg chg="del">
          <ac:chgData name="Atanu Das" userId="e0d538d8-76f6-4687-864f-5fd640f40a52" providerId="ADAL" clId="{2436DAA1-D132-4566-B465-9AD2FDCDF960}" dt="2022-06-18T17:31:14.565" v="3" actId="478"/>
          <ac:spMkLst>
            <pc:docMk/>
            <pc:sldMk cId="1033232074" sldId="781"/>
            <ac:spMk id="41" creationId="{E8BAC640-CCFA-4A93-BD0F-BAB377A4E9C8}"/>
          </ac:spMkLst>
        </pc:spChg>
        <pc:graphicFrameChg chg="del">
          <ac:chgData name="Atanu Das" userId="e0d538d8-76f6-4687-864f-5fd640f40a52" providerId="ADAL" clId="{2436DAA1-D132-4566-B465-9AD2FDCDF960}" dt="2022-06-18T17:31:17.246" v="4" actId="478"/>
          <ac:graphicFrameMkLst>
            <pc:docMk/>
            <pc:sldMk cId="1033232074" sldId="781"/>
            <ac:graphicFrameMk id="3" creationId="{8B43654E-0876-4146-B4F3-4A9CFF56C81C}"/>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4" creationId="{2AAF42E5-5D42-4A5B-B6EC-3459D380EF6F}"/>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5" creationId="{2E81C88F-8911-4E51-92F4-D889008FEE75}"/>
          </ac:graphicFrameMkLst>
        </pc:graphicFrameChg>
        <pc:graphicFrameChg chg="add mod modGraphic">
          <ac:chgData name="Atanu Das" userId="e0d538d8-76f6-4687-864f-5fd640f40a52" providerId="ADAL" clId="{2436DAA1-D132-4566-B465-9AD2FDCDF960}" dt="2022-06-19T06:13:31.017" v="102" actId="14734"/>
          <ac:graphicFrameMkLst>
            <pc:docMk/>
            <pc:sldMk cId="1033232074" sldId="781"/>
            <ac:graphicFrameMk id="5" creationId="{9AF0E466-C664-4B19-B085-4BD1E1BCBE7B}"/>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1" creationId="{9A241AF2-8FDC-47A2-98B4-EFA2FE546787}"/>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2" creationId="{B0B09A3A-3E08-47B6-BFAA-26E42AA4EEE9}"/>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3" creationId="{6ADD90A9-F966-4A7E-938A-D808D21CB25F}"/>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4" creationId="{CF226AE8-2D38-4C9D-B60A-B98207473223}"/>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5" creationId="{2BE760C5-498C-4F10-B1A1-932B579B0DCC}"/>
          </ac:graphicFrameMkLst>
        </pc:graphicFrameChg>
        <pc:graphicFrameChg chg="del">
          <ac:chgData name="Atanu Das" userId="e0d538d8-76f6-4687-864f-5fd640f40a52" providerId="ADAL" clId="{2436DAA1-D132-4566-B465-9AD2FDCDF960}" dt="2022-06-18T17:31:14.565" v="3" actId="478"/>
          <ac:graphicFrameMkLst>
            <pc:docMk/>
            <pc:sldMk cId="1033232074" sldId="781"/>
            <ac:graphicFrameMk id="16" creationId="{0BA10195-D004-45E7-9ABD-F7F5EDE41832}"/>
          </ac:graphicFrameMkLst>
        </pc:graphicFrameChg>
        <pc:picChg chg="add del mod">
          <ac:chgData name="Atanu Das" userId="e0d538d8-76f6-4687-864f-5fd640f40a52" providerId="ADAL" clId="{2436DAA1-D132-4566-B465-9AD2FDCDF960}" dt="2022-06-19T06:08:28.652" v="71" actId="478"/>
          <ac:picMkLst>
            <pc:docMk/>
            <pc:sldMk cId="1033232074" sldId="781"/>
            <ac:picMk id="4" creationId="{FA89D700-AC94-4832-996F-9F62B2FF8D5A}"/>
          </ac:picMkLst>
        </pc:picChg>
        <pc:cxnChg chg="del mod">
          <ac:chgData name="Atanu Das" userId="e0d538d8-76f6-4687-864f-5fd640f40a52" providerId="ADAL" clId="{2436DAA1-D132-4566-B465-9AD2FDCDF960}" dt="2022-06-18T17:31:14.565" v="3" actId="478"/>
          <ac:cxnSpMkLst>
            <pc:docMk/>
            <pc:sldMk cId="1033232074" sldId="781"/>
            <ac:cxnSpMk id="18" creationId="{558DB7AB-1DED-43CD-A719-1829D67FC964}"/>
          </ac:cxnSpMkLst>
        </pc:cxnChg>
        <pc:cxnChg chg="del mod">
          <ac:chgData name="Atanu Das" userId="e0d538d8-76f6-4687-864f-5fd640f40a52" providerId="ADAL" clId="{2436DAA1-D132-4566-B465-9AD2FDCDF960}" dt="2022-06-18T17:31:14.565" v="3" actId="478"/>
          <ac:cxnSpMkLst>
            <pc:docMk/>
            <pc:sldMk cId="1033232074" sldId="781"/>
            <ac:cxnSpMk id="21" creationId="{D300074A-4C85-417A-8F06-80B60971DEEF}"/>
          </ac:cxnSpMkLst>
        </pc:cxnChg>
        <pc:cxnChg chg="del mod">
          <ac:chgData name="Atanu Das" userId="e0d538d8-76f6-4687-864f-5fd640f40a52" providerId="ADAL" clId="{2436DAA1-D132-4566-B465-9AD2FDCDF960}" dt="2022-06-18T17:31:14.565" v="3" actId="478"/>
          <ac:cxnSpMkLst>
            <pc:docMk/>
            <pc:sldMk cId="1033232074" sldId="781"/>
            <ac:cxnSpMk id="29" creationId="{76407E64-5EC0-459B-8B66-C959B0CCA52C}"/>
          </ac:cxnSpMkLst>
        </pc:cxnChg>
        <pc:cxnChg chg="del mod">
          <ac:chgData name="Atanu Das" userId="e0d538d8-76f6-4687-864f-5fd640f40a52" providerId="ADAL" clId="{2436DAA1-D132-4566-B465-9AD2FDCDF960}" dt="2022-06-18T17:31:14.565" v="3" actId="478"/>
          <ac:cxnSpMkLst>
            <pc:docMk/>
            <pc:sldMk cId="1033232074" sldId="781"/>
            <ac:cxnSpMk id="37" creationId="{2B59B221-126A-40F7-8693-609C367C556B}"/>
          </ac:cxnSpMkLst>
        </pc:cxnChg>
      </pc:sldChg>
      <pc:sldChg chg="addSp modSp add mod">
        <pc:chgData name="Atanu Das" userId="e0d538d8-76f6-4687-864f-5fd640f40a52" providerId="ADAL" clId="{2436DAA1-D132-4566-B465-9AD2FDCDF960}" dt="2022-06-19T06:15:48.643" v="139" actId="14100"/>
        <pc:sldMkLst>
          <pc:docMk/>
          <pc:sldMk cId="3358485519" sldId="782"/>
        </pc:sldMkLst>
        <pc:spChg chg="mod">
          <ac:chgData name="Atanu Das" userId="e0d538d8-76f6-4687-864f-5fd640f40a52" providerId="ADAL" clId="{2436DAA1-D132-4566-B465-9AD2FDCDF960}" dt="2022-06-19T05:56:08.997" v="70" actId="20577"/>
          <ac:spMkLst>
            <pc:docMk/>
            <pc:sldMk cId="3358485519" sldId="782"/>
            <ac:spMk id="2" creationId="{21B527D9-FD7F-4872-8214-4C3C75F0E8B1}"/>
          </ac:spMkLst>
        </pc:spChg>
        <pc:spChg chg="mod">
          <ac:chgData name="Atanu Das" userId="e0d538d8-76f6-4687-864f-5fd640f40a52" providerId="ADAL" clId="{2436DAA1-D132-4566-B465-9AD2FDCDF960}" dt="2022-06-19T06:15:34.577" v="111" actId="403"/>
          <ac:spMkLst>
            <pc:docMk/>
            <pc:sldMk cId="3358485519" sldId="782"/>
            <ac:spMk id="9" creationId="{D3CD7064-18D9-4EC3-B435-1C6F106166C6}"/>
          </ac:spMkLst>
        </pc:spChg>
        <pc:picChg chg="mod">
          <ac:chgData name="Atanu Das" userId="e0d538d8-76f6-4687-864f-5fd640f40a52" providerId="ADAL" clId="{2436DAA1-D132-4566-B465-9AD2FDCDF960}" dt="2022-06-19T06:15:42.772" v="138" actId="1037"/>
          <ac:picMkLst>
            <pc:docMk/>
            <pc:sldMk cId="3358485519" sldId="782"/>
            <ac:picMk id="4" creationId="{FA89D700-AC94-4832-996F-9F62B2FF8D5A}"/>
          </ac:picMkLst>
        </pc:picChg>
        <pc:picChg chg="add mod">
          <ac:chgData name="Atanu Das" userId="e0d538d8-76f6-4687-864f-5fd640f40a52" providerId="ADAL" clId="{2436DAA1-D132-4566-B465-9AD2FDCDF960}" dt="2022-06-19T06:15:48.643" v="139" actId="14100"/>
          <ac:picMkLst>
            <pc:docMk/>
            <pc:sldMk cId="3358485519" sldId="782"/>
            <ac:picMk id="5" creationId="{D6C13712-95B1-43AE-A5F5-43AEEF80D2EF}"/>
          </ac:picMkLst>
        </pc:picChg>
      </pc:sldChg>
    </pc:docChg>
  </pc:docChgLst>
  <pc:docChgLst>
    <pc:chgData name="Atanu Das" userId="e0d538d8-76f6-4687-864f-5fd640f40a52" providerId="ADAL" clId="{B64ACE9B-D3B6-472E-846B-AA8105E98644}"/>
    <pc:docChg chg="undo custSel addSld delSld modSld">
      <pc:chgData name="Atanu Das" userId="e0d538d8-76f6-4687-864f-5fd640f40a52" providerId="ADAL" clId="{B64ACE9B-D3B6-472E-846B-AA8105E98644}" dt="2022-06-13T20:15:18.513" v="604" actId="404"/>
      <pc:docMkLst>
        <pc:docMk/>
      </pc:docMkLst>
      <pc:sldChg chg="addSp modSp del">
        <pc:chgData name="Atanu Das" userId="e0d538d8-76f6-4687-864f-5fd640f40a52" providerId="ADAL" clId="{B64ACE9B-D3B6-472E-846B-AA8105E98644}" dt="2022-06-11T11:51:32.971" v="4" actId="47"/>
        <pc:sldMkLst>
          <pc:docMk/>
          <pc:sldMk cId="872765821" sldId="256"/>
        </pc:sldMkLst>
        <pc:graphicFrameChg chg="add mod">
          <ac:chgData name="Atanu Das" userId="e0d538d8-76f6-4687-864f-5fd640f40a52" providerId="ADAL" clId="{B64ACE9B-D3B6-472E-846B-AA8105E98644}" dt="2022-06-11T11:51:09.730" v="0"/>
          <ac:graphicFrameMkLst>
            <pc:docMk/>
            <pc:sldMk cId="872765821" sldId="256"/>
            <ac:graphicFrameMk id="4" creationId="{B8595F42-8E31-4B79-B9AC-A2E97FBC58EB}"/>
          </ac:graphicFrameMkLst>
        </pc:graphicFrameChg>
      </pc:sldChg>
      <pc:sldChg chg="addSp modSp mod">
        <pc:chgData name="Atanu Das" userId="e0d538d8-76f6-4687-864f-5fd640f40a52" providerId="ADAL" clId="{B64ACE9B-D3B6-472E-846B-AA8105E98644}" dt="2022-06-11T11:56:30.451" v="116" actId="14100"/>
        <pc:sldMkLst>
          <pc:docMk/>
          <pc:sldMk cId="439228779" sldId="257"/>
        </pc:sldMkLst>
        <pc:spChg chg="mod">
          <ac:chgData name="Atanu Das" userId="e0d538d8-76f6-4687-864f-5fd640f40a52" providerId="ADAL" clId="{B64ACE9B-D3B6-472E-846B-AA8105E98644}" dt="2022-06-11T11:56:30.451" v="116" actId="14100"/>
          <ac:spMkLst>
            <pc:docMk/>
            <pc:sldMk cId="439228779" sldId="257"/>
            <ac:spMk id="3" creationId="{11013CC5-8838-456E-B64A-C1935D49130A}"/>
          </ac:spMkLst>
        </pc:spChg>
        <pc:spChg chg="add mod">
          <ac:chgData name="Atanu Das" userId="e0d538d8-76f6-4687-864f-5fd640f40a52" providerId="ADAL" clId="{B64ACE9B-D3B6-472E-846B-AA8105E98644}" dt="2022-06-11T11:56:22.510" v="115" actId="207"/>
          <ac:spMkLst>
            <pc:docMk/>
            <pc:sldMk cId="439228779" sldId="257"/>
            <ac:spMk id="4" creationId="{A90C9EAA-DABC-46D8-88DF-0CF1D04C3206}"/>
          </ac:spMkLst>
        </pc:spChg>
      </pc:sldChg>
      <pc:sldChg chg="delSp modSp add del mod">
        <pc:chgData name="Atanu Das" userId="e0d538d8-76f6-4687-864f-5fd640f40a52" providerId="ADAL" clId="{B64ACE9B-D3B6-472E-846B-AA8105E98644}" dt="2022-06-11T11:52:04.331" v="30" actId="1076"/>
        <pc:sldMkLst>
          <pc:docMk/>
          <pc:sldMk cId="136667702" sldId="774"/>
        </pc:sldMkLst>
        <pc:spChg chg="mod">
          <ac:chgData name="Atanu Das" userId="e0d538d8-76f6-4687-864f-5fd640f40a52" providerId="ADAL" clId="{B64ACE9B-D3B6-472E-846B-AA8105E98644}" dt="2022-06-11T11:52:04.331" v="30" actId="1076"/>
          <ac:spMkLst>
            <pc:docMk/>
            <pc:sldMk cId="136667702" sldId="774"/>
            <ac:spMk id="7171" creationId="{00000000-0000-0000-0000-000000000000}"/>
          </ac:spMkLst>
        </pc:spChg>
        <pc:spChg chg="del mod">
          <ac:chgData name="Atanu Das" userId="e0d538d8-76f6-4687-864f-5fd640f40a52" providerId="ADAL" clId="{B64ACE9B-D3B6-472E-846B-AA8105E98644}" dt="2022-06-11T11:51:50.579" v="6" actId="478"/>
          <ac:spMkLst>
            <pc:docMk/>
            <pc:sldMk cId="136667702" sldId="774"/>
            <ac:spMk id="7172" creationId="{00000000-0000-0000-0000-000000000000}"/>
          </ac:spMkLst>
        </pc:spChg>
      </pc:sldChg>
      <pc:sldChg chg="modSp add mod">
        <pc:chgData name="Atanu Das" userId="e0d538d8-76f6-4687-864f-5fd640f40a52" providerId="ADAL" clId="{B64ACE9B-D3B6-472E-846B-AA8105E98644}" dt="2022-06-13T09:58:01.202" v="379" actId="207"/>
        <pc:sldMkLst>
          <pc:docMk/>
          <pc:sldMk cId="990921790" sldId="775"/>
        </pc:sldMkLst>
        <pc:spChg chg="mod">
          <ac:chgData name="Atanu Das" userId="e0d538d8-76f6-4687-864f-5fd640f40a52" providerId="ADAL" clId="{B64ACE9B-D3B6-472E-846B-AA8105E98644}" dt="2022-06-11T11:57:53.047" v="122" actId="403"/>
          <ac:spMkLst>
            <pc:docMk/>
            <pc:sldMk cId="990921790" sldId="775"/>
            <ac:spMk id="2" creationId="{8CC3719F-30B8-4358-BC7C-BFEE8A0E8848}"/>
          </ac:spMkLst>
        </pc:spChg>
        <pc:spChg chg="mod">
          <ac:chgData name="Atanu Das" userId="e0d538d8-76f6-4687-864f-5fd640f40a52" providerId="ADAL" clId="{B64ACE9B-D3B6-472E-846B-AA8105E98644}" dt="2022-06-13T09:58:01.202" v="379" actId="207"/>
          <ac:spMkLst>
            <pc:docMk/>
            <pc:sldMk cId="990921790" sldId="775"/>
            <ac:spMk id="3" creationId="{11013CC5-8838-456E-B64A-C1935D49130A}"/>
          </ac:spMkLst>
        </pc:spChg>
      </pc:sldChg>
      <pc:sldChg chg="modSp add mod">
        <pc:chgData name="Atanu Das" userId="e0d538d8-76f6-4687-864f-5fd640f40a52" providerId="ADAL" clId="{B64ACE9B-D3B6-472E-846B-AA8105E98644}" dt="2022-06-11T11:59:10.902" v="163" actId="207"/>
        <pc:sldMkLst>
          <pc:docMk/>
          <pc:sldMk cId="1010515929" sldId="776"/>
        </pc:sldMkLst>
        <pc:spChg chg="mod">
          <ac:chgData name="Atanu Das" userId="e0d538d8-76f6-4687-864f-5fd640f40a52" providerId="ADAL" clId="{B64ACE9B-D3B6-472E-846B-AA8105E98644}" dt="2022-06-11T11:58:09.666" v="136" actId="20577"/>
          <ac:spMkLst>
            <pc:docMk/>
            <pc:sldMk cId="1010515929" sldId="776"/>
            <ac:spMk id="2" creationId="{8CC3719F-30B8-4358-BC7C-BFEE8A0E8848}"/>
          </ac:spMkLst>
        </pc:spChg>
        <pc:spChg chg="mod">
          <ac:chgData name="Atanu Das" userId="e0d538d8-76f6-4687-864f-5fd640f40a52" providerId="ADAL" clId="{B64ACE9B-D3B6-472E-846B-AA8105E98644}" dt="2022-06-11T11:59:10.902" v="163" actId="207"/>
          <ac:spMkLst>
            <pc:docMk/>
            <pc:sldMk cId="1010515929" sldId="776"/>
            <ac:spMk id="3" creationId="{11013CC5-8838-456E-B64A-C1935D49130A}"/>
          </ac:spMkLst>
        </pc:spChg>
      </pc:sldChg>
      <pc:sldChg chg="addSp delSp modSp add mod setBg modClrScheme setClrOvrMap chgLayout">
        <pc:chgData name="Atanu Das" userId="e0d538d8-76f6-4687-864f-5fd640f40a52" providerId="ADAL" clId="{B64ACE9B-D3B6-472E-846B-AA8105E98644}" dt="2022-06-13T20:15:18.513" v="604" actId="404"/>
        <pc:sldMkLst>
          <pc:docMk/>
          <pc:sldMk cId="950719323" sldId="777"/>
        </pc:sldMkLst>
        <pc:spChg chg="mod">
          <ac:chgData name="Atanu Das" userId="e0d538d8-76f6-4687-864f-5fd640f40a52" providerId="ADAL" clId="{B64ACE9B-D3B6-472E-846B-AA8105E98644}" dt="2022-06-13T09:09:18.021" v="279" actId="26606"/>
          <ac:spMkLst>
            <pc:docMk/>
            <pc:sldMk cId="950719323" sldId="777"/>
            <ac:spMk id="2" creationId="{8CC3719F-30B8-4358-BC7C-BFEE8A0E8848}"/>
          </ac:spMkLst>
        </pc:spChg>
        <pc:spChg chg="del">
          <ac:chgData name="Atanu Das" userId="e0d538d8-76f6-4687-864f-5fd640f40a52" providerId="ADAL" clId="{B64ACE9B-D3B6-472E-846B-AA8105E98644}" dt="2022-06-11T11:59:23.594" v="165" actId="478"/>
          <ac:spMkLst>
            <pc:docMk/>
            <pc:sldMk cId="950719323" sldId="777"/>
            <ac:spMk id="3" creationId="{11013CC5-8838-456E-B64A-C1935D49130A}"/>
          </ac:spMkLst>
        </pc:spChg>
        <pc:spChg chg="add mod">
          <ac:chgData name="Atanu Das" userId="e0d538d8-76f6-4687-864f-5fd640f40a52" providerId="ADAL" clId="{B64ACE9B-D3B6-472E-846B-AA8105E98644}" dt="2022-06-13T20:13:54.433" v="586" actId="164"/>
          <ac:spMkLst>
            <pc:docMk/>
            <pc:sldMk cId="950719323" sldId="777"/>
            <ac:spMk id="3" creationId="{C1783288-D7E1-44E5-A5C1-4AB0933774C7}"/>
          </ac:spMkLst>
        </pc:spChg>
        <pc:spChg chg="add mod">
          <ac:chgData name="Atanu Das" userId="e0d538d8-76f6-4687-864f-5fd640f40a52" providerId="ADAL" clId="{B64ACE9B-D3B6-472E-846B-AA8105E98644}" dt="2022-06-13T20:15:18.513" v="604" actId="404"/>
          <ac:spMkLst>
            <pc:docMk/>
            <pc:sldMk cId="950719323" sldId="777"/>
            <ac:spMk id="4" creationId="{50372166-9B5B-4C09-9879-4C86FD1785F7}"/>
          </ac:spMkLst>
        </pc:spChg>
        <pc:spChg chg="add del mod">
          <ac:chgData name="Atanu Das" userId="e0d538d8-76f6-4687-864f-5fd640f40a52" providerId="ADAL" clId="{B64ACE9B-D3B6-472E-846B-AA8105E98644}" dt="2022-06-13T09:09:18.021" v="279" actId="26606"/>
          <ac:spMkLst>
            <pc:docMk/>
            <pc:sldMk cId="950719323" sldId="777"/>
            <ac:spMk id="4" creationId="{78E86B25-6809-4C7B-A349-7BD1B65F0A5E}"/>
          </ac:spMkLst>
        </pc:spChg>
        <pc:spChg chg="add del mod">
          <ac:chgData name="Atanu Das" userId="e0d538d8-76f6-4687-864f-5fd640f40a52" providerId="ADAL" clId="{B64ACE9B-D3B6-472E-846B-AA8105E98644}" dt="2022-06-11T11:59:27.910" v="166" actId="478"/>
          <ac:spMkLst>
            <pc:docMk/>
            <pc:sldMk cId="950719323" sldId="777"/>
            <ac:spMk id="5" creationId="{339D851B-94EA-4758-A4E1-92BE94C3DBFC}"/>
          </ac:spMkLst>
        </pc:spChg>
        <pc:spChg chg="add mod">
          <ac:chgData name="Atanu Das" userId="e0d538d8-76f6-4687-864f-5fd640f40a52" providerId="ADAL" clId="{B64ACE9B-D3B6-472E-846B-AA8105E98644}" dt="2022-06-13T09:39:18.224" v="293" actId="1076"/>
          <ac:spMkLst>
            <pc:docMk/>
            <pc:sldMk cId="950719323" sldId="777"/>
            <ac:spMk id="11" creationId="{0E3038CE-D0C1-411E-8E81-9F60AADDCD8A}"/>
          </ac:spMkLst>
        </pc:spChg>
        <pc:spChg chg="add mod">
          <ac:chgData name="Atanu Das" userId="e0d538d8-76f6-4687-864f-5fd640f40a52" providerId="ADAL" clId="{B64ACE9B-D3B6-472E-846B-AA8105E98644}" dt="2022-06-13T10:05:20.104" v="429" actId="1076"/>
          <ac:spMkLst>
            <pc:docMk/>
            <pc:sldMk cId="950719323" sldId="777"/>
            <ac:spMk id="13" creationId="{102C5B99-AA5F-43C9-8556-1ACEB549FF49}"/>
          </ac:spMkLst>
        </pc:spChg>
        <pc:spChg chg="add mod">
          <ac:chgData name="Atanu Das" userId="e0d538d8-76f6-4687-864f-5fd640f40a52" providerId="ADAL" clId="{B64ACE9B-D3B6-472E-846B-AA8105E98644}" dt="2022-06-13T09:39:39.809" v="311" actId="1076"/>
          <ac:spMkLst>
            <pc:docMk/>
            <pc:sldMk cId="950719323" sldId="777"/>
            <ac:spMk id="14" creationId="{A748DC32-68FC-4655-BEF3-5E799F0FD4F1}"/>
          </ac:spMkLst>
        </pc:spChg>
        <pc:spChg chg="add del mod">
          <ac:chgData name="Atanu Das" userId="e0d538d8-76f6-4687-864f-5fd640f40a52" providerId="ADAL" clId="{B64ACE9B-D3B6-472E-846B-AA8105E98644}" dt="2022-06-13T09:57:09.008" v="364" actId="478"/>
          <ac:spMkLst>
            <pc:docMk/>
            <pc:sldMk cId="950719323" sldId="777"/>
            <ac:spMk id="15" creationId="{C7FE67AA-6DDB-4CB4-84C7-46DB48D590DA}"/>
          </ac:spMkLst>
        </pc:spChg>
        <pc:spChg chg="add mod">
          <ac:chgData name="Atanu Das" userId="e0d538d8-76f6-4687-864f-5fd640f40a52" providerId="ADAL" clId="{B64ACE9B-D3B6-472E-846B-AA8105E98644}" dt="2022-06-13T10:04:49.395" v="418" actId="164"/>
          <ac:spMkLst>
            <pc:docMk/>
            <pc:sldMk cId="950719323" sldId="777"/>
            <ac:spMk id="19" creationId="{8D6F98D2-8E66-4776-BF42-3F8CC898A483}"/>
          </ac:spMkLst>
        </pc:spChg>
        <pc:spChg chg="add mod">
          <ac:chgData name="Atanu Das" userId="e0d538d8-76f6-4687-864f-5fd640f40a52" providerId="ADAL" clId="{B64ACE9B-D3B6-472E-846B-AA8105E98644}" dt="2022-06-13T20:13:54.433" v="586" actId="164"/>
          <ac:spMkLst>
            <pc:docMk/>
            <pc:sldMk cId="950719323" sldId="777"/>
            <ac:spMk id="20" creationId="{51C81787-AE2F-468C-B0CA-6C3FC2816F3E}"/>
          </ac:spMkLst>
        </pc:spChg>
        <pc:spChg chg="add mod">
          <ac:chgData name="Atanu Das" userId="e0d538d8-76f6-4687-864f-5fd640f40a52" providerId="ADAL" clId="{B64ACE9B-D3B6-472E-846B-AA8105E98644}" dt="2022-06-13T20:13:54.433" v="586" actId="164"/>
          <ac:spMkLst>
            <pc:docMk/>
            <pc:sldMk cId="950719323" sldId="777"/>
            <ac:spMk id="21" creationId="{5CD3DCCE-2661-40FF-901A-13B8DAFF3A2E}"/>
          </ac:spMkLst>
        </pc:spChg>
        <pc:spChg chg="add mod">
          <ac:chgData name="Atanu Das" userId="e0d538d8-76f6-4687-864f-5fd640f40a52" providerId="ADAL" clId="{B64ACE9B-D3B6-472E-846B-AA8105E98644}" dt="2022-06-13T20:13:54.433" v="586" actId="164"/>
          <ac:spMkLst>
            <pc:docMk/>
            <pc:sldMk cId="950719323" sldId="777"/>
            <ac:spMk id="22" creationId="{3CF194C6-05FC-4634-A52A-CCE71B19B3E3}"/>
          </ac:spMkLst>
        </pc:spChg>
        <pc:spChg chg="add mod">
          <ac:chgData name="Atanu Das" userId="e0d538d8-76f6-4687-864f-5fd640f40a52" providerId="ADAL" clId="{B64ACE9B-D3B6-472E-846B-AA8105E98644}" dt="2022-06-13T20:13:54.433" v="586" actId="164"/>
          <ac:spMkLst>
            <pc:docMk/>
            <pc:sldMk cId="950719323" sldId="777"/>
            <ac:spMk id="24" creationId="{D38AF6FF-C29E-4416-9463-C408DC9D2AA5}"/>
          </ac:spMkLst>
        </pc:spChg>
        <pc:spChg chg="add mod">
          <ac:chgData name="Atanu Das" userId="e0d538d8-76f6-4687-864f-5fd640f40a52" providerId="ADAL" clId="{B64ACE9B-D3B6-472E-846B-AA8105E98644}" dt="2022-06-13T20:13:54.433" v="586" actId="164"/>
          <ac:spMkLst>
            <pc:docMk/>
            <pc:sldMk cId="950719323" sldId="777"/>
            <ac:spMk id="25" creationId="{F452BFC0-8A6B-43E8-8553-7406DEF02090}"/>
          </ac:spMkLst>
        </pc:spChg>
        <pc:spChg chg="add mod">
          <ac:chgData name="Atanu Das" userId="e0d538d8-76f6-4687-864f-5fd640f40a52" providerId="ADAL" clId="{B64ACE9B-D3B6-472E-846B-AA8105E98644}" dt="2022-06-13T20:13:54.433" v="586" actId="164"/>
          <ac:spMkLst>
            <pc:docMk/>
            <pc:sldMk cId="950719323" sldId="777"/>
            <ac:spMk id="26" creationId="{AFBD1ECE-FF0E-4A68-B6BF-D020CB6CC843}"/>
          </ac:spMkLst>
        </pc:spChg>
        <pc:spChg chg="mod">
          <ac:chgData name="Atanu Das" userId="e0d538d8-76f6-4687-864f-5fd640f40a52" providerId="ADAL" clId="{B64ACE9B-D3B6-472E-846B-AA8105E98644}" dt="2022-06-13T10:05:09.481" v="427"/>
          <ac:spMkLst>
            <pc:docMk/>
            <pc:sldMk cId="950719323" sldId="777"/>
            <ac:spMk id="31" creationId="{D5FCB622-7BFF-49C7-9BD7-C01B57341E80}"/>
          </ac:spMkLst>
        </pc:spChg>
        <pc:spChg chg="mod">
          <ac:chgData name="Atanu Das" userId="e0d538d8-76f6-4687-864f-5fd640f40a52" providerId="ADAL" clId="{B64ACE9B-D3B6-472E-846B-AA8105E98644}" dt="2022-06-13T10:05:22.627" v="430"/>
          <ac:spMkLst>
            <pc:docMk/>
            <pc:sldMk cId="950719323" sldId="777"/>
            <ac:spMk id="34" creationId="{3145BDA6-1627-45E7-9DE0-7113EBEA2403}"/>
          </ac:spMkLst>
        </pc:spChg>
        <pc:spChg chg="add mod">
          <ac:chgData name="Atanu Das" userId="e0d538d8-76f6-4687-864f-5fd640f40a52" providerId="ADAL" clId="{B64ACE9B-D3B6-472E-846B-AA8105E98644}" dt="2022-06-13T20:13:54.433" v="586" actId="164"/>
          <ac:spMkLst>
            <pc:docMk/>
            <pc:sldMk cId="950719323" sldId="777"/>
            <ac:spMk id="37" creationId="{8020401D-356D-4A9C-8D10-83C8171821E8}"/>
          </ac:spMkLst>
        </pc:spChg>
        <pc:spChg chg="add mod">
          <ac:chgData name="Atanu Das" userId="e0d538d8-76f6-4687-864f-5fd640f40a52" providerId="ADAL" clId="{B64ACE9B-D3B6-472E-846B-AA8105E98644}" dt="2022-06-13T20:13:54.433" v="586" actId="164"/>
          <ac:spMkLst>
            <pc:docMk/>
            <pc:sldMk cId="950719323" sldId="777"/>
            <ac:spMk id="54" creationId="{802F3EFE-4AAC-46D5-870D-664F9CC33DC0}"/>
          </ac:spMkLst>
        </pc:spChg>
        <pc:spChg chg="add mod">
          <ac:chgData name="Atanu Das" userId="e0d538d8-76f6-4687-864f-5fd640f40a52" providerId="ADAL" clId="{B64ACE9B-D3B6-472E-846B-AA8105E98644}" dt="2022-06-13T20:13:54.433" v="586" actId="164"/>
          <ac:spMkLst>
            <pc:docMk/>
            <pc:sldMk cId="950719323" sldId="777"/>
            <ac:spMk id="57" creationId="{7FDC3388-0556-4ABD-8B89-713CC192CBEB}"/>
          </ac:spMkLst>
        </pc:spChg>
        <pc:spChg chg="add mod">
          <ac:chgData name="Atanu Das" userId="e0d538d8-76f6-4687-864f-5fd640f40a52" providerId="ADAL" clId="{B64ACE9B-D3B6-472E-846B-AA8105E98644}" dt="2022-06-13T20:14:22.878" v="589" actId="14100"/>
          <ac:spMkLst>
            <pc:docMk/>
            <pc:sldMk cId="950719323" sldId="777"/>
            <ac:spMk id="73" creationId="{DE946581-0780-476B-B7A6-F68936F22876}"/>
          </ac:spMkLst>
        </pc:spChg>
        <pc:grpChg chg="add mod">
          <ac:chgData name="Atanu Das" userId="e0d538d8-76f6-4687-864f-5fd640f40a52" providerId="ADAL" clId="{B64ACE9B-D3B6-472E-846B-AA8105E98644}" dt="2022-06-13T10:04:55.975" v="419" actId="1076"/>
          <ac:grpSpMkLst>
            <pc:docMk/>
            <pc:sldMk cId="950719323" sldId="777"/>
            <ac:grpSpMk id="28" creationId="{9F793F97-6364-47AA-B18A-2154113D8400}"/>
          </ac:grpSpMkLst>
        </pc:grpChg>
        <pc:grpChg chg="add mod">
          <ac:chgData name="Atanu Das" userId="e0d538d8-76f6-4687-864f-5fd640f40a52" providerId="ADAL" clId="{B64ACE9B-D3B6-472E-846B-AA8105E98644}" dt="2022-06-13T10:05:16.491" v="428" actId="1076"/>
          <ac:grpSpMkLst>
            <pc:docMk/>
            <pc:sldMk cId="950719323" sldId="777"/>
            <ac:grpSpMk id="29" creationId="{2C4B58D2-E382-4DB8-8F16-DE81321561DD}"/>
          </ac:grpSpMkLst>
        </pc:grpChg>
        <pc:grpChg chg="add mod">
          <ac:chgData name="Atanu Das" userId="e0d538d8-76f6-4687-864f-5fd640f40a52" providerId="ADAL" clId="{B64ACE9B-D3B6-472E-846B-AA8105E98644}" dt="2022-06-13T10:05:31.785" v="431" actId="1076"/>
          <ac:grpSpMkLst>
            <pc:docMk/>
            <pc:sldMk cId="950719323" sldId="777"/>
            <ac:grpSpMk id="32" creationId="{BDEDC6BD-2DAC-41A7-8FA7-620C55DA7C18}"/>
          </ac:grpSpMkLst>
        </pc:grpChg>
        <pc:grpChg chg="add mod">
          <ac:chgData name="Atanu Das" userId="e0d538d8-76f6-4687-864f-5fd640f40a52" providerId="ADAL" clId="{B64ACE9B-D3B6-472E-846B-AA8105E98644}" dt="2022-06-13T20:14:28.572" v="590" actId="1076"/>
          <ac:grpSpMkLst>
            <pc:docMk/>
            <pc:sldMk cId="950719323" sldId="777"/>
            <ac:grpSpMk id="72" creationId="{F66B1358-7AAD-44B1-84F1-E135C6C4B3B8}"/>
          </ac:grpSpMkLst>
        </pc:grpChg>
        <pc:graphicFrameChg chg="add del">
          <ac:chgData name="Atanu Das" userId="e0d538d8-76f6-4687-864f-5fd640f40a52" providerId="ADAL" clId="{B64ACE9B-D3B6-472E-846B-AA8105E98644}" dt="2022-06-13T09:08:24.647" v="274" actId="26606"/>
          <ac:graphicFrameMkLst>
            <pc:docMk/>
            <pc:sldMk cId="950719323" sldId="777"/>
            <ac:graphicFrameMk id="6" creationId="{21EAB3FB-D17C-9ECB-D431-EE169B648496}"/>
          </ac:graphicFrameMkLst>
        </pc:graphicFrameChg>
        <pc:graphicFrameChg chg="add del">
          <ac:chgData name="Atanu Das" userId="e0d538d8-76f6-4687-864f-5fd640f40a52" providerId="ADAL" clId="{B64ACE9B-D3B6-472E-846B-AA8105E98644}" dt="2022-06-13T09:08:37.514" v="276" actId="26606"/>
          <ac:graphicFrameMkLst>
            <pc:docMk/>
            <pc:sldMk cId="950719323" sldId="777"/>
            <ac:graphicFrameMk id="8" creationId="{B87511AE-37D1-0B55-EE94-61612B857F0E}"/>
          </ac:graphicFrameMkLst>
        </pc:graphicFrameChg>
        <pc:graphicFrameChg chg="add del">
          <ac:chgData name="Atanu Das" userId="e0d538d8-76f6-4687-864f-5fd640f40a52" providerId="ADAL" clId="{B64ACE9B-D3B6-472E-846B-AA8105E98644}" dt="2022-06-13T09:09:17.975" v="278" actId="26606"/>
          <ac:graphicFrameMkLst>
            <pc:docMk/>
            <pc:sldMk cId="950719323" sldId="777"/>
            <ac:graphicFrameMk id="10" creationId="{FD13CA61-D634-6E7B-3132-65FC31BAF7E2}"/>
          </ac:graphicFrameMkLst>
        </pc:graphicFrameChg>
        <pc:graphicFrameChg chg="add mod">
          <ac:chgData name="Atanu Das" userId="e0d538d8-76f6-4687-864f-5fd640f40a52" providerId="ADAL" clId="{B64ACE9B-D3B6-472E-846B-AA8105E98644}" dt="2022-06-13T09:57:18.484" v="366" actId="20577"/>
          <ac:graphicFrameMkLst>
            <pc:docMk/>
            <pc:sldMk cId="950719323" sldId="777"/>
            <ac:graphicFrameMk id="12" creationId="{21EAB3FB-D17C-9ECB-D431-EE169B648496}"/>
          </ac:graphicFrameMkLst>
        </pc:graphicFrameChg>
        <pc:picChg chg="add mod">
          <ac:chgData name="Atanu Das" userId="e0d538d8-76f6-4687-864f-5fd640f40a52" providerId="ADAL" clId="{B64ACE9B-D3B6-472E-846B-AA8105E98644}" dt="2022-06-13T10:05:44.792" v="432" actId="1076"/>
          <ac:picMkLst>
            <pc:docMk/>
            <pc:sldMk cId="950719323" sldId="777"/>
            <ac:picMk id="16" creationId="{AB49BA78-463D-46FC-8A9D-DC14A79ABDE4}"/>
          </ac:picMkLst>
        </pc:picChg>
        <pc:picChg chg="add mod">
          <ac:chgData name="Atanu Das" userId="e0d538d8-76f6-4687-864f-5fd640f40a52" providerId="ADAL" clId="{B64ACE9B-D3B6-472E-846B-AA8105E98644}" dt="2022-06-13T10:06:26.063" v="435" actId="1076"/>
          <ac:picMkLst>
            <pc:docMk/>
            <pc:sldMk cId="950719323" sldId="777"/>
            <ac:picMk id="36" creationId="{C05FF860-5B5F-4291-A420-E5520051B2FC}"/>
          </ac:picMkLst>
        </pc:picChg>
        <pc:cxnChg chg="add mod">
          <ac:chgData name="Atanu Das" userId="e0d538d8-76f6-4687-864f-5fd640f40a52" providerId="ADAL" clId="{B64ACE9B-D3B6-472E-846B-AA8105E98644}" dt="2022-06-13T20:13:54.433" v="586" actId="164"/>
          <ac:cxnSpMkLst>
            <pc:docMk/>
            <pc:sldMk cId="950719323" sldId="777"/>
            <ac:cxnSpMk id="6" creationId="{FF671366-AEE8-4D51-AA36-A6D0052FCBAF}"/>
          </ac:cxnSpMkLst>
        </pc:cxnChg>
        <pc:cxnChg chg="add mod">
          <ac:chgData name="Atanu Das" userId="e0d538d8-76f6-4687-864f-5fd640f40a52" providerId="ADAL" clId="{B64ACE9B-D3B6-472E-846B-AA8105E98644}" dt="2022-06-13T10:04:49.395" v="418" actId="164"/>
          <ac:cxnSpMkLst>
            <pc:docMk/>
            <pc:sldMk cId="950719323" sldId="777"/>
            <ac:cxnSpMk id="18" creationId="{415B0745-0169-43AB-BF59-91C34DBD1A32}"/>
          </ac:cxnSpMkLst>
        </pc:cxnChg>
        <pc:cxnChg chg="mod">
          <ac:chgData name="Atanu Das" userId="e0d538d8-76f6-4687-864f-5fd640f40a52" providerId="ADAL" clId="{B64ACE9B-D3B6-472E-846B-AA8105E98644}" dt="2022-06-13T10:05:09.481" v="427"/>
          <ac:cxnSpMkLst>
            <pc:docMk/>
            <pc:sldMk cId="950719323" sldId="777"/>
            <ac:cxnSpMk id="30" creationId="{061EA6BA-7238-4E59-8AD1-FB33C402C0A9}"/>
          </ac:cxnSpMkLst>
        </pc:cxnChg>
        <pc:cxnChg chg="mod">
          <ac:chgData name="Atanu Das" userId="e0d538d8-76f6-4687-864f-5fd640f40a52" providerId="ADAL" clId="{B64ACE9B-D3B6-472E-846B-AA8105E98644}" dt="2022-06-13T10:05:22.627" v="430"/>
          <ac:cxnSpMkLst>
            <pc:docMk/>
            <pc:sldMk cId="950719323" sldId="777"/>
            <ac:cxnSpMk id="33" creationId="{813CF1B1-C980-41DA-B0B1-1A81E541EAD7}"/>
          </ac:cxnSpMkLst>
        </pc:cxnChg>
        <pc:cxnChg chg="add mod">
          <ac:chgData name="Atanu Das" userId="e0d538d8-76f6-4687-864f-5fd640f40a52" providerId="ADAL" clId="{B64ACE9B-D3B6-472E-846B-AA8105E98644}" dt="2022-06-13T20:13:54.433" v="586" actId="164"/>
          <ac:cxnSpMkLst>
            <pc:docMk/>
            <pc:sldMk cId="950719323" sldId="777"/>
            <ac:cxnSpMk id="35" creationId="{0EA422C2-402F-419F-8A7A-390A38638C10}"/>
          </ac:cxnSpMkLst>
        </pc:cxnChg>
        <pc:cxnChg chg="add mod">
          <ac:chgData name="Atanu Das" userId="e0d538d8-76f6-4687-864f-5fd640f40a52" providerId="ADAL" clId="{B64ACE9B-D3B6-472E-846B-AA8105E98644}" dt="2022-06-13T20:13:54.433" v="586" actId="164"/>
          <ac:cxnSpMkLst>
            <pc:docMk/>
            <pc:sldMk cId="950719323" sldId="777"/>
            <ac:cxnSpMk id="38" creationId="{D18C59A6-BE7A-44E3-A101-823D86F8C6D5}"/>
          </ac:cxnSpMkLst>
        </pc:cxnChg>
        <pc:cxnChg chg="add mod">
          <ac:chgData name="Atanu Das" userId="e0d538d8-76f6-4687-864f-5fd640f40a52" providerId="ADAL" clId="{B64ACE9B-D3B6-472E-846B-AA8105E98644}" dt="2022-06-13T20:13:54.433" v="586" actId="164"/>
          <ac:cxnSpMkLst>
            <pc:docMk/>
            <pc:sldMk cId="950719323" sldId="777"/>
            <ac:cxnSpMk id="39" creationId="{42156C0B-E553-400C-94CA-A335CD22E6EA}"/>
          </ac:cxnSpMkLst>
        </pc:cxnChg>
        <pc:cxnChg chg="add mod">
          <ac:chgData name="Atanu Das" userId="e0d538d8-76f6-4687-864f-5fd640f40a52" providerId="ADAL" clId="{B64ACE9B-D3B6-472E-846B-AA8105E98644}" dt="2022-06-13T20:13:54.433" v="586" actId="164"/>
          <ac:cxnSpMkLst>
            <pc:docMk/>
            <pc:sldMk cId="950719323" sldId="777"/>
            <ac:cxnSpMk id="40" creationId="{23005F9E-414A-4B81-A254-2EF9AB051A64}"/>
          </ac:cxnSpMkLst>
        </pc:cxnChg>
        <pc:cxnChg chg="add mod">
          <ac:chgData name="Atanu Das" userId="e0d538d8-76f6-4687-864f-5fd640f40a52" providerId="ADAL" clId="{B64ACE9B-D3B6-472E-846B-AA8105E98644}" dt="2022-06-13T20:13:54.433" v="586" actId="164"/>
          <ac:cxnSpMkLst>
            <pc:docMk/>
            <pc:sldMk cId="950719323" sldId="777"/>
            <ac:cxnSpMk id="41" creationId="{46B7732E-8FB6-4982-98B1-A273C72B70E6}"/>
          </ac:cxnSpMkLst>
        </pc:cxnChg>
        <pc:cxnChg chg="add del mod">
          <ac:chgData name="Atanu Das" userId="e0d538d8-76f6-4687-864f-5fd640f40a52" providerId="ADAL" clId="{B64ACE9B-D3B6-472E-846B-AA8105E98644}" dt="2022-06-13T20:10:09.601" v="495" actId="478"/>
          <ac:cxnSpMkLst>
            <pc:docMk/>
            <pc:sldMk cId="950719323" sldId="777"/>
            <ac:cxnSpMk id="48" creationId="{79FB7FD5-6ACC-48C2-9AB2-A95930C8ABB5}"/>
          </ac:cxnSpMkLst>
        </pc:cxnChg>
        <pc:cxnChg chg="add mod">
          <ac:chgData name="Atanu Das" userId="e0d538d8-76f6-4687-864f-5fd640f40a52" providerId="ADAL" clId="{B64ACE9B-D3B6-472E-846B-AA8105E98644}" dt="2022-06-13T20:13:54.433" v="586" actId="164"/>
          <ac:cxnSpMkLst>
            <pc:docMk/>
            <pc:sldMk cId="950719323" sldId="777"/>
            <ac:cxnSpMk id="50" creationId="{B804F5B8-9DD0-445F-9064-67E6B8C66375}"/>
          </ac:cxnSpMkLst>
        </pc:cxnChg>
        <pc:cxnChg chg="add mod">
          <ac:chgData name="Atanu Das" userId="e0d538d8-76f6-4687-864f-5fd640f40a52" providerId="ADAL" clId="{B64ACE9B-D3B6-472E-846B-AA8105E98644}" dt="2022-06-13T20:13:54.433" v="586" actId="164"/>
          <ac:cxnSpMkLst>
            <pc:docMk/>
            <pc:sldMk cId="950719323" sldId="777"/>
            <ac:cxnSpMk id="51" creationId="{ED7B992F-C865-4DFA-8421-7AD952462EEE}"/>
          </ac:cxnSpMkLst>
        </pc:cxnChg>
      </pc:sldChg>
      <pc:sldChg chg="addSp delSp modSp add mod setBg modClrScheme setClrOvrMap chgLayout">
        <pc:chgData name="Atanu Das" userId="e0d538d8-76f6-4687-864f-5fd640f40a52" providerId="ADAL" clId="{B64ACE9B-D3B6-472E-846B-AA8105E98644}" dt="2022-06-13T09:03:46.250" v="249" actId="11529"/>
        <pc:sldMkLst>
          <pc:docMk/>
          <pc:sldMk cId="19941369" sldId="778"/>
        </pc:sldMkLst>
        <pc:spChg chg="mod">
          <ac:chgData name="Atanu Das" userId="e0d538d8-76f6-4687-864f-5fd640f40a52" providerId="ADAL" clId="{B64ACE9B-D3B6-472E-846B-AA8105E98644}" dt="2022-06-13T09:00:14.288" v="209" actId="26606"/>
          <ac:spMkLst>
            <pc:docMk/>
            <pc:sldMk cId="19941369" sldId="778"/>
            <ac:spMk id="2" creationId="{8CC3719F-30B8-4358-BC7C-BFEE8A0E8848}"/>
          </ac:spMkLst>
        </pc:spChg>
        <pc:spChg chg="del">
          <ac:chgData name="Atanu Das" userId="e0d538d8-76f6-4687-864f-5fd640f40a52" providerId="ADAL" clId="{B64ACE9B-D3B6-472E-846B-AA8105E98644}" dt="2022-06-11T17:08:54.498" v="195" actId="478"/>
          <ac:spMkLst>
            <pc:docMk/>
            <pc:sldMk cId="19941369" sldId="778"/>
            <ac:spMk id="3" creationId="{11013CC5-8838-456E-B64A-C1935D49130A}"/>
          </ac:spMkLst>
        </pc:spChg>
        <pc:spChg chg="add del mod">
          <ac:chgData name="Atanu Das" userId="e0d538d8-76f6-4687-864f-5fd640f40a52" providerId="ADAL" clId="{B64ACE9B-D3B6-472E-846B-AA8105E98644}" dt="2022-06-13T08:59:49.051" v="206" actId="26606"/>
          <ac:spMkLst>
            <pc:docMk/>
            <pc:sldMk cId="19941369" sldId="778"/>
            <ac:spMk id="3" creationId="{F01C0D94-3695-4BFE-B55E-9082E3C4034A}"/>
          </ac:spMkLst>
        </pc:spChg>
        <pc:spChg chg="add del mod">
          <ac:chgData name="Atanu Das" userId="e0d538d8-76f6-4687-864f-5fd640f40a52" providerId="ADAL" clId="{B64ACE9B-D3B6-472E-846B-AA8105E98644}" dt="2022-06-11T17:08:57.326" v="196" actId="478"/>
          <ac:spMkLst>
            <pc:docMk/>
            <pc:sldMk cId="19941369" sldId="778"/>
            <ac:spMk id="5" creationId="{9411D835-2947-4207-8D16-DB8FE78D0E2E}"/>
          </ac:spMkLst>
        </pc:spChg>
        <pc:graphicFrameChg chg="add mod modGraphic">
          <ac:chgData name="Atanu Das" userId="e0d538d8-76f6-4687-864f-5fd640f40a52" providerId="ADAL" clId="{B64ACE9B-D3B6-472E-846B-AA8105E98644}" dt="2022-06-13T09:03:36.129" v="248" actId="1035"/>
          <ac:graphicFrameMkLst>
            <pc:docMk/>
            <pc:sldMk cId="19941369" sldId="778"/>
            <ac:graphicFrameMk id="6" creationId="{9A154E8F-C227-3435-F6D2-5A29B4C02F4B}"/>
          </ac:graphicFrameMkLst>
        </pc:graphicFrameChg>
        <pc:picChg chg="add del mod">
          <ac:chgData name="Atanu Das" userId="e0d538d8-76f6-4687-864f-5fd640f40a52" providerId="ADAL" clId="{B64ACE9B-D3B6-472E-846B-AA8105E98644}" dt="2022-06-13T09:01:41.049" v="220"/>
          <ac:picMkLst>
            <pc:docMk/>
            <pc:sldMk cId="19941369" sldId="778"/>
            <ac:picMk id="5" creationId="{6202748A-EDB5-487E-B516-E4708DB51BED}"/>
          </ac:picMkLst>
        </pc:picChg>
        <pc:picChg chg="add mod">
          <ac:chgData name="Atanu Das" userId="e0d538d8-76f6-4687-864f-5fd640f40a52" providerId="ADAL" clId="{B64ACE9B-D3B6-472E-846B-AA8105E98644}" dt="2022-06-13T09:03:21.272" v="243" actId="1038"/>
          <ac:picMkLst>
            <pc:docMk/>
            <pc:sldMk cId="19941369" sldId="778"/>
            <ac:picMk id="8" creationId="{B49478E1-69E1-4716-BABC-D0CB0AEE80CE}"/>
          </ac:picMkLst>
        </pc:picChg>
        <pc:cxnChg chg="add">
          <ac:chgData name="Atanu Das" userId="e0d538d8-76f6-4687-864f-5fd640f40a52" providerId="ADAL" clId="{B64ACE9B-D3B6-472E-846B-AA8105E98644}" dt="2022-06-13T09:03:46.250" v="249" actId="11529"/>
          <ac:cxnSpMkLst>
            <pc:docMk/>
            <pc:sldMk cId="19941369" sldId="778"/>
            <ac:cxnSpMk id="10" creationId="{3E783CBA-FDEA-473E-A592-4CC3FE24F564}"/>
          </ac:cxnSpMkLst>
        </pc:cxnChg>
      </pc:sldChg>
      <pc:sldChg chg="addSp delSp modSp add mod">
        <pc:chgData name="Atanu Das" userId="e0d538d8-76f6-4687-864f-5fd640f40a52" providerId="ADAL" clId="{B64ACE9B-D3B6-472E-846B-AA8105E98644}" dt="2022-06-13T09:57:40.348" v="378" actId="20577"/>
        <pc:sldMkLst>
          <pc:docMk/>
          <pc:sldMk cId="189315304" sldId="779"/>
        </pc:sldMkLst>
        <pc:spChg chg="mod">
          <ac:chgData name="Atanu Das" userId="e0d538d8-76f6-4687-864f-5fd640f40a52" providerId="ADAL" clId="{B64ACE9B-D3B6-472E-846B-AA8105E98644}" dt="2022-06-13T09:57:40.348" v="378" actId="20577"/>
          <ac:spMkLst>
            <pc:docMk/>
            <pc:sldMk cId="189315304" sldId="779"/>
            <ac:spMk id="2" creationId="{8CC3719F-30B8-4358-BC7C-BFEE8A0E8848}"/>
          </ac:spMkLst>
        </pc:spChg>
        <pc:spChg chg="del">
          <ac:chgData name="Atanu Das" userId="e0d538d8-76f6-4687-864f-5fd640f40a52" providerId="ADAL" clId="{B64ACE9B-D3B6-472E-846B-AA8105E98644}" dt="2022-06-13T09:55:49.854" v="336" actId="478"/>
          <ac:spMkLst>
            <pc:docMk/>
            <pc:sldMk cId="189315304" sldId="779"/>
            <ac:spMk id="11" creationId="{0E3038CE-D0C1-411E-8E81-9F60AADDCD8A}"/>
          </ac:spMkLst>
        </pc:spChg>
        <pc:spChg chg="del">
          <ac:chgData name="Atanu Das" userId="e0d538d8-76f6-4687-864f-5fd640f40a52" providerId="ADAL" clId="{B64ACE9B-D3B6-472E-846B-AA8105E98644}" dt="2022-06-13T09:55:49.854" v="336" actId="478"/>
          <ac:spMkLst>
            <pc:docMk/>
            <pc:sldMk cId="189315304" sldId="779"/>
            <ac:spMk id="13" creationId="{102C5B99-AA5F-43C9-8556-1ACEB549FF49}"/>
          </ac:spMkLst>
        </pc:spChg>
        <pc:spChg chg="del">
          <ac:chgData name="Atanu Das" userId="e0d538d8-76f6-4687-864f-5fd640f40a52" providerId="ADAL" clId="{B64ACE9B-D3B6-472E-846B-AA8105E98644}" dt="2022-06-13T09:55:49.854" v="336" actId="478"/>
          <ac:spMkLst>
            <pc:docMk/>
            <pc:sldMk cId="189315304" sldId="779"/>
            <ac:spMk id="14" creationId="{A748DC32-68FC-4655-BEF3-5E799F0FD4F1}"/>
          </ac:spMkLst>
        </pc:spChg>
        <pc:spChg chg="del">
          <ac:chgData name="Atanu Das" userId="e0d538d8-76f6-4687-864f-5fd640f40a52" providerId="ADAL" clId="{B64ACE9B-D3B6-472E-846B-AA8105E98644}" dt="2022-06-13T09:56:05.281" v="337" actId="26606"/>
          <ac:spMkLst>
            <pc:docMk/>
            <pc:sldMk cId="189315304" sldId="779"/>
            <ac:spMk id="15" creationId="{C7FE67AA-6DDB-4CB4-84C7-46DB48D590DA}"/>
          </ac:spMkLst>
        </pc:spChg>
        <pc:graphicFrameChg chg="del">
          <ac:chgData name="Atanu Das" userId="e0d538d8-76f6-4687-864f-5fd640f40a52" providerId="ADAL" clId="{B64ACE9B-D3B6-472E-846B-AA8105E98644}" dt="2022-06-13T09:55:40.212" v="335" actId="478"/>
          <ac:graphicFrameMkLst>
            <pc:docMk/>
            <pc:sldMk cId="189315304" sldId="779"/>
            <ac:graphicFrameMk id="12" creationId="{21EAB3FB-D17C-9ECB-D431-EE169B648496}"/>
          </ac:graphicFrameMkLst>
        </pc:graphicFrameChg>
        <pc:graphicFrameChg chg="add mod">
          <ac:chgData name="Atanu Das" userId="e0d538d8-76f6-4687-864f-5fd640f40a52" providerId="ADAL" clId="{B64ACE9B-D3B6-472E-846B-AA8105E98644}" dt="2022-06-13T09:57:00.516" v="363" actId="20577"/>
          <ac:graphicFrameMkLst>
            <pc:docMk/>
            <pc:sldMk cId="189315304" sldId="779"/>
            <ac:graphicFrameMk id="17" creationId="{D7B6188F-1AC9-876B-7270-AB003075D811}"/>
          </ac:graphicFrameMkLst>
        </pc:graphicFrameChg>
      </pc:sldChg>
      <pc:sldChg chg="modSp add del mod">
        <pc:chgData name="Atanu Das" userId="e0d538d8-76f6-4687-864f-5fd640f40a52" providerId="ADAL" clId="{B64ACE9B-D3B6-472E-846B-AA8105E98644}" dt="2022-06-13T10:00:39.800" v="389" actId="47"/>
        <pc:sldMkLst>
          <pc:docMk/>
          <pc:sldMk cId="1809673632" sldId="780"/>
        </pc:sldMkLst>
        <pc:spChg chg="mod">
          <ac:chgData name="Atanu Das" userId="e0d538d8-76f6-4687-864f-5fd640f40a52" providerId="ADAL" clId="{B64ACE9B-D3B6-472E-846B-AA8105E98644}" dt="2022-06-13T10:00:22.915" v="388" actId="20577"/>
          <ac:spMkLst>
            <pc:docMk/>
            <pc:sldMk cId="1809673632" sldId="780"/>
            <ac:spMk id="2" creationId="{8CC3719F-30B8-4358-BC7C-BFEE8A0E8848}"/>
          </ac:spMkLst>
        </pc:spChg>
      </pc:sldChg>
    </pc:docChg>
  </pc:docChgLst>
  <pc:docChgLst>
    <pc:chgData name="Atanu Das" userId="e0d538d8-76f6-4687-864f-5fd640f40a52" providerId="ADAL" clId="{059D9D80-DA69-4582-81D8-36FF05B26CAF}"/>
    <pc:docChg chg="undo custSel addSld delSld modSld sldOrd delSection modSection">
      <pc:chgData name="Atanu Das" userId="e0d538d8-76f6-4687-864f-5fd640f40a52" providerId="ADAL" clId="{059D9D80-DA69-4582-81D8-36FF05B26CAF}" dt="2022-06-29T08:41:45.815" v="1864" actId="207"/>
      <pc:docMkLst>
        <pc:docMk/>
      </pc:docMkLst>
      <pc:sldChg chg="addSp delSp modSp add del mod setBg delDesignElem">
        <pc:chgData name="Atanu Das" userId="e0d538d8-76f6-4687-864f-5fd640f40a52" providerId="ADAL" clId="{059D9D80-DA69-4582-81D8-36FF05B26CAF}" dt="2022-06-25T19:08:04.079" v="1159" actId="27636"/>
        <pc:sldMkLst>
          <pc:docMk/>
          <pc:sldMk cId="3604791357" sldId="256"/>
        </pc:sldMkLst>
        <pc:spChg chg="mod">
          <ac:chgData name="Atanu Das" userId="e0d538d8-76f6-4687-864f-5fd640f40a52" providerId="ADAL" clId="{059D9D80-DA69-4582-81D8-36FF05B26CAF}" dt="2022-06-25T19:08:04.079" v="1159" actId="27636"/>
          <ac:spMkLst>
            <pc:docMk/>
            <pc:sldMk cId="3604791357" sldId="256"/>
            <ac:spMk id="3" creationId="{A88A00B3-1012-4B24-8C70-12F91570FD80}"/>
          </ac:spMkLst>
        </pc:spChg>
        <pc:spChg chg="add del">
          <ac:chgData name="Atanu Das" userId="e0d538d8-76f6-4687-864f-5fd640f40a52" providerId="ADAL" clId="{059D9D80-DA69-4582-81D8-36FF05B26CAF}" dt="2022-06-25T19:07:15.629" v="1154"/>
          <ac:spMkLst>
            <pc:docMk/>
            <pc:sldMk cId="3604791357" sldId="256"/>
            <ac:spMk id="8" creationId="{A7895A40-19A4-42D6-9D30-DBC1E8002635}"/>
          </ac:spMkLst>
        </pc:spChg>
        <pc:spChg chg="add del">
          <ac:chgData name="Atanu Das" userId="e0d538d8-76f6-4687-864f-5fd640f40a52" providerId="ADAL" clId="{059D9D80-DA69-4582-81D8-36FF05B26CAF}" dt="2022-06-25T19:07:15.629" v="1154"/>
          <ac:spMkLst>
            <pc:docMk/>
            <pc:sldMk cId="3604791357" sldId="256"/>
            <ac:spMk id="10" creationId="{02F429C4-ABC9-46FC-818A-B5429CDE4A96}"/>
          </ac:spMkLst>
        </pc:spChg>
        <pc:spChg chg="add del">
          <ac:chgData name="Atanu Das" userId="e0d538d8-76f6-4687-864f-5fd640f40a52" providerId="ADAL" clId="{059D9D80-DA69-4582-81D8-36FF05B26CAF}" dt="2022-06-25T19:07:15.629" v="1154"/>
          <ac:spMkLst>
            <pc:docMk/>
            <pc:sldMk cId="3604791357" sldId="256"/>
            <ac:spMk id="12" creationId="{2CEF98E4-3709-4952-8F42-2305CCE34FA3}"/>
          </ac:spMkLst>
        </pc:spChg>
        <pc:spChg chg="add del">
          <ac:chgData name="Atanu Das" userId="e0d538d8-76f6-4687-864f-5fd640f40a52" providerId="ADAL" clId="{059D9D80-DA69-4582-81D8-36FF05B26CAF}" dt="2022-06-25T19:07:15.629" v="1154"/>
          <ac:spMkLst>
            <pc:docMk/>
            <pc:sldMk cId="3604791357" sldId="256"/>
            <ac:spMk id="14" creationId="{F10BCCF5-D685-47FF-B675-647EAEB72C8E}"/>
          </ac:spMkLst>
        </pc:spChg>
        <pc:spChg chg="add del">
          <ac:chgData name="Atanu Das" userId="e0d538d8-76f6-4687-864f-5fd640f40a52" providerId="ADAL" clId="{059D9D80-DA69-4582-81D8-36FF05B26CAF}" dt="2022-06-25T19:07:15.629" v="1154"/>
          <ac:spMkLst>
            <pc:docMk/>
            <pc:sldMk cId="3604791357" sldId="256"/>
            <ac:spMk id="16" creationId="{B0EE8A42-107A-4D4C-8D56-BBAE95C7FC0D}"/>
          </ac:spMkLst>
        </pc:spChg>
      </pc:sldChg>
      <pc:sldChg chg="del">
        <pc:chgData name="Atanu Das" userId="e0d538d8-76f6-4687-864f-5fd640f40a52" providerId="ADAL" clId="{059D9D80-DA69-4582-81D8-36FF05B26CAF}" dt="2022-06-22T18:52:47.600" v="0" actId="47"/>
        <pc:sldMkLst>
          <pc:docMk/>
          <pc:sldMk cId="3929948736" sldId="261"/>
        </pc:sldMkLst>
      </pc:sldChg>
      <pc:sldChg chg="del">
        <pc:chgData name="Atanu Das" userId="e0d538d8-76f6-4687-864f-5fd640f40a52" providerId="ADAL" clId="{059D9D80-DA69-4582-81D8-36FF05B26CAF}" dt="2022-06-22T18:52:47.600" v="0" actId="47"/>
        <pc:sldMkLst>
          <pc:docMk/>
          <pc:sldMk cId="688824984" sldId="262"/>
        </pc:sldMkLst>
      </pc:sldChg>
      <pc:sldChg chg="del">
        <pc:chgData name="Atanu Das" userId="e0d538d8-76f6-4687-864f-5fd640f40a52" providerId="ADAL" clId="{059D9D80-DA69-4582-81D8-36FF05B26CAF}" dt="2022-06-22T18:52:47.600" v="0" actId="47"/>
        <pc:sldMkLst>
          <pc:docMk/>
          <pc:sldMk cId="1364994147" sldId="263"/>
        </pc:sldMkLst>
      </pc:sldChg>
      <pc:sldChg chg="del">
        <pc:chgData name="Atanu Das" userId="e0d538d8-76f6-4687-864f-5fd640f40a52" providerId="ADAL" clId="{059D9D80-DA69-4582-81D8-36FF05B26CAF}" dt="2022-06-22T18:52:47.600" v="0" actId="47"/>
        <pc:sldMkLst>
          <pc:docMk/>
          <pc:sldMk cId="1607033632" sldId="264"/>
        </pc:sldMkLst>
      </pc:sldChg>
      <pc:sldChg chg="del">
        <pc:chgData name="Atanu Das" userId="e0d538d8-76f6-4687-864f-5fd640f40a52" providerId="ADAL" clId="{059D9D80-DA69-4582-81D8-36FF05B26CAF}" dt="2022-06-28T17:08:24.694" v="1397" actId="47"/>
        <pc:sldMkLst>
          <pc:docMk/>
          <pc:sldMk cId="4271292842" sldId="265"/>
        </pc:sldMkLst>
      </pc:sldChg>
      <pc:sldChg chg="del">
        <pc:chgData name="Atanu Das" userId="e0d538d8-76f6-4687-864f-5fd640f40a52" providerId="ADAL" clId="{059D9D80-DA69-4582-81D8-36FF05B26CAF}" dt="2022-06-28T17:08:24.694" v="1397" actId="47"/>
        <pc:sldMkLst>
          <pc:docMk/>
          <pc:sldMk cId="2852541148" sldId="266"/>
        </pc:sldMkLst>
      </pc:sldChg>
      <pc:sldChg chg="del">
        <pc:chgData name="Atanu Das" userId="e0d538d8-76f6-4687-864f-5fd640f40a52" providerId="ADAL" clId="{059D9D80-DA69-4582-81D8-36FF05B26CAF}" dt="2022-06-28T17:08:24.694" v="1397" actId="47"/>
        <pc:sldMkLst>
          <pc:docMk/>
          <pc:sldMk cId="364506232" sldId="267"/>
        </pc:sldMkLst>
      </pc:sldChg>
      <pc:sldChg chg="del">
        <pc:chgData name="Atanu Das" userId="e0d538d8-76f6-4687-864f-5fd640f40a52" providerId="ADAL" clId="{059D9D80-DA69-4582-81D8-36FF05B26CAF}" dt="2022-06-28T17:08:24.694" v="1397" actId="47"/>
        <pc:sldMkLst>
          <pc:docMk/>
          <pc:sldMk cId="3917802086" sldId="268"/>
        </pc:sldMkLst>
      </pc:sldChg>
      <pc:sldChg chg="del">
        <pc:chgData name="Atanu Das" userId="e0d538d8-76f6-4687-864f-5fd640f40a52" providerId="ADAL" clId="{059D9D80-DA69-4582-81D8-36FF05B26CAF}" dt="2022-06-28T17:08:24.694" v="1397" actId="47"/>
        <pc:sldMkLst>
          <pc:docMk/>
          <pc:sldMk cId="1976715863" sldId="269"/>
        </pc:sldMkLst>
      </pc:sldChg>
      <pc:sldChg chg="del">
        <pc:chgData name="Atanu Das" userId="e0d538d8-76f6-4687-864f-5fd640f40a52" providerId="ADAL" clId="{059D9D80-DA69-4582-81D8-36FF05B26CAF}" dt="2022-06-28T17:08:24.694" v="1397" actId="47"/>
        <pc:sldMkLst>
          <pc:docMk/>
          <pc:sldMk cId="1671374077" sldId="270"/>
        </pc:sldMkLst>
      </pc:sldChg>
      <pc:sldChg chg="del">
        <pc:chgData name="Atanu Das" userId="e0d538d8-76f6-4687-864f-5fd640f40a52" providerId="ADAL" clId="{059D9D80-DA69-4582-81D8-36FF05B26CAF}" dt="2022-06-28T17:08:24.694" v="1397" actId="47"/>
        <pc:sldMkLst>
          <pc:docMk/>
          <pc:sldMk cId="1941973304" sldId="271"/>
        </pc:sldMkLst>
      </pc:sldChg>
      <pc:sldChg chg="del">
        <pc:chgData name="Atanu Das" userId="e0d538d8-76f6-4687-864f-5fd640f40a52" providerId="ADAL" clId="{059D9D80-DA69-4582-81D8-36FF05B26CAF}" dt="2022-06-28T17:08:24.694" v="1397" actId="47"/>
        <pc:sldMkLst>
          <pc:docMk/>
          <pc:sldMk cId="2180826517" sldId="273"/>
        </pc:sldMkLst>
      </pc:sldChg>
      <pc:sldChg chg="del">
        <pc:chgData name="Atanu Das" userId="e0d538d8-76f6-4687-864f-5fd640f40a52" providerId="ADAL" clId="{059D9D80-DA69-4582-81D8-36FF05B26CAF}" dt="2022-06-28T17:08:24.694" v="1397" actId="47"/>
        <pc:sldMkLst>
          <pc:docMk/>
          <pc:sldMk cId="282600377" sldId="274"/>
        </pc:sldMkLst>
      </pc:sldChg>
      <pc:sldChg chg="del">
        <pc:chgData name="Atanu Das" userId="e0d538d8-76f6-4687-864f-5fd640f40a52" providerId="ADAL" clId="{059D9D80-DA69-4582-81D8-36FF05B26CAF}" dt="2022-06-22T18:52:47.600" v="0" actId="47"/>
        <pc:sldMkLst>
          <pc:docMk/>
          <pc:sldMk cId="2837429378" sldId="277"/>
        </pc:sldMkLst>
      </pc:sldChg>
      <pc:sldChg chg="del">
        <pc:chgData name="Atanu Das" userId="e0d538d8-76f6-4687-864f-5fd640f40a52" providerId="ADAL" clId="{059D9D80-DA69-4582-81D8-36FF05B26CAF}" dt="2022-06-28T17:08:24.694" v="1397" actId="47"/>
        <pc:sldMkLst>
          <pc:docMk/>
          <pc:sldMk cId="2106943394" sldId="278"/>
        </pc:sldMkLst>
      </pc:sldChg>
      <pc:sldChg chg="del">
        <pc:chgData name="Atanu Das" userId="e0d538d8-76f6-4687-864f-5fd640f40a52" providerId="ADAL" clId="{059D9D80-DA69-4582-81D8-36FF05B26CAF}" dt="2022-06-22T18:52:47.600" v="0" actId="47"/>
        <pc:sldMkLst>
          <pc:docMk/>
          <pc:sldMk cId="1687485524" sldId="279"/>
        </pc:sldMkLst>
      </pc:sldChg>
      <pc:sldChg chg="del">
        <pc:chgData name="Atanu Das" userId="e0d538d8-76f6-4687-864f-5fd640f40a52" providerId="ADAL" clId="{059D9D80-DA69-4582-81D8-36FF05B26CAF}" dt="2022-06-28T17:08:24.694" v="1397" actId="47"/>
        <pc:sldMkLst>
          <pc:docMk/>
          <pc:sldMk cId="3087478162" sldId="280"/>
        </pc:sldMkLst>
      </pc:sldChg>
      <pc:sldChg chg="del">
        <pc:chgData name="Atanu Das" userId="e0d538d8-76f6-4687-864f-5fd640f40a52" providerId="ADAL" clId="{059D9D80-DA69-4582-81D8-36FF05B26CAF}" dt="2022-06-28T17:08:24.694" v="1397" actId="47"/>
        <pc:sldMkLst>
          <pc:docMk/>
          <pc:sldMk cId="1893119285" sldId="281"/>
        </pc:sldMkLst>
      </pc:sldChg>
      <pc:sldChg chg="del">
        <pc:chgData name="Atanu Das" userId="e0d538d8-76f6-4687-864f-5fd640f40a52" providerId="ADAL" clId="{059D9D80-DA69-4582-81D8-36FF05B26CAF}" dt="2022-06-28T17:08:24.694" v="1397" actId="47"/>
        <pc:sldMkLst>
          <pc:docMk/>
          <pc:sldMk cId="3161283444" sldId="282"/>
        </pc:sldMkLst>
      </pc:sldChg>
      <pc:sldChg chg="del">
        <pc:chgData name="Atanu Das" userId="e0d538d8-76f6-4687-864f-5fd640f40a52" providerId="ADAL" clId="{059D9D80-DA69-4582-81D8-36FF05B26CAF}" dt="2022-06-28T17:08:24.694" v="1397" actId="47"/>
        <pc:sldMkLst>
          <pc:docMk/>
          <pc:sldMk cId="2796353350" sldId="283"/>
        </pc:sldMkLst>
      </pc:sldChg>
      <pc:sldChg chg="del">
        <pc:chgData name="Atanu Das" userId="e0d538d8-76f6-4687-864f-5fd640f40a52" providerId="ADAL" clId="{059D9D80-DA69-4582-81D8-36FF05B26CAF}" dt="2022-06-28T17:08:24.694" v="1397" actId="47"/>
        <pc:sldMkLst>
          <pc:docMk/>
          <pc:sldMk cId="2599362889" sldId="284"/>
        </pc:sldMkLst>
      </pc:sldChg>
      <pc:sldChg chg="del">
        <pc:chgData name="Atanu Das" userId="e0d538d8-76f6-4687-864f-5fd640f40a52" providerId="ADAL" clId="{059D9D80-DA69-4582-81D8-36FF05B26CAF}" dt="2022-06-28T17:08:24.694" v="1397" actId="47"/>
        <pc:sldMkLst>
          <pc:docMk/>
          <pc:sldMk cId="2893601501" sldId="285"/>
        </pc:sldMkLst>
      </pc:sldChg>
      <pc:sldChg chg="del">
        <pc:chgData name="Atanu Das" userId="e0d538d8-76f6-4687-864f-5fd640f40a52" providerId="ADAL" clId="{059D9D80-DA69-4582-81D8-36FF05B26CAF}" dt="2022-06-28T17:08:24.694" v="1397" actId="47"/>
        <pc:sldMkLst>
          <pc:docMk/>
          <pc:sldMk cId="1420965530" sldId="286"/>
        </pc:sldMkLst>
      </pc:sldChg>
      <pc:sldChg chg="del">
        <pc:chgData name="Atanu Das" userId="e0d538d8-76f6-4687-864f-5fd640f40a52" providerId="ADAL" clId="{059D9D80-DA69-4582-81D8-36FF05B26CAF}" dt="2022-06-28T17:08:24.694" v="1397" actId="47"/>
        <pc:sldMkLst>
          <pc:docMk/>
          <pc:sldMk cId="3717157512" sldId="287"/>
        </pc:sldMkLst>
      </pc:sldChg>
      <pc:sldChg chg="del">
        <pc:chgData name="Atanu Das" userId="e0d538d8-76f6-4687-864f-5fd640f40a52" providerId="ADAL" clId="{059D9D80-DA69-4582-81D8-36FF05B26CAF}" dt="2022-06-28T17:08:24.694" v="1397" actId="47"/>
        <pc:sldMkLst>
          <pc:docMk/>
          <pc:sldMk cId="939632460" sldId="288"/>
        </pc:sldMkLst>
      </pc:sldChg>
      <pc:sldChg chg="del">
        <pc:chgData name="Atanu Das" userId="e0d538d8-76f6-4687-864f-5fd640f40a52" providerId="ADAL" clId="{059D9D80-DA69-4582-81D8-36FF05B26CAF}" dt="2022-06-28T17:08:24.694" v="1397" actId="47"/>
        <pc:sldMkLst>
          <pc:docMk/>
          <pc:sldMk cId="1886374102" sldId="289"/>
        </pc:sldMkLst>
      </pc:sldChg>
      <pc:sldChg chg="del">
        <pc:chgData name="Atanu Das" userId="e0d538d8-76f6-4687-864f-5fd640f40a52" providerId="ADAL" clId="{059D9D80-DA69-4582-81D8-36FF05B26CAF}" dt="2022-06-28T17:08:24.694" v="1397" actId="47"/>
        <pc:sldMkLst>
          <pc:docMk/>
          <pc:sldMk cId="3878882767" sldId="290"/>
        </pc:sldMkLst>
      </pc:sldChg>
      <pc:sldChg chg="del">
        <pc:chgData name="Atanu Das" userId="e0d538d8-76f6-4687-864f-5fd640f40a52" providerId="ADAL" clId="{059D9D80-DA69-4582-81D8-36FF05B26CAF}" dt="2022-06-28T17:08:24.694" v="1397" actId="47"/>
        <pc:sldMkLst>
          <pc:docMk/>
          <pc:sldMk cId="2261888874" sldId="291"/>
        </pc:sldMkLst>
      </pc:sldChg>
      <pc:sldChg chg="modSp del mod">
        <pc:chgData name="Atanu Das" userId="e0d538d8-76f6-4687-864f-5fd640f40a52" providerId="ADAL" clId="{059D9D80-DA69-4582-81D8-36FF05B26CAF}" dt="2022-06-28T17:08:24.694" v="1397" actId="47"/>
        <pc:sldMkLst>
          <pc:docMk/>
          <pc:sldMk cId="3867863974" sldId="292"/>
        </pc:sldMkLst>
        <pc:picChg chg="mod">
          <ac:chgData name="Atanu Das" userId="e0d538d8-76f6-4687-864f-5fd640f40a52" providerId="ADAL" clId="{059D9D80-DA69-4582-81D8-36FF05B26CAF}" dt="2022-06-22T19:00:01.617" v="40" actId="14100"/>
          <ac:picMkLst>
            <pc:docMk/>
            <pc:sldMk cId="3867863974" sldId="292"/>
            <ac:picMk id="5" creationId="{FA36C487-7CA7-41B5-83CE-D276AAE8C978}"/>
          </ac:picMkLst>
        </pc:picChg>
      </pc:sldChg>
      <pc:sldChg chg="del">
        <pc:chgData name="Atanu Das" userId="e0d538d8-76f6-4687-864f-5fd640f40a52" providerId="ADAL" clId="{059D9D80-DA69-4582-81D8-36FF05B26CAF}" dt="2022-06-28T17:08:24.694" v="1397" actId="47"/>
        <pc:sldMkLst>
          <pc:docMk/>
          <pc:sldMk cId="2057588005" sldId="293"/>
        </pc:sldMkLst>
      </pc:sldChg>
      <pc:sldChg chg="del">
        <pc:chgData name="Atanu Das" userId="e0d538d8-76f6-4687-864f-5fd640f40a52" providerId="ADAL" clId="{059D9D80-DA69-4582-81D8-36FF05B26CAF}" dt="2022-06-28T17:08:24.694" v="1397" actId="47"/>
        <pc:sldMkLst>
          <pc:docMk/>
          <pc:sldMk cId="2759983872" sldId="294"/>
        </pc:sldMkLst>
      </pc:sldChg>
      <pc:sldChg chg="del">
        <pc:chgData name="Atanu Das" userId="e0d538d8-76f6-4687-864f-5fd640f40a52" providerId="ADAL" clId="{059D9D80-DA69-4582-81D8-36FF05B26CAF}" dt="2022-06-28T17:08:24.694" v="1397" actId="47"/>
        <pc:sldMkLst>
          <pc:docMk/>
          <pc:sldMk cId="723067258" sldId="295"/>
        </pc:sldMkLst>
      </pc:sldChg>
      <pc:sldChg chg="del">
        <pc:chgData name="Atanu Das" userId="e0d538d8-76f6-4687-864f-5fd640f40a52" providerId="ADAL" clId="{059D9D80-DA69-4582-81D8-36FF05B26CAF}" dt="2022-06-28T17:08:24.694" v="1397" actId="47"/>
        <pc:sldMkLst>
          <pc:docMk/>
          <pc:sldMk cId="1995894082" sldId="296"/>
        </pc:sldMkLst>
      </pc:sldChg>
      <pc:sldChg chg="del">
        <pc:chgData name="Atanu Das" userId="e0d538d8-76f6-4687-864f-5fd640f40a52" providerId="ADAL" clId="{059D9D80-DA69-4582-81D8-36FF05B26CAF}" dt="2022-06-28T17:08:24.694" v="1397" actId="47"/>
        <pc:sldMkLst>
          <pc:docMk/>
          <pc:sldMk cId="1938187436" sldId="297"/>
        </pc:sldMkLst>
      </pc:sldChg>
      <pc:sldChg chg="del">
        <pc:chgData name="Atanu Das" userId="e0d538d8-76f6-4687-864f-5fd640f40a52" providerId="ADAL" clId="{059D9D80-DA69-4582-81D8-36FF05B26CAF}" dt="2022-06-28T17:08:24.694" v="1397" actId="47"/>
        <pc:sldMkLst>
          <pc:docMk/>
          <pc:sldMk cId="1709651339" sldId="298"/>
        </pc:sldMkLst>
      </pc:sldChg>
      <pc:sldChg chg="modSp mod">
        <pc:chgData name="Atanu Das" userId="e0d538d8-76f6-4687-864f-5fd640f40a52" providerId="ADAL" clId="{059D9D80-DA69-4582-81D8-36FF05B26CAF}" dt="2022-06-28T17:07:52.842" v="1396" actId="113"/>
        <pc:sldMkLst>
          <pc:docMk/>
          <pc:sldMk cId="136667702" sldId="774"/>
        </pc:sldMkLst>
        <pc:spChg chg="mod">
          <ac:chgData name="Atanu Das" userId="e0d538d8-76f6-4687-864f-5fd640f40a52" providerId="ADAL" clId="{059D9D80-DA69-4582-81D8-36FF05B26CAF}" dt="2022-06-28T17:07:52.842" v="1396" actId="113"/>
          <ac:spMkLst>
            <pc:docMk/>
            <pc:sldMk cId="136667702" sldId="774"/>
            <ac:spMk id="7171" creationId="{00000000-0000-0000-0000-000000000000}"/>
          </ac:spMkLst>
        </pc:spChg>
      </pc:sldChg>
      <pc:sldChg chg="modSp mod setBg">
        <pc:chgData name="Atanu Das" userId="e0d538d8-76f6-4687-864f-5fd640f40a52" providerId="ADAL" clId="{059D9D80-DA69-4582-81D8-36FF05B26CAF}" dt="2022-06-26T09:06:06.979" v="1387"/>
        <pc:sldMkLst>
          <pc:docMk/>
          <pc:sldMk cId="990921790" sldId="775"/>
        </pc:sldMkLst>
        <pc:spChg chg="mod">
          <ac:chgData name="Atanu Das" userId="e0d538d8-76f6-4687-864f-5fd640f40a52" providerId="ADAL" clId="{059D9D80-DA69-4582-81D8-36FF05B26CAF}" dt="2022-06-25T16:17:05.293" v="1151" actId="20577"/>
          <ac:spMkLst>
            <pc:docMk/>
            <pc:sldMk cId="990921790" sldId="775"/>
            <ac:spMk id="3" creationId="{11013CC5-8838-456E-B64A-C1935D49130A}"/>
          </ac:spMkLst>
        </pc:spChg>
      </pc:sldChg>
      <pc:sldChg chg="addSp delSp modSp add mod ord">
        <pc:chgData name="Atanu Das" userId="e0d538d8-76f6-4687-864f-5fd640f40a52" providerId="ADAL" clId="{059D9D80-DA69-4582-81D8-36FF05B26CAF}" dt="2022-06-28T19:07:22.295" v="1718" actId="20577"/>
        <pc:sldMkLst>
          <pc:docMk/>
          <pc:sldMk cId="2034872461" sldId="776"/>
        </pc:sldMkLst>
        <pc:spChg chg="mod">
          <ac:chgData name="Atanu Das" userId="e0d538d8-76f6-4687-864f-5fd640f40a52" providerId="ADAL" clId="{059D9D80-DA69-4582-81D8-36FF05B26CAF}" dt="2022-06-22T18:53:30.670" v="22" actId="20577"/>
          <ac:spMkLst>
            <pc:docMk/>
            <pc:sldMk cId="2034872461" sldId="776"/>
            <ac:spMk id="2" creationId="{8CC3719F-30B8-4358-BC7C-BFEE8A0E8848}"/>
          </ac:spMkLst>
        </pc:spChg>
        <pc:spChg chg="del">
          <ac:chgData name="Atanu Das" userId="e0d538d8-76f6-4687-864f-5fd640f40a52" providerId="ADAL" clId="{059D9D80-DA69-4582-81D8-36FF05B26CAF}" dt="2022-06-22T18:53:01.381" v="2" actId="478"/>
          <ac:spMkLst>
            <pc:docMk/>
            <pc:sldMk cId="2034872461" sldId="776"/>
            <ac:spMk id="3" creationId="{11013CC5-8838-456E-B64A-C1935D49130A}"/>
          </ac:spMkLst>
        </pc:spChg>
        <pc:spChg chg="add mod">
          <ac:chgData name="Atanu Das" userId="e0d538d8-76f6-4687-864f-5fd640f40a52" providerId="ADAL" clId="{059D9D80-DA69-4582-81D8-36FF05B26CAF}" dt="2022-06-28T19:05:35.182" v="1691" actId="1076"/>
          <ac:spMkLst>
            <pc:docMk/>
            <pc:sldMk cId="2034872461" sldId="776"/>
            <ac:spMk id="5" creationId="{141B7E6E-B9D5-4F89-A721-5EDB97F1F6AC}"/>
          </ac:spMkLst>
        </pc:spChg>
        <pc:spChg chg="add del mod">
          <ac:chgData name="Atanu Das" userId="e0d538d8-76f6-4687-864f-5fd640f40a52" providerId="ADAL" clId="{059D9D80-DA69-4582-81D8-36FF05B26CAF}" dt="2022-06-22T18:53:04.893" v="3" actId="478"/>
          <ac:spMkLst>
            <pc:docMk/>
            <pc:sldMk cId="2034872461" sldId="776"/>
            <ac:spMk id="5" creationId="{CEABA58A-FC1E-4E13-ABCF-7E6FE6E25143}"/>
          </ac:spMkLst>
        </pc:spChg>
        <pc:spChg chg="add del mod">
          <ac:chgData name="Atanu Das" userId="e0d538d8-76f6-4687-864f-5fd640f40a52" providerId="ADAL" clId="{059D9D80-DA69-4582-81D8-36FF05B26CAF}" dt="2022-06-23T16:57:41.199" v="111" actId="478"/>
          <ac:spMkLst>
            <pc:docMk/>
            <pc:sldMk cId="2034872461" sldId="776"/>
            <ac:spMk id="6" creationId="{87A138B2-F00D-41B9-95DE-9B99D3F4AC3E}"/>
          </ac:spMkLst>
        </pc:spChg>
        <pc:spChg chg="add mod">
          <ac:chgData name="Atanu Das" userId="e0d538d8-76f6-4687-864f-5fd640f40a52" providerId="ADAL" clId="{059D9D80-DA69-4582-81D8-36FF05B26CAF}" dt="2022-06-28T19:06:55.638" v="1710" actId="20577"/>
          <ac:spMkLst>
            <pc:docMk/>
            <pc:sldMk cId="2034872461" sldId="776"/>
            <ac:spMk id="7" creationId="{0FA24833-FA18-493E-9123-2451BD8151E4}"/>
          </ac:spMkLst>
        </pc:spChg>
        <pc:spChg chg="add del mod">
          <ac:chgData name="Atanu Das" userId="e0d538d8-76f6-4687-864f-5fd640f40a52" providerId="ADAL" clId="{059D9D80-DA69-4582-81D8-36FF05B26CAF}" dt="2022-06-28T18:41:59.602" v="1658" actId="21"/>
          <ac:spMkLst>
            <pc:docMk/>
            <pc:sldMk cId="2034872461" sldId="776"/>
            <ac:spMk id="8" creationId="{587B326B-1AAF-4525-9B5E-FFF8412EC219}"/>
          </ac:spMkLst>
        </pc:spChg>
        <pc:spChg chg="add mod">
          <ac:chgData name="Atanu Das" userId="e0d538d8-76f6-4687-864f-5fd640f40a52" providerId="ADAL" clId="{059D9D80-DA69-4582-81D8-36FF05B26CAF}" dt="2022-06-28T19:05:41.696" v="1692" actId="1076"/>
          <ac:spMkLst>
            <pc:docMk/>
            <pc:sldMk cId="2034872461" sldId="776"/>
            <ac:spMk id="9" creationId="{062846BC-B06D-4DCA-BB0F-0CBDA3BC36B6}"/>
          </ac:spMkLst>
        </pc:spChg>
        <pc:spChg chg="add del mod">
          <ac:chgData name="Atanu Das" userId="e0d538d8-76f6-4687-864f-5fd640f40a52" providerId="ADAL" clId="{059D9D80-DA69-4582-81D8-36FF05B26CAF}" dt="2022-06-28T19:04:49.752" v="1682" actId="478"/>
          <ac:spMkLst>
            <pc:docMk/>
            <pc:sldMk cId="2034872461" sldId="776"/>
            <ac:spMk id="10" creationId="{2D63D590-863B-43F9-9987-C2405C27489A}"/>
          </ac:spMkLst>
        </pc:spChg>
        <pc:spChg chg="add del mod">
          <ac:chgData name="Atanu Das" userId="e0d538d8-76f6-4687-864f-5fd640f40a52" providerId="ADAL" clId="{059D9D80-DA69-4582-81D8-36FF05B26CAF}" dt="2022-06-23T17:03:25.206" v="179" actId="478"/>
          <ac:spMkLst>
            <pc:docMk/>
            <pc:sldMk cId="2034872461" sldId="776"/>
            <ac:spMk id="10" creationId="{863E3241-8749-472A-BBFF-BF3AFB8246AE}"/>
          </ac:spMkLst>
        </pc:spChg>
        <pc:spChg chg="add mod">
          <ac:chgData name="Atanu Das" userId="e0d538d8-76f6-4687-864f-5fd640f40a52" providerId="ADAL" clId="{059D9D80-DA69-4582-81D8-36FF05B26CAF}" dt="2022-06-28T19:07:08.607" v="1714" actId="20577"/>
          <ac:spMkLst>
            <pc:docMk/>
            <pc:sldMk cId="2034872461" sldId="776"/>
            <ac:spMk id="11" creationId="{C351D19D-445C-4103-A692-476762D931EF}"/>
          </ac:spMkLst>
        </pc:spChg>
        <pc:spChg chg="add mod">
          <ac:chgData name="Atanu Das" userId="e0d538d8-76f6-4687-864f-5fd640f40a52" providerId="ADAL" clId="{059D9D80-DA69-4582-81D8-36FF05B26CAF}" dt="2022-06-28T19:07:01.735" v="1712" actId="20577"/>
          <ac:spMkLst>
            <pc:docMk/>
            <pc:sldMk cId="2034872461" sldId="776"/>
            <ac:spMk id="12" creationId="{4D29726A-530E-41D1-9972-FAC1CB1E989C}"/>
          </ac:spMkLst>
        </pc:spChg>
        <pc:spChg chg="add mod">
          <ac:chgData name="Atanu Das" userId="e0d538d8-76f6-4687-864f-5fd640f40a52" providerId="ADAL" clId="{059D9D80-DA69-4582-81D8-36FF05B26CAF}" dt="2022-06-28T19:07:22.295" v="1718" actId="20577"/>
          <ac:spMkLst>
            <pc:docMk/>
            <pc:sldMk cId="2034872461" sldId="776"/>
            <ac:spMk id="16" creationId="{C1105426-57E8-4527-BEBB-734E65A19347}"/>
          </ac:spMkLst>
        </pc:spChg>
        <pc:picChg chg="add del mod">
          <ac:chgData name="Atanu Das" userId="e0d538d8-76f6-4687-864f-5fd640f40a52" providerId="ADAL" clId="{059D9D80-DA69-4582-81D8-36FF05B26CAF}" dt="2022-06-28T18:53:47.830" v="1674" actId="478"/>
          <ac:picMkLst>
            <pc:docMk/>
            <pc:sldMk cId="2034872461" sldId="776"/>
            <ac:picMk id="3" creationId="{A97F0E73-9494-402E-A552-59AFF97793F6}"/>
          </ac:picMkLst>
        </pc:picChg>
        <pc:picChg chg="add del mod">
          <ac:chgData name="Atanu Das" userId="e0d538d8-76f6-4687-864f-5fd640f40a52" providerId="ADAL" clId="{059D9D80-DA69-4582-81D8-36FF05B26CAF}" dt="2022-06-28T19:04:56.556" v="1683" actId="478"/>
          <ac:picMkLst>
            <pc:docMk/>
            <pc:sldMk cId="2034872461" sldId="776"/>
            <ac:picMk id="4" creationId="{6AD7DB60-5B80-4653-9D94-83D94E8D3C64}"/>
          </ac:picMkLst>
        </pc:picChg>
        <pc:picChg chg="add del mod">
          <ac:chgData name="Atanu Das" userId="e0d538d8-76f6-4687-864f-5fd640f40a52" providerId="ADAL" clId="{059D9D80-DA69-4582-81D8-36FF05B26CAF}" dt="2022-06-28T19:04:43.372" v="1681" actId="478"/>
          <ac:picMkLst>
            <pc:docMk/>
            <pc:sldMk cId="2034872461" sldId="776"/>
            <ac:picMk id="6" creationId="{56C11A13-9640-48BD-98A3-01FCBD910865}"/>
          </ac:picMkLst>
        </pc:picChg>
        <pc:picChg chg="add del">
          <ac:chgData name="Atanu Das" userId="e0d538d8-76f6-4687-864f-5fd640f40a52" providerId="ADAL" clId="{059D9D80-DA69-4582-81D8-36FF05B26CAF}" dt="2022-06-28T19:00:27.608" v="1680" actId="478"/>
          <ac:picMkLst>
            <pc:docMk/>
            <pc:sldMk cId="2034872461" sldId="776"/>
            <ac:picMk id="13" creationId="{D8758B7C-A731-428F-9F17-60652DB03AEA}"/>
          </ac:picMkLst>
        </pc:picChg>
        <pc:picChg chg="add mod ord">
          <ac:chgData name="Atanu Das" userId="e0d538d8-76f6-4687-864f-5fd640f40a52" providerId="ADAL" clId="{059D9D80-DA69-4582-81D8-36FF05B26CAF}" dt="2022-06-28T19:05:14.935" v="1688" actId="14100"/>
          <ac:picMkLst>
            <pc:docMk/>
            <pc:sldMk cId="2034872461" sldId="776"/>
            <ac:picMk id="15" creationId="{D7508196-97B4-4D61-B67F-AA72ECB09B1C}"/>
          </ac:picMkLst>
        </pc:picChg>
      </pc:sldChg>
      <pc:sldChg chg="del">
        <pc:chgData name="Atanu Das" userId="e0d538d8-76f6-4687-864f-5fd640f40a52" providerId="ADAL" clId="{059D9D80-DA69-4582-81D8-36FF05B26CAF}" dt="2022-06-22T18:52:47.600" v="0" actId="47"/>
        <pc:sldMkLst>
          <pc:docMk/>
          <pc:sldMk cId="3519351211" sldId="776"/>
        </pc:sldMkLst>
      </pc:sldChg>
      <pc:sldChg chg="delSp add del mod ord">
        <pc:chgData name="Atanu Das" userId="e0d538d8-76f6-4687-864f-5fd640f40a52" providerId="ADAL" clId="{059D9D80-DA69-4582-81D8-36FF05B26CAF}" dt="2022-06-22T19:01:35.086" v="61" actId="47"/>
        <pc:sldMkLst>
          <pc:docMk/>
          <pc:sldMk cId="1518794094" sldId="777"/>
        </pc:sldMkLst>
        <pc:picChg chg="del">
          <ac:chgData name="Atanu Das" userId="e0d538d8-76f6-4687-864f-5fd640f40a52" providerId="ADAL" clId="{059D9D80-DA69-4582-81D8-36FF05B26CAF}" dt="2022-06-22T19:01:26.004" v="58" actId="21"/>
          <ac:picMkLst>
            <pc:docMk/>
            <pc:sldMk cId="1518794094" sldId="777"/>
            <ac:picMk id="5" creationId="{FA36C487-7CA7-41B5-83CE-D276AAE8C978}"/>
          </ac:picMkLst>
        </pc:picChg>
        <pc:picChg chg="del">
          <ac:chgData name="Atanu Das" userId="e0d538d8-76f6-4687-864f-5fd640f40a52" providerId="ADAL" clId="{059D9D80-DA69-4582-81D8-36FF05B26CAF}" dt="2022-06-22T19:01:26.004" v="58" actId="21"/>
          <ac:picMkLst>
            <pc:docMk/>
            <pc:sldMk cId="1518794094" sldId="777"/>
            <ac:picMk id="7" creationId="{2BCDE7A2-6742-4B80-8247-4DD43BD117E0}"/>
          </ac:picMkLst>
        </pc:picChg>
      </pc:sldChg>
      <pc:sldChg chg="del">
        <pc:chgData name="Atanu Das" userId="e0d538d8-76f6-4687-864f-5fd640f40a52" providerId="ADAL" clId="{059D9D80-DA69-4582-81D8-36FF05B26CAF}" dt="2022-06-22T18:52:47.600" v="0" actId="47"/>
        <pc:sldMkLst>
          <pc:docMk/>
          <pc:sldMk cId="3804596645" sldId="777"/>
        </pc:sldMkLst>
      </pc:sldChg>
      <pc:sldChg chg="addSp delSp modSp add del mod">
        <pc:chgData name="Atanu Das" userId="e0d538d8-76f6-4687-864f-5fd640f40a52" providerId="ADAL" clId="{059D9D80-DA69-4582-81D8-36FF05B26CAF}" dt="2022-06-22T19:01:06.149" v="51" actId="2696"/>
        <pc:sldMkLst>
          <pc:docMk/>
          <pc:sldMk cId="3832980757" sldId="777"/>
        </pc:sldMkLst>
        <pc:spChg chg="del ord">
          <ac:chgData name="Atanu Das" userId="e0d538d8-76f6-4687-864f-5fd640f40a52" providerId="ADAL" clId="{059D9D80-DA69-4582-81D8-36FF05B26CAF}" dt="2022-06-22T19:00:24.388" v="43" actId="478"/>
          <ac:spMkLst>
            <pc:docMk/>
            <pc:sldMk cId="3832980757" sldId="777"/>
            <ac:spMk id="3" creationId="{382CE673-513D-47E9-A70F-8386F655CC0B}"/>
          </ac:spMkLst>
        </pc:spChg>
        <pc:spChg chg="add del mod">
          <ac:chgData name="Atanu Das" userId="e0d538d8-76f6-4687-864f-5fd640f40a52" providerId="ADAL" clId="{059D9D80-DA69-4582-81D8-36FF05B26CAF}" dt="2022-06-22T19:00:27.054" v="44" actId="478"/>
          <ac:spMkLst>
            <pc:docMk/>
            <pc:sldMk cId="3832980757" sldId="777"/>
            <ac:spMk id="6" creationId="{6E1D769B-AC56-421F-95E1-C99F768A4CC6}"/>
          </ac:spMkLst>
        </pc:spChg>
        <pc:picChg chg="mod">
          <ac:chgData name="Atanu Das" userId="e0d538d8-76f6-4687-864f-5fd640f40a52" providerId="ADAL" clId="{059D9D80-DA69-4582-81D8-36FF05B26CAF}" dt="2022-06-22T19:00:33.118" v="47" actId="1076"/>
          <ac:picMkLst>
            <pc:docMk/>
            <pc:sldMk cId="3832980757" sldId="777"/>
            <ac:picMk id="5" creationId="{FA36C487-7CA7-41B5-83CE-D276AAE8C978}"/>
          </ac:picMkLst>
        </pc:picChg>
        <pc:picChg chg="add mod">
          <ac:chgData name="Atanu Das" userId="e0d538d8-76f6-4687-864f-5fd640f40a52" providerId="ADAL" clId="{059D9D80-DA69-4582-81D8-36FF05B26CAF}" dt="2022-06-22T19:00:45.279" v="50" actId="14100"/>
          <ac:picMkLst>
            <pc:docMk/>
            <pc:sldMk cId="3832980757" sldId="777"/>
            <ac:picMk id="7" creationId="{2BCDE7A2-6742-4B80-8247-4DD43BD117E0}"/>
          </ac:picMkLst>
        </pc:picChg>
      </pc:sldChg>
      <pc:sldChg chg="addSp delSp modSp add mod ord">
        <pc:chgData name="Atanu Das" userId="e0d538d8-76f6-4687-864f-5fd640f40a52" providerId="ADAL" clId="{059D9D80-DA69-4582-81D8-36FF05B26CAF}" dt="2022-06-24T17:51:02.723" v="473" actId="20577"/>
        <pc:sldMkLst>
          <pc:docMk/>
          <pc:sldMk cId="2263806674" sldId="778"/>
        </pc:sldMkLst>
        <pc:spChg chg="mod">
          <ac:chgData name="Atanu Das" userId="e0d538d8-76f6-4687-864f-5fd640f40a52" providerId="ADAL" clId="{059D9D80-DA69-4582-81D8-36FF05B26CAF}" dt="2022-06-24T17:51:02.723" v="473" actId="20577"/>
          <ac:spMkLst>
            <pc:docMk/>
            <pc:sldMk cId="2263806674" sldId="778"/>
            <ac:spMk id="2" creationId="{8CC3719F-30B8-4358-BC7C-BFEE8A0E8848}"/>
          </ac:spMkLst>
        </pc:spChg>
        <pc:spChg chg="del">
          <ac:chgData name="Atanu Das" userId="e0d538d8-76f6-4687-864f-5fd640f40a52" providerId="ADAL" clId="{059D9D80-DA69-4582-81D8-36FF05B26CAF}" dt="2022-06-22T19:01:30.993" v="59" actId="478"/>
          <ac:spMkLst>
            <pc:docMk/>
            <pc:sldMk cId="2263806674" sldId="778"/>
            <ac:spMk id="7" creationId="{0FA24833-FA18-493E-9123-2451BD8151E4}"/>
          </ac:spMkLst>
        </pc:spChg>
        <pc:picChg chg="add mod">
          <ac:chgData name="Atanu Das" userId="e0d538d8-76f6-4687-864f-5fd640f40a52" providerId="ADAL" clId="{059D9D80-DA69-4582-81D8-36FF05B26CAF}" dt="2022-06-23T17:05:28.918" v="196" actId="1036"/>
          <ac:picMkLst>
            <pc:docMk/>
            <pc:sldMk cId="2263806674" sldId="778"/>
            <ac:picMk id="4" creationId="{04956B19-E205-4ABA-9E89-E3DBC14A4B14}"/>
          </ac:picMkLst>
        </pc:picChg>
        <pc:picChg chg="add del mod">
          <ac:chgData name="Atanu Das" userId="e0d538d8-76f6-4687-864f-5fd640f40a52" providerId="ADAL" clId="{059D9D80-DA69-4582-81D8-36FF05B26CAF}" dt="2022-06-22T19:02:33.745" v="88" actId="478"/>
          <ac:picMkLst>
            <pc:docMk/>
            <pc:sldMk cId="2263806674" sldId="778"/>
            <ac:picMk id="4" creationId="{399122B1-D0B5-4F86-8F68-F404BA99B22D}"/>
          </ac:picMkLst>
        </pc:picChg>
        <pc:picChg chg="add del mod">
          <ac:chgData name="Atanu Das" userId="e0d538d8-76f6-4687-864f-5fd640f40a52" providerId="ADAL" clId="{059D9D80-DA69-4582-81D8-36FF05B26CAF}" dt="2022-06-23T17:05:07.548" v="189" actId="478"/>
          <ac:picMkLst>
            <pc:docMk/>
            <pc:sldMk cId="2263806674" sldId="778"/>
            <ac:picMk id="5" creationId="{AE5F330F-B1FF-4996-A1D0-FB59756EE0C8}"/>
          </ac:picMkLst>
        </pc:picChg>
      </pc:sldChg>
      <pc:sldChg chg="del">
        <pc:chgData name="Atanu Das" userId="e0d538d8-76f6-4687-864f-5fd640f40a52" providerId="ADAL" clId="{059D9D80-DA69-4582-81D8-36FF05B26CAF}" dt="2022-06-22T18:52:47.600" v="0" actId="47"/>
        <pc:sldMkLst>
          <pc:docMk/>
          <pc:sldMk cId="2816773749" sldId="778"/>
        </pc:sldMkLst>
      </pc:sldChg>
      <pc:sldChg chg="delSp modSp add del mod">
        <pc:chgData name="Atanu Das" userId="e0d538d8-76f6-4687-864f-5fd640f40a52" providerId="ADAL" clId="{059D9D80-DA69-4582-81D8-36FF05B26CAF}" dt="2022-06-25T16:12:00.543" v="1099" actId="47"/>
        <pc:sldMkLst>
          <pc:docMk/>
          <pc:sldMk cId="360206157" sldId="779"/>
        </pc:sldMkLst>
        <pc:spChg chg="mod">
          <ac:chgData name="Atanu Das" userId="e0d538d8-76f6-4687-864f-5fd640f40a52" providerId="ADAL" clId="{059D9D80-DA69-4582-81D8-36FF05B26CAF}" dt="2022-06-22T19:02:30.319" v="87"/>
          <ac:spMkLst>
            <pc:docMk/>
            <pc:sldMk cId="360206157" sldId="779"/>
            <ac:spMk id="2" creationId="{8CC3719F-30B8-4358-BC7C-BFEE8A0E8848}"/>
          </ac:spMkLst>
        </pc:spChg>
        <pc:picChg chg="mod">
          <ac:chgData name="Atanu Das" userId="e0d538d8-76f6-4687-864f-5fd640f40a52" providerId="ADAL" clId="{059D9D80-DA69-4582-81D8-36FF05B26CAF}" dt="2022-06-22T19:02:46.271" v="95" actId="1076"/>
          <ac:picMkLst>
            <pc:docMk/>
            <pc:sldMk cId="360206157" sldId="779"/>
            <ac:picMk id="4" creationId="{399122B1-D0B5-4F86-8F68-F404BA99B22D}"/>
          </ac:picMkLst>
        </pc:picChg>
        <pc:picChg chg="del">
          <ac:chgData name="Atanu Das" userId="e0d538d8-76f6-4687-864f-5fd640f40a52" providerId="ADAL" clId="{059D9D80-DA69-4582-81D8-36FF05B26CAF}" dt="2022-06-22T19:02:40.138" v="91" actId="478"/>
          <ac:picMkLst>
            <pc:docMk/>
            <pc:sldMk cId="360206157" sldId="779"/>
            <ac:picMk id="5" creationId="{AE5F330F-B1FF-4996-A1D0-FB59756EE0C8}"/>
          </ac:picMkLst>
        </pc:picChg>
      </pc:sldChg>
      <pc:sldChg chg="del">
        <pc:chgData name="Atanu Das" userId="e0d538d8-76f6-4687-864f-5fd640f40a52" providerId="ADAL" clId="{059D9D80-DA69-4582-81D8-36FF05B26CAF}" dt="2022-06-22T18:52:47.600" v="0" actId="47"/>
        <pc:sldMkLst>
          <pc:docMk/>
          <pc:sldMk cId="4272587850" sldId="779"/>
        </pc:sldMkLst>
      </pc:sldChg>
      <pc:sldChg chg="add del">
        <pc:chgData name="Atanu Das" userId="e0d538d8-76f6-4687-864f-5fd640f40a52" providerId="ADAL" clId="{059D9D80-DA69-4582-81D8-36FF05B26CAF}" dt="2022-06-23T19:12:16.045" v="472" actId="47"/>
        <pc:sldMkLst>
          <pc:docMk/>
          <pc:sldMk cId="631372944" sldId="780"/>
        </pc:sldMkLst>
      </pc:sldChg>
      <pc:sldChg chg="del">
        <pc:chgData name="Atanu Das" userId="e0d538d8-76f6-4687-864f-5fd640f40a52" providerId="ADAL" clId="{059D9D80-DA69-4582-81D8-36FF05B26CAF}" dt="2022-06-22T18:52:47.600" v="0" actId="47"/>
        <pc:sldMkLst>
          <pc:docMk/>
          <pc:sldMk cId="2691000476" sldId="780"/>
        </pc:sldMkLst>
      </pc:sldChg>
      <pc:sldChg chg="del">
        <pc:chgData name="Atanu Das" userId="e0d538d8-76f6-4687-864f-5fd640f40a52" providerId="ADAL" clId="{059D9D80-DA69-4582-81D8-36FF05B26CAF}" dt="2022-06-22T18:52:47.600" v="0" actId="47"/>
        <pc:sldMkLst>
          <pc:docMk/>
          <pc:sldMk cId="1033232074" sldId="781"/>
        </pc:sldMkLst>
      </pc:sldChg>
      <pc:sldChg chg="addSp delSp modSp add mod">
        <pc:chgData name="Atanu Das" userId="e0d538d8-76f6-4687-864f-5fd640f40a52" providerId="ADAL" clId="{059D9D80-DA69-4582-81D8-36FF05B26CAF}" dt="2022-06-23T19:12:08.712" v="471" actId="1076"/>
        <pc:sldMkLst>
          <pc:docMk/>
          <pc:sldMk cId="1528005500" sldId="781"/>
        </pc:sldMkLst>
        <pc:spChg chg="mod">
          <ac:chgData name="Atanu Das" userId="e0d538d8-76f6-4687-864f-5fd640f40a52" providerId="ADAL" clId="{059D9D80-DA69-4582-81D8-36FF05B26CAF}" dt="2022-06-23T17:07:52.093" v="262" actId="20577"/>
          <ac:spMkLst>
            <pc:docMk/>
            <pc:sldMk cId="1528005500" sldId="781"/>
            <ac:spMk id="2" creationId="{8CC3719F-30B8-4358-BC7C-BFEE8A0E8848}"/>
          </ac:spMkLst>
        </pc:spChg>
        <pc:spChg chg="del">
          <ac:chgData name="Atanu Das" userId="e0d538d8-76f6-4687-864f-5fd640f40a52" providerId="ADAL" clId="{059D9D80-DA69-4582-81D8-36FF05B26CAF}" dt="2022-06-23T17:06:44.643" v="199" actId="478"/>
          <ac:spMkLst>
            <pc:docMk/>
            <pc:sldMk cId="1528005500" sldId="781"/>
            <ac:spMk id="5" creationId="{141B7E6E-B9D5-4F89-A721-5EDB97F1F6AC}"/>
          </ac:spMkLst>
        </pc:spChg>
        <pc:spChg chg="mod">
          <ac:chgData name="Atanu Das" userId="e0d538d8-76f6-4687-864f-5fd640f40a52" providerId="ADAL" clId="{059D9D80-DA69-4582-81D8-36FF05B26CAF}" dt="2022-06-23T18:59:15.037" v="418" actId="1076"/>
          <ac:spMkLst>
            <pc:docMk/>
            <pc:sldMk cId="1528005500" sldId="781"/>
            <ac:spMk id="7" creationId="{0FA24833-FA18-493E-9123-2451BD8151E4}"/>
          </ac:spMkLst>
        </pc:spChg>
        <pc:spChg chg="mod">
          <ac:chgData name="Atanu Das" userId="e0d538d8-76f6-4687-864f-5fd640f40a52" providerId="ADAL" clId="{059D9D80-DA69-4582-81D8-36FF05B26CAF}" dt="2022-06-23T19:11:35.978" v="431" actId="1076"/>
          <ac:spMkLst>
            <pc:docMk/>
            <pc:sldMk cId="1528005500" sldId="781"/>
            <ac:spMk id="8" creationId="{587B326B-1AAF-4525-9B5E-FFF8412EC219}"/>
          </ac:spMkLst>
        </pc:spChg>
        <pc:spChg chg="del">
          <ac:chgData name="Atanu Das" userId="e0d538d8-76f6-4687-864f-5fd640f40a52" providerId="ADAL" clId="{059D9D80-DA69-4582-81D8-36FF05B26CAF}" dt="2022-06-23T17:06:44.643" v="199" actId="478"/>
          <ac:spMkLst>
            <pc:docMk/>
            <pc:sldMk cId="1528005500" sldId="781"/>
            <ac:spMk id="9" creationId="{062846BC-B06D-4DCA-BB0F-0CBDA3BC36B6}"/>
          </ac:spMkLst>
        </pc:spChg>
        <pc:spChg chg="del">
          <ac:chgData name="Atanu Das" userId="e0d538d8-76f6-4687-864f-5fd640f40a52" providerId="ADAL" clId="{059D9D80-DA69-4582-81D8-36FF05B26CAF}" dt="2022-06-23T17:06:44.643" v="199" actId="478"/>
          <ac:spMkLst>
            <pc:docMk/>
            <pc:sldMk cId="1528005500" sldId="781"/>
            <ac:spMk id="11" creationId="{C351D19D-445C-4103-A692-476762D931EF}"/>
          </ac:spMkLst>
        </pc:spChg>
        <pc:spChg chg="del">
          <ac:chgData name="Atanu Das" userId="e0d538d8-76f6-4687-864f-5fd640f40a52" providerId="ADAL" clId="{059D9D80-DA69-4582-81D8-36FF05B26CAF}" dt="2022-06-23T17:06:44.643" v="199" actId="478"/>
          <ac:spMkLst>
            <pc:docMk/>
            <pc:sldMk cId="1528005500" sldId="781"/>
            <ac:spMk id="12" creationId="{4D29726A-530E-41D1-9972-FAC1CB1E989C}"/>
          </ac:spMkLst>
        </pc:spChg>
        <pc:spChg chg="add mod">
          <ac:chgData name="Atanu Das" userId="e0d538d8-76f6-4687-864f-5fd640f40a52" providerId="ADAL" clId="{059D9D80-DA69-4582-81D8-36FF05B26CAF}" dt="2022-06-23T18:59:23.578" v="421" actId="1076"/>
          <ac:spMkLst>
            <pc:docMk/>
            <pc:sldMk cId="1528005500" sldId="781"/>
            <ac:spMk id="14" creationId="{7B593585-9295-4E14-949A-EB9F67D69EA7}"/>
          </ac:spMkLst>
        </pc:spChg>
        <pc:spChg chg="add mod">
          <ac:chgData name="Atanu Das" userId="e0d538d8-76f6-4687-864f-5fd640f40a52" providerId="ADAL" clId="{059D9D80-DA69-4582-81D8-36FF05B26CAF}" dt="2022-06-23T18:59:29.166" v="422" actId="1076"/>
          <ac:spMkLst>
            <pc:docMk/>
            <pc:sldMk cId="1528005500" sldId="781"/>
            <ac:spMk id="15" creationId="{024379FB-B3D2-4487-A70F-EB2C42779863}"/>
          </ac:spMkLst>
        </pc:spChg>
        <pc:spChg chg="add mod">
          <ac:chgData name="Atanu Das" userId="e0d538d8-76f6-4687-864f-5fd640f40a52" providerId="ADAL" clId="{059D9D80-DA69-4582-81D8-36FF05B26CAF}" dt="2022-06-23T19:12:08.712" v="471" actId="1076"/>
          <ac:spMkLst>
            <pc:docMk/>
            <pc:sldMk cId="1528005500" sldId="781"/>
            <ac:spMk id="18" creationId="{23711EE7-14C7-49CD-B352-B4AECE97F904}"/>
          </ac:spMkLst>
        </pc:spChg>
        <pc:picChg chg="del">
          <ac:chgData name="Atanu Das" userId="e0d538d8-76f6-4687-864f-5fd640f40a52" providerId="ADAL" clId="{059D9D80-DA69-4582-81D8-36FF05B26CAF}" dt="2022-06-23T17:06:47.346" v="200" actId="478"/>
          <ac:picMkLst>
            <pc:docMk/>
            <pc:sldMk cId="1528005500" sldId="781"/>
            <ac:picMk id="4" creationId="{6AD7DB60-5B80-4653-9D94-83D94E8D3C64}"/>
          </ac:picMkLst>
        </pc:picChg>
        <pc:picChg chg="add del mod">
          <ac:chgData name="Atanu Das" userId="e0d538d8-76f6-4687-864f-5fd640f40a52" providerId="ADAL" clId="{059D9D80-DA69-4582-81D8-36FF05B26CAF}" dt="2022-06-23T17:18:52.900" v="268" actId="478"/>
          <ac:picMkLst>
            <pc:docMk/>
            <pc:sldMk cId="1528005500" sldId="781"/>
            <ac:picMk id="6" creationId="{52F83B99-CECD-4221-B636-4DB3ADB2E92C}"/>
          </ac:picMkLst>
        </pc:picChg>
        <pc:picChg chg="add mod">
          <ac:chgData name="Atanu Das" userId="e0d538d8-76f6-4687-864f-5fd640f40a52" providerId="ADAL" clId="{059D9D80-DA69-4582-81D8-36FF05B26CAF}" dt="2022-06-23T18:59:19.053" v="420" actId="14100"/>
          <ac:picMkLst>
            <pc:docMk/>
            <pc:sldMk cId="1528005500" sldId="781"/>
            <ac:picMk id="13" creationId="{397B852E-EA42-453C-BC35-670440E91BEB}"/>
          </ac:picMkLst>
        </pc:picChg>
        <pc:picChg chg="add del mod ord">
          <ac:chgData name="Atanu Das" userId="e0d538d8-76f6-4687-864f-5fd640f40a52" providerId="ADAL" clId="{059D9D80-DA69-4582-81D8-36FF05B26CAF}" dt="2022-06-23T19:11:19.591" v="424" actId="478"/>
          <ac:picMkLst>
            <pc:docMk/>
            <pc:sldMk cId="1528005500" sldId="781"/>
            <ac:picMk id="17" creationId="{4AD486EC-F314-4923-A4C7-EB79BA9C501F}"/>
          </ac:picMkLst>
        </pc:picChg>
        <pc:picChg chg="add mod ord">
          <ac:chgData name="Atanu Das" userId="e0d538d8-76f6-4687-864f-5fd640f40a52" providerId="ADAL" clId="{059D9D80-DA69-4582-81D8-36FF05B26CAF}" dt="2022-06-23T19:12:02.432" v="470" actId="167"/>
          <ac:picMkLst>
            <pc:docMk/>
            <pc:sldMk cId="1528005500" sldId="781"/>
            <ac:picMk id="20" creationId="{87753C14-F050-4FA4-B169-1FACE8CAE8BC}"/>
          </ac:picMkLst>
        </pc:picChg>
      </pc:sldChg>
      <pc:sldChg chg="addSp delSp modSp add mod ord">
        <pc:chgData name="Atanu Das" userId="e0d538d8-76f6-4687-864f-5fd640f40a52" providerId="ADAL" clId="{059D9D80-DA69-4582-81D8-36FF05B26CAF}" dt="2022-06-25T08:47:54.770" v="650" actId="1038"/>
        <pc:sldMkLst>
          <pc:docMk/>
          <pc:sldMk cId="462233874" sldId="782"/>
        </pc:sldMkLst>
        <pc:spChg chg="mod">
          <ac:chgData name="Atanu Das" userId="e0d538d8-76f6-4687-864f-5fd640f40a52" providerId="ADAL" clId="{059D9D80-DA69-4582-81D8-36FF05B26CAF}" dt="2022-06-25T08:43:39.105" v="485" actId="20577"/>
          <ac:spMkLst>
            <pc:docMk/>
            <pc:sldMk cId="462233874" sldId="782"/>
            <ac:spMk id="2" creationId="{8CC3719F-30B8-4358-BC7C-BFEE8A0E8848}"/>
          </ac:spMkLst>
        </pc:spChg>
        <pc:spChg chg="add">
          <ac:chgData name="Atanu Das" userId="e0d538d8-76f6-4687-864f-5fd640f40a52" providerId="ADAL" clId="{059D9D80-DA69-4582-81D8-36FF05B26CAF}" dt="2022-06-25T08:44:55.389" v="496" actId="11529"/>
          <ac:spMkLst>
            <pc:docMk/>
            <pc:sldMk cId="462233874" sldId="782"/>
            <ac:spMk id="8" creationId="{DC71151A-95A5-42FA-A92A-13CCB521ED17}"/>
          </ac:spMkLst>
        </pc:spChg>
        <pc:spChg chg="add mod">
          <ac:chgData name="Atanu Das" userId="e0d538d8-76f6-4687-864f-5fd640f40a52" providerId="ADAL" clId="{059D9D80-DA69-4582-81D8-36FF05B26CAF}" dt="2022-06-25T08:45:01.152" v="498" actId="1076"/>
          <ac:spMkLst>
            <pc:docMk/>
            <pc:sldMk cId="462233874" sldId="782"/>
            <ac:spMk id="9" creationId="{23CB8033-E9BE-41EE-A94B-627BA34004DE}"/>
          </ac:spMkLst>
        </pc:spChg>
        <pc:spChg chg="add mod">
          <ac:chgData name="Atanu Das" userId="e0d538d8-76f6-4687-864f-5fd640f40a52" providerId="ADAL" clId="{059D9D80-DA69-4582-81D8-36FF05B26CAF}" dt="2022-06-25T08:47:54.770" v="650" actId="1038"/>
          <ac:spMkLst>
            <pc:docMk/>
            <pc:sldMk cId="462233874" sldId="782"/>
            <ac:spMk id="12" creationId="{D105DD94-9717-4CCA-9958-152DB256CA1F}"/>
          </ac:spMkLst>
        </pc:spChg>
        <pc:spChg chg="add mod">
          <ac:chgData name="Atanu Das" userId="e0d538d8-76f6-4687-864f-5fd640f40a52" providerId="ADAL" clId="{059D9D80-DA69-4582-81D8-36FF05B26CAF}" dt="2022-06-25T08:47:54.770" v="650" actId="1038"/>
          <ac:spMkLst>
            <pc:docMk/>
            <pc:sldMk cId="462233874" sldId="782"/>
            <ac:spMk id="13" creationId="{34D33F5D-8B61-4E3C-B948-2F0380665E09}"/>
          </ac:spMkLst>
        </pc:spChg>
        <pc:spChg chg="add mod">
          <ac:chgData name="Atanu Das" userId="e0d538d8-76f6-4687-864f-5fd640f40a52" providerId="ADAL" clId="{059D9D80-DA69-4582-81D8-36FF05B26CAF}" dt="2022-06-25T08:47:44.153" v="641" actId="20577"/>
          <ac:spMkLst>
            <pc:docMk/>
            <pc:sldMk cId="462233874" sldId="782"/>
            <ac:spMk id="14" creationId="{1B124C3C-624C-4DEA-8057-D7B2AF1D2C82}"/>
          </ac:spMkLst>
        </pc:spChg>
        <pc:spChg chg="add mod">
          <ac:chgData name="Atanu Das" userId="e0d538d8-76f6-4687-864f-5fd640f40a52" providerId="ADAL" clId="{059D9D80-DA69-4582-81D8-36FF05B26CAF}" dt="2022-06-25T08:47:40.030" v="635" actId="20577"/>
          <ac:spMkLst>
            <pc:docMk/>
            <pc:sldMk cId="462233874" sldId="782"/>
            <ac:spMk id="15" creationId="{5A43385F-5EE1-46EF-9DDC-4A3CDBEC37C7}"/>
          </ac:spMkLst>
        </pc:spChg>
        <pc:graphicFrameChg chg="add del mod">
          <ac:chgData name="Atanu Das" userId="e0d538d8-76f6-4687-864f-5fd640f40a52" providerId="ADAL" clId="{059D9D80-DA69-4582-81D8-36FF05B26CAF}" dt="2022-06-25T08:43:47.600" v="488"/>
          <ac:graphicFrameMkLst>
            <pc:docMk/>
            <pc:sldMk cId="462233874" sldId="782"/>
            <ac:graphicFrameMk id="3" creationId="{463C64CC-C6E4-4B45-A912-A9C92C634D7A}"/>
          </ac:graphicFrameMkLst>
        </pc:graphicFrameChg>
        <pc:graphicFrameChg chg="add del mod">
          <ac:chgData name="Atanu Das" userId="e0d538d8-76f6-4687-864f-5fd640f40a52" providerId="ADAL" clId="{059D9D80-DA69-4582-81D8-36FF05B26CAF}" dt="2022-06-25T08:44:24.332" v="493" actId="478"/>
          <ac:graphicFrameMkLst>
            <pc:docMk/>
            <pc:sldMk cId="462233874" sldId="782"/>
            <ac:graphicFrameMk id="5" creationId="{9A11FC3F-B543-4065-9812-AF76077A6354}"/>
          </ac:graphicFrameMkLst>
        </pc:graphicFrameChg>
        <pc:graphicFrameChg chg="add mod">
          <ac:chgData name="Atanu Das" userId="e0d538d8-76f6-4687-864f-5fd640f40a52" providerId="ADAL" clId="{059D9D80-DA69-4582-81D8-36FF05B26CAF}" dt="2022-06-25T08:44:20.509" v="492" actId="1076"/>
          <ac:graphicFrameMkLst>
            <pc:docMk/>
            <pc:sldMk cId="462233874" sldId="782"/>
            <ac:graphicFrameMk id="6" creationId="{CD4B4338-2866-48BA-95A2-30FC3561DADA}"/>
          </ac:graphicFrameMkLst>
        </pc:graphicFrameChg>
        <pc:graphicFrameChg chg="add mod">
          <ac:chgData name="Atanu Das" userId="e0d538d8-76f6-4687-864f-5fd640f40a52" providerId="ADAL" clId="{059D9D80-DA69-4582-81D8-36FF05B26CAF}" dt="2022-06-25T08:44:39.019" v="495" actId="1076"/>
          <ac:graphicFrameMkLst>
            <pc:docMk/>
            <pc:sldMk cId="462233874" sldId="782"/>
            <ac:graphicFrameMk id="7" creationId="{09EDC25D-B64F-47FB-BBDF-B118545C6DBC}"/>
          </ac:graphicFrameMkLst>
        </pc:graphicFrameChg>
        <pc:graphicFrameChg chg="add mod">
          <ac:chgData name="Atanu Das" userId="e0d538d8-76f6-4687-864f-5fd640f40a52" providerId="ADAL" clId="{059D9D80-DA69-4582-81D8-36FF05B26CAF}" dt="2022-06-25T08:47:54.770" v="650" actId="1038"/>
          <ac:graphicFrameMkLst>
            <pc:docMk/>
            <pc:sldMk cId="462233874" sldId="782"/>
            <ac:graphicFrameMk id="10" creationId="{7A53694A-1D93-4754-A60D-665D8DE2D879}"/>
          </ac:graphicFrameMkLst>
        </pc:graphicFrameChg>
        <pc:graphicFrameChg chg="add mod">
          <ac:chgData name="Atanu Das" userId="e0d538d8-76f6-4687-864f-5fd640f40a52" providerId="ADAL" clId="{059D9D80-DA69-4582-81D8-36FF05B26CAF}" dt="2022-06-25T08:47:54.770" v="650" actId="1038"/>
          <ac:graphicFrameMkLst>
            <pc:docMk/>
            <pc:sldMk cId="462233874" sldId="782"/>
            <ac:graphicFrameMk id="11" creationId="{D09EE1D5-600D-4185-9C5E-0213E6AB9A66}"/>
          </ac:graphicFrameMkLst>
        </pc:graphicFrameChg>
        <pc:picChg chg="del">
          <ac:chgData name="Atanu Das" userId="e0d538d8-76f6-4687-864f-5fd640f40a52" providerId="ADAL" clId="{059D9D80-DA69-4582-81D8-36FF05B26CAF}" dt="2022-06-25T08:43:41.305" v="486" actId="478"/>
          <ac:picMkLst>
            <pc:docMk/>
            <pc:sldMk cId="462233874" sldId="782"/>
            <ac:picMk id="4" creationId="{399122B1-D0B5-4F86-8F68-F404BA99B22D}"/>
          </ac:picMkLst>
        </pc:picChg>
      </pc:sldChg>
      <pc:sldChg chg="del">
        <pc:chgData name="Atanu Das" userId="e0d538d8-76f6-4687-864f-5fd640f40a52" providerId="ADAL" clId="{059D9D80-DA69-4582-81D8-36FF05B26CAF}" dt="2022-06-22T18:52:47.600" v="0" actId="47"/>
        <pc:sldMkLst>
          <pc:docMk/>
          <pc:sldMk cId="3358485519" sldId="782"/>
        </pc:sldMkLst>
      </pc:sldChg>
      <pc:sldChg chg="addSp delSp modSp add mod">
        <pc:chgData name="Atanu Das" userId="e0d538d8-76f6-4687-864f-5fd640f40a52" providerId="ADAL" clId="{059D9D80-DA69-4582-81D8-36FF05B26CAF}" dt="2022-06-25T09:22:42.998" v="1047" actId="20577"/>
        <pc:sldMkLst>
          <pc:docMk/>
          <pc:sldMk cId="1345676685" sldId="783"/>
        </pc:sldMkLst>
        <pc:spChg chg="mod">
          <ac:chgData name="Atanu Das" userId="e0d538d8-76f6-4687-864f-5fd640f40a52" providerId="ADAL" clId="{059D9D80-DA69-4582-81D8-36FF05B26CAF}" dt="2022-06-25T09:22:42.998" v="1047" actId="20577"/>
          <ac:spMkLst>
            <pc:docMk/>
            <pc:sldMk cId="1345676685" sldId="783"/>
            <ac:spMk id="2" creationId="{8CC3719F-30B8-4358-BC7C-BFEE8A0E8848}"/>
          </ac:spMkLst>
        </pc:spChg>
        <pc:spChg chg="mod">
          <ac:chgData name="Atanu Das" userId="e0d538d8-76f6-4687-864f-5fd640f40a52" providerId="ADAL" clId="{059D9D80-DA69-4582-81D8-36FF05B26CAF}" dt="2022-06-25T09:22:27.788" v="1034" actId="1076"/>
          <ac:spMkLst>
            <pc:docMk/>
            <pc:sldMk cId="1345676685" sldId="783"/>
            <ac:spMk id="8" creationId="{DC71151A-95A5-42FA-A92A-13CCB521ED17}"/>
          </ac:spMkLst>
        </pc:spChg>
        <pc:spChg chg="mod">
          <ac:chgData name="Atanu Das" userId="e0d538d8-76f6-4687-864f-5fd640f40a52" providerId="ADAL" clId="{059D9D80-DA69-4582-81D8-36FF05B26CAF}" dt="2022-06-25T09:22:27.788" v="1034" actId="1076"/>
          <ac:spMkLst>
            <pc:docMk/>
            <pc:sldMk cId="1345676685" sldId="783"/>
            <ac:spMk id="9" creationId="{23CB8033-E9BE-41EE-A94B-627BA34004DE}"/>
          </ac:spMkLst>
        </pc:spChg>
        <pc:spChg chg="del">
          <ac:chgData name="Atanu Das" userId="e0d538d8-76f6-4687-864f-5fd640f40a52" providerId="ADAL" clId="{059D9D80-DA69-4582-81D8-36FF05B26CAF}" dt="2022-06-25T09:22:20.850" v="1033" actId="478"/>
          <ac:spMkLst>
            <pc:docMk/>
            <pc:sldMk cId="1345676685" sldId="783"/>
            <ac:spMk id="12" creationId="{D105DD94-9717-4CCA-9958-152DB256CA1F}"/>
          </ac:spMkLst>
        </pc:spChg>
        <pc:spChg chg="del">
          <ac:chgData name="Atanu Das" userId="e0d538d8-76f6-4687-864f-5fd640f40a52" providerId="ADAL" clId="{059D9D80-DA69-4582-81D8-36FF05B26CAF}" dt="2022-06-25T09:22:20.850" v="1033" actId="478"/>
          <ac:spMkLst>
            <pc:docMk/>
            <pc:sldMk cId="1345676685" sldId="783"/>
            <ac:spMk id="13" creationId="{34D33F5D-8B61-4E3C-B948-2F0380665E09}"/>
          </ac:spMkLst>
        </pc:spChg>
        <pc:spChg chg="mod">
          <ac:chgData name="Atanu Das" userId="e0d538d8-76f6-4687-864f-5fd640f40a52" providerId="ADAL" clId="{059D9D80-DA69-4582-81D8-36FF05B26CAF}" dt="2022-06-25T09:22:29.674" v="1035" actId="14100"/>
          <ac:spMkLst>
            <pc:docMk/>
            <pc:sldMk cId="1345676685" sldId="783"/>
            <ac:spMk id="14" creationId="{1B124C3C-624C-4DEA-8057-D7B2AF1D2C82}"/>
          </ac:spMkLst>
        </pc:spChg>
        <pc:spChg chg="del mod">
          <ac:chgData name="Atanu Das" userId="e0d538d8-76f6-4687-864f-5fd640f40a52" providerId="ADAL" clId="{059D9D80-DA69-4582-81D8-36FF05B26CAF}" dt="2022-06-25T09:22:20.850" v="1033" actId="478"/>
          <ac:spMkLst>
            <pc:docMk/>
            <pc:sldMk cId="1345676685" sldId="783"/>
            <ac:spMk id="15" creationId="{5A43385F-5EE1-46EF-9DDC-4A3CDBEC37C7}"/>
          </ac:spMkLst>
        </pc:spChg>
        <pc:graphicFrameChg chg="add mod">
          <ac:chgData name="Atanu Das" userId="e0d538d8-76f6-4687-864f-5fd640f40a52" providerId="ADAL" clId="{059D9D80-DA69-4582-81D8-36FF05B26CAF}" dt="2022-06-25T09:22:27.788" v="1034" actId="1076"/>
          <ac:graphicFrameMkLst>
            <pc:docMk/>
            <pc:sldMk cId="1345676685" sldId="783"/>
            <ac:graphicFrameMk id="3" creationId="{D72D8309-DBA5-4B48-B17A-011141002D67}"/>
          </ac:graphicFrameMkLst>
        </pc:graphicFrameChg>
        <pc:graphicFrameChg chg="del">
          <ac:chgData name="Atanu Das" userId="e0d538d8-76f6-4687-864f-5fd640f40a52" providerId="ADAL" clId="{059D9D80-DA69-4582-81D8-36FF05B26CAF}" dt="2022-06-25T08:57:03.472" v="654" actId="478"/>
          <ac:graphicFrameMkLst>
            <pc:docMk/>
            <pc:sldMk cId="1345676685" sldId="783"/>
            <ac:graphicFrameMk id="6" creationId="{CD4B4338-2866-48BA-95A2-30FC3561DADA}"/>
          </ac:graphicFrameMkLst>
        </pc:graphicFrameChg>
        <pc:graphicFrameChg chg="mod">
          <ac:chgData name="Atanu Das" userId="e0d538d8-76f6-4687-864f-5fd640f40a52" providerId="ADAL" clId="{059D9D80-DA69-4582-81D8-36FF05B26CAF}" dt="2022-06-25T09:22:27.788" v="1034" actId="1076"/>
          <ac:graphicFrameMkLst>
            <pc:docMk/>
            <pc:sldMk cId="1345676685" sldId="783"/>
            <ac:graphicFrameMk id="7" creationId="{09EDC25D-B64F-47FB-BBDF-B118545C6DBC}"/>
          </ac:graphicFrameMkLst>
        </pc:graphicFrameChg>
        <pc:graphicFrameChg chg="del">
          <ac:chgData name="Atanu Das" userId="e0d538d8-76f6-4687-864f-5fd640f40a52" providerId="ADAL" clId="{059D9D80-DA69-4582-81D8-36FF05B26CAF}" dt="2022-06-25T09:22:20.850" v="1033" actId="478"/>
          <ac:graphicFrameMkLst>
            <pc:docMk/>
            <pc:sldMk cId="1345676685" sldId="783"/>
            <ac:graphicFrameMk id="10" creationId="{7A53694A-1D93-4754-A60D-665D8DE2D879}"/>
          </ac:graphicFrameMkLst>
        </pc:graphicFrameChg>
        <pc:graphicFrameChg chg="del">
          <ac:chgData name="Atanu Das" userId="e0d538d8-76f6-4687-864f-5fd640f40a52" providerId="ADAL" clId="{059D9D80-DA69-4582-81D8-36FF05B26CAF}" dt="2022-06-25T08:57:25.615" v="676" actId="478"/>
          <ac:graphicFrameMkLst>
            <pc:docMk/>
            <pc:sldMk cId="1345676685" sldId="783"/>
            <ac:graphicFrameMk id="11" creationId="{D09EE1D5-600D-4185-9C5E-0213E6AB9A66}"/>
          </ac:graphicFrameMkLst>
        </pc:graphicFrameChg>
      </pc:sldChg>
      <pc:sldChg chg="addSp delSp modSp add mod">
        <pc:chgData name="Atanu Das" userId="e0d538d8-76f6-4687-864f-5fd640f40a52" providerId="ADAL" clId="{059D9D80-DA69-4582-81D8-36FF05B26CAF}" dt="2022-06-25T09:23:56.303" v="1098" actId="20577"/>
        <pc:sldMkLst>
          <pc:docMk/>
          <pc:sldMk cId="4090374870" sldId="784"/>
        </pc:sldMkLst>
        <pc:spChg chg="mod">
          <ac:chgData name="Atanu Das" userId="e0d538d8-76f6-4687-864f-5fd640f40a52" providerId="ADAL" clId="{059D9D80-DA69-4582-81D8-36FF05B26CAF}" dt="2022-06-25T09:22:07.586" v="1032" actId="20577"/>
          <ac:spMkLst>
            <pc:docMk/>
            <pc:sldMk cId="4090374870" sldId="784"/>
            <ac:spMk id="2" creationId="{8CC3719F-30B8-4358-BC7C-BFEE8A0E8848}"/>
          </ac:spMkLst>
        </pc:spChg>
        <pc:spChg chg="del">
          <ac:chgData name="Atanu Das" userId="e0d538d8-76f6-4687-864f-5fd640f40a52" providerId="ADAL" clId="{059D9D80-DA69-4582-81D8-36FF05B26CAF}" dt="2022-06-25T09:17:32.224" v="813" actId="478"/>
          <ac:spMkLst>
            <pc:docMk/>
            <pc:sldMk cId="4090374870" sldId="784"/>
            <ac:spMk id="8" creationId="{DC71151A-95A5-42FA-A92A-13CCB521ED17}"/>
          </ac:spMkLst>
        </pc:spChg>
        <pc:spChg chg="del">
          <ac:chgData name="Atanu Das" userId="e0d538d8-76f6-4687-864f-5fd640f40a52" providerId="ADAL" clId="{059D9D80-DA69-4582-81D8-36FF05B26CAF}" dt="2022-06-25T09:17:33.926" v="814" actId="478"/>
          <ac:spMkLst>
            <pc:docMk/>
            <pc:sldMk cId="4090374870" sldId="784"/>
            <ac:spMk id="9" creationId="{23CB8033-E9BE-41EE-A94B-627BA34004DE}"/>
          </ac:spMkLst>
        </pc:spChg>
        <pc:spChg chg="del">
          <ac:chgData name="Atanu Das" userId="e0d538d8-76f6-4687-864f-5fd640f40a52" providerId="ADAL" clId="{059D9D80-DA69-4582-81D8-36FF05B26CAF}" dt="2022-06-25T09:18:12.836" v="821" actId="478"/>
          <ac:spMkLst>
            <pc:docMk/>
            <pc:sldMk cId="4090374870" sldId="784"/>
            <ac:spMk id="12" creationId="{D105DD94-9717-4CCA-9958-152DB256CA1F}"/>
          </ac:spMkLst>
        </pc:spChg>
        <pc:spChg chg="del">
          <ac:chgData name="Atanu Das" userId="e0d538d8-76f6-4687-864f-5fd640f40a52" providerId="ADAL" clId="{059D9D80-DA69-4582-81D8-36FF05B26CAF}" dt="2022-06-25T09:18:13.704" v="822" actId="478"/>
          <ac:spMkLst>
            <pc:docMk/>
            <pc:sldMk cId="4090374870" sldId="784"/>
            <ac:spMk id="13" creationId="{34D33F5D-8B61-4E3C-B948-2F0380665E09}"/>
          </ac:spMkLst>
        </pc:spChg>
        <pc:spChg chg="del">
          <ac:chgData name="Atanu Das" userId="e0d538d8-76f6-4687-864f-5fd640f40a52" providerId="ADAL" clId="{059D9D80-DA69-4582-81D8-36FF05B26CAF}" dt="2022-06-25T09:17:16.248" v="810" actId="478"/>
          <ac:spMkLst>
            <pc:docMk/>
            <pc:sldMk cId="4090374870" sldId="784"/>
            <ac:spMk id="14" creationId="{1B124C3C-624C-4DEA-8057-D7B2AF1D2C82}"/>
          </ac:spMkLst>
        </pc:spChg>
        <pc:spChg chg="mod">
          <ac:chgData name="Atanu Das" userId="e0d538d8-76f6-4687-864f-5fd640f40a52" providerId="ADAL" clId="{059D9D80-DA69-4582-81D8-36FF05B26CAF}" dt="2022-06-25T09:23:56.303" v="1098" actId="20577"/>
          <ac:spMkLst>
            <pc:docMk/>
            <pc:sldMk cId="4090374870" sldId="784"/>
            <ac:spMk id="15" creationId="{5A43385F-5EE1-46EF-9DDC-4A3CDBEC37C7}"/>
          </ac:spMkLst>
        </pc:spChg>
        <pc:spChg chg="add mod">
          <ac:chgData name="Atanu Das" userId="e0d538d8-76f6-4687-864f-5fd640f40a52" providerId="ADAL" clId="{059D9D80-DA69-4582-81D8-36FF05B26CAF}" dt="2022-06-25T09:21:55.154" v="1022" actId="113"/>
          <ac:spMkLst>
            <pc:docMk/>
            <pc:sldMk cId="4090374870" sldId="784"/>
            <ac:spMk id="17" creationId="{E72A0032-9420-4D4F-8BEF-6B1404E97F50}"/>
          </ac:spMkLst>
        </pc:spChg>
        <pc:spChg chg="add del mod">
          <ac:chgData name="Atanu Das" userId="e0d538d8-76f6-4687-864f-5fd640f40a52" providerId="ADAL" clId="{059D9D80-DA69-4582-81D8-36FF05B26CAF}" dt="2022-06-25T09:23:26.645" v="1055" actId="478"/>
          <ac:spMkLst>
            <pc:docMk/>
            <pc:sldMk cId="4090374870" sldId="784"/>
            <ac:spMk id="18" creationId="{C1ACAC1C-B8F0-4033-9A0F-2020379D7A29}"/>
          </ac:spMkLst>
        </pc:spChg>
        <pc:graphicFrameChg chg="del">
          <ac:chgData name="Atanu Das" userId="e0d538d8-76f6-4687-864f-5fd640f40a52" providerId="ADAL" clId="{059D9D80-DA69-4582-81D8-36FF05B26CAF}" dt="2022-06-25T09:17:37.142" v="815" actId="478"/>
          <ac:graphicFrameMkLst>
            <pc:docMk/>
            <pc:sldMk cId="4090374870" sldId="784"/>
            <ac:graphicFrameMk id="3" creationId="{D72D8309-DBA5-4B48-B17A-011141002D67}"/>
          </ac:graphicFrameMkLst>
        </pc:graphicFrameChg>
        <pc:graphicFrameChg chg="add mod">
          <ac:chgData name="Atanu Das" userId="e0d538d8-76f6-4687-864f-5fd640f40a52" providerId="ADAL" clId="{059D9D80-DA69-4582-81D8-36FF05B26CAF}" dt="2022-06-25T09:21:32.525" v="1014" actId="1036"/>
          <ac:graphicFrameMkLst>
            <pc:docMk/>
            <pc:sldMk cId="4090374870" sldId="784"/>
            <ac:graphicFrameMk id="4" creationId="{D79AFF0C-5A39-4B6D-83A2-BBC204181DA6}"/>
          </ac:graphicFrameMkLst>
        </pc:graphicFrameChg>
        <pc:graphicFrameChg chg="add del mod">
          <ac:chgData name="Atanu Das" userId="e0d538d8-76f6-4687-864f-5fd640f40a52" providerId="ADAL" clId="{059D9D80-DA69-4582-81D8-36FF05B26CAF}" dt="2022-06-25T09:18:20.076" v="824"/>
          <ac:graphicFrameMkLst>
            <pc:docMk/>
            <pc:sldMk cId="4090374870" sldId="784"/>
            <ac:graphicFrameMk id="5" creationId="{5E3D05B3-12AF-46A6-8FF3-097B3283E21F}"/>
          </ac:graphicFrameMkLst>
        </pc:graphicFrameChg>
        <pc:graphicFrameChg chg="add mod">
          <ac:chgData name="Atanu Das" userId="e0d538d8-76f6-4687-864f-5fd640f40a52" providerId="ADAL" clId="{059D9D80-DA69-4582-81D8-36FF05B26CAF}" dt="2022-06-25T09:21:27.519" v="1012" actId="1035"/>
          <ac:graphicFrameMkLst>
            <pc:docMk/>
            <pc:sldMk cId="4090374870" sldId="784"/>
            <ac:graphicFrameMk id="6" creationId="{E0697E74-73A8-48A5-820B-70A00B8AE564}"/>
          </ac:graphicFrameMkLst>
        </pc:graphicFrameChg>
        <pc:graphicFrameChg chg="del mod">
          <ac:chgData name="Atanu Das" userId="e0d538d8-76f6-4687-864f-5fd640f40a52" providerId="ADAL" clId="{059D9D80-DA69-4582-81D8-36FF05B26CAF}" dt="2022-06-25T09:17:47.657" v="816" actId="478"/>
          <ac:graphicFrameMkLst>
            <pc:docMk/>
            <pc:sldMk cId="4090374870" sldId="784"/>
            <ac:graphicFrameMk id="7" creationId="{09EDC25D-B64F-47FB-BBDF-B118545C6DBC}"/>
          </ac:graphicFrameMkLst>
        </pc:graphicFrameChg>
        <pc:graphicFrameChg chg="del">
          <ac:chgData name="Atanu Das" userId="e0d538d8-76f6-4687-864f-5fd640f40a52" providerId="ADAL" clId="{059D9D80-DA69-4582-81D8-36FF05B26CAF}" dt="2022-06-25T09:17:26.314" v="812" actId="478"/>
          <ac:graphicFrameMkLst>
            <pc:docMk/>
            <pc:sldMk cId="4090374870" sldId="784"/>
            <ac:graphicFrameMk id="10" creationId="{7A53694A-1D93-4754-A60D-665D8DE2D879}"/>
          </ac:graphicFrameMkLst>
        </pc:graphicFrameChg>
        <pc:graphicFrameChg chg="add mod">
          <ac:chgData name="Atanu Das" userId="e0d538d8-76f6-4687-864f-5fd640f40a52" providerId="ADAL" clId="{059D9D80-DA69-4582-81D8-36FF05B26CAF}" dt="2022-06-25T09:21:32.525" v="1014" actId="1036"/>
          <ac:graphicFrameMkLst>
            <pc:docMk/>
            <pc:sldMk cId="4090374870" sldId="784"/>
            <ac:graphicFrameMk id="11" creationId="{8F0DE2E8-F1D5-4749-A50C-E33036CE0669}"/>
          </ac:graphicFrameMkLst>
        </pc:graphicFrameChg>
        <pc:graphicFrameChg chg="add mod">
          <ac:chgData name="Atanu Das" userId="e0d538d8-76f6-4687-864f-5fd640f40a52" providerId="ADAL" clId="{059D9D80-DA69-4582-81D8-36FF05B26CAF}" dt="2022-06-25T09:21:27.519" v="1012" actId="1035"/>
          <ac:graphicFrameMkLst>
            <pc:docMk/>
            <pc:sldMk cId="4090374870" sldId="784"/>
            <ac:graphicFrameMk id="16" creationId="{78B43C64-6DA6-465A-8985-4CE2D8C951D9}"/>
          </ac:graphicFrameMkLst>
        </pc:graphicFrameChg>
      </pc:sldChg>
      <pc:sldChg chg="addSp delSp modSp add mod">
        <pc:chgData name="Atanu Das" userId="e0d538d8-76f6-4687-864f-5fd640f40a52" providerId="ADAL" clId="{059D9D80-DA69-4582-81D8-36FF05B26CAF}" dt="2022-06-28T18:34:19.833" v="1551"/>
        <pc:sldMkLst>
          <pc:docMk/>
          <pc:sldMk cId="3097759926" sldId="785"/>
        </pc:sldMkLst>
        <pc:spChg chg="mod">
          <ac:chgData name="Atanu Das" userId="e0d538d8-76f6-4687-864f-5fd640f40a52" providerId="ADAL" clId="{059D9D80-DA69-4582-81D8-36FF05B26CAF}" dt="2022-06-28T18:34:19.833" v="1551"/>
          <ac:spMkLst>
            <pc:docMk/>
            <pc:sldMk cId="3097759926" sldId="785"/>
            <ac:spMk id="2" creationId="{8CC3719F-30B8-4358-BC7C-BFEE8A0E8848}"/>
          </ac:spMkLst>
        </pc:spChg>
        <pc:spChg chg="mod">
          <ac:chgData name="Atanu Das" userId="e0d538d8-76f6-4687-864f-5fd640f40a52" providerId="ADAL" clId="{059D9D80-DA69-4582-81D8-36FF05B26CAF}" dt="2022-06-25T19:14:46.736" v="1165" actId="1076"/>
          <ac:spMkLst>
            <pc:docMk/>
            <pc:sldMk cId="3097759926" sldId="785"/>
            <ac:spMk id="7" creationId="{0FA24833-FA18-493E-9123-2451BD8151E4}"/>
          </ac:spMkLst>
        </pc:spChg>
        <pc:spChg chg="del">
          <ac:chgData name="Atanu Das" userId="e0d538d8-76f6-4687-864f-5fd640f40a52" providerId="ADAL" clId="{059D9D80-DA69-4582-81D8-36FF05B26CAF}" dt="2022-06-25T16:12:19.491" v="1101" actId="478"/>
          <ac:spMkLst>
            <pc:docMk/>
            <pc:sldMk cId="3097759926" sldId="785"/>
            <ac:spMk id="8" creationId="{587B326B-1AAF-4525-9B5E-FFF8412EC219}"/>
          </ac:spMkLst>
        </pc:spChg>
        <pc:spChg chg="del">
          <ac:chgData name="Atanu Das" userId="e0d538d8-76f6-4687-864f-5fd640f40a52" providerId="ADAL" clId="{059D9D80-DA69-4582-81D8-36FF05B26CAF}" dt="2022-06-25T16:12:19.491" v="1101" actId="478"/>
          <ac:spMkLst>
            <pc:docMk/>
            <pc:sldMk cId="3097759926" sldId="785"/>
            <ac:spMk id="14" creationId="{7B593585-9295-4E14-949A-EB9F67D69EA7}"/>
          </ac:spMkLst>
        </pc:spChg>
        <pc:spChg chg="del">
          <ac:chgData name="Atanu Das" userId="e0d538d8-76f6-4687-864f-5fd640f40a52" providerId="ADAL" clId="{059D9D80-DA69-4582-81D8-36FF05B26CAF}" dt="2022-06-25T16:12:19.491" v="1101" actId="478"/>
          <ac:spMkLst>
            <pc:docMk/>
            <pc:sldMk cId="3097759926" sldId="785"/>
            <ac:spMk id="15" creationId="{024379FB-B3D2-4487-A70F-EB2C42779863}"/>
          </ac:spMkLst>
        </pc:spChg>
        <pc:spChg chg="del">
          <ac:chgData name="Atanu Das" userId="e0d538d8-76f6-4687-864f-5fd640f40a52" providerId="ADAL" clId="{059D9D80-DA69-4582-81D8-36FF05B26CAF}" dt="2022-06-25T16:12:19.491" v="1101" actId="478"/>
          <ac:spMkLst>
            <pc:docMk/>
            <pc:sldMk cId="3097759926" sldId="785"/>
            <ac:spMk id="18" creationId="{23711EE7-14C7-49CD-B352-B4AECE97F904}"/>
          </ac:spMkLst>
        </pc:spChg>
        <pc:picChg chg="add mod">
          <ac:chgData name="Atanu Das" userId="e0d538d8-76f6-4687-864f-5fd640f40a52" providerId="ADAL" clId="{059D9D80-DA69-4582-81D8-36FF05B26CAF}" dt="2022-06-25T19:22:10.515" v="1365" actId="1076"/>
          <ac:picMkLst>
            <pc:docMk/>
            <pc:sldMk cId="3097759926" sldId="785"/>
            <ac:picMk id="4" creationId="{AB5E9BA4-5825-4D00-A09D-9B55287912E3}"/>
          </ac:picMkLst>
        </pc:picChg>
        <pc:picChg chg="del">
          <ac:chgData name="Atanu Das" userId="e0d538d8-76f6-4687-864f-5fd640f40a52" providerId="ADAL" clId="{059D9D80-DA69-4582-81D8-36FF05B26CAF}" dt="2022-06-25T16:12:19.491" v="1101" actId="478"/>
          <ac:picMkLst>
            <pc:docMk/>
            <pc:sldMk cId="3097759926" sldId="785"/>
            <ac:picMk id="13" creationId="{397B852E-EA42-453C-BC35-670440E91BEB}"/>
          </ac:picMkLst>
        </pc:picChg>
        <pc:picChg chg="del">
          <ac:chgData name="Atanu Das" userId="e0d538d8-76f6-4687-864f-5fd640f40a52" providerId="ADAL" clId="{059D9D80-DA69-4582-81D8-36FF05B26CAF}" dt="2022-06-25T16:12:19.491" v="1101" actId="478"/>
          <ac:picMkLst>
            <pc:docMk/>
            <pc:sldMk cId="3097759926" sldId="785"/>
            <ac:picMk id="20" creationId="{87753C14-F050-4FA4-B169-1FACE8CAE8BC}"/>
          </ac:picMkLst>
        </pc:picChg>
      </pc:sldChg>
      <pc:sldChg chg="addSp modSp add mod">
        <pc:chgData name="Atanu Das" userId="e0d538d8-76f6-4687-864f-5fd640f40a52" providerId="ADAL" clId="{059D9D80-DA69-4582-81D8-36FF05B26CAF}" dt="2022-06-29T08:41:45.815" v="1864" actId="207"/>
        <pc:sldMkLst>
          <pc:docMk/>
          <pc:sldMk cId="104378620" sldId="786"/>
        </pc:sldMkLst>
        <pc:spChg chg="mod">
          <ac:chgData name="Atanu Das" userId="e0d538d8-76f6-4687-864f-5fd640f40a52" providerId="ADAL" clId="{059D9D80-DA69-4582-81D8-36FF05B26CAF}" dt="2022-06-25T19:15:49.906" v="1193" actId="20577"/>
          <ac:spMkLst>
            <pc:docMk/>
            <pc:sldMk cId="104378620" sldId="786"/>
            <ac:spMk id="2" creationId="{8CC3719F-30B8-4358-BC7C-BFEE8A0E8848}"/>
          </ac:spMkLst>
        </pc:spChg>
        <pc:spChg chg="add mod">
          <ac:chgData name="Atanu Das" userId="e0d538d8-76f6-4687-864f-5fd640f40a52" providerId="ADAL" clId="{059D9D80-DA69-4582-81D8-36FF05B26CAF}" dt="2022-06-25T19:20:29.565" v="1355" actId="6549"/>
          <ac:spMkLst>
            <pc:docMk/>
            <pc:sldMk cId="104378620" sldId="786"/>
            <ac:spMk id="4" creationId="{E7F694CF-C03E-4E39-989D-11AA7FD15DC7}"/>
          </ac:spMkLst>
        </pc:spChg>
        <pc:spChg chg="mod">
          <ac:chgData name="Atanu Das" userId="e0d538d8-76f6-4687-864f-5fd640f40a52" providerId="ADAL" clId="{059D9D80-DA69-4582-81D8-36FF05B26CAF}" dt="2022-06-29T08:41:45.815" v="1864" actId="207"/>
          <ac:spMkLst>
            <pc:docMk/>
            <pc:sldMk cId="104378620" sldId="786"/>
            <ac:spMk id="7" creationId="{0FA24833-FA18-493E-9123-2451BD8151E4}"/>
          </ac:spMkLst>
        </pc:spChg>
      </pc:sldChg>
      <pc:sldChg chg="addSp delSp modSp add mod ord">
        <pc:chgData name="Atanu Das" userId="e0d538d8-76f6-4687-864f-5fd640f40a52" providerId="ADAL" clId="{059D9D80-DA69-4582-81D8-36FF05B26CAF}" dt="2022-06-26T09:05:24.495" v="1385" actId="1076"/>
        <pc:sldMkLst>
          <pc:docMk/>
          <pc:sldMk cId="3774960727" sldId="787"/>
        </pc:sldMkLst>
        <pc:spChg chg="mod">
          <ac:chgData name="Atanu Das" userId="e0d538d8-76f6-4687-864f-5fd640f40a52" providerId="ADAL" clId="{059D9D80-DA69-4582-81D8-36FF05B26CAF}" dt="2022-06-26T09:04:57.840" v="1378" actId="20577"/>
          <ac:spMkLst>
            <pc:docMk/>
            <pc:sldMk cId="3774960727" sldId="787"/>
            <ac:spMk id="2" creationId="{8CC3719F-30B8-4358-BC7C-BFEE8A0E8848}"/>
          </ac:spMkLst>
        </pc:spChg>
        <pc:spChg chg="del">
          <ac:chgData name="Atanu Das" userId="e0d538d8-76f6-4687-864f-5fd640f40a52" providerId="ADAL" clId="{059D9D80-DA69-4582-81D8-36FF05B26CAF}" dt="2022-06-26T09:05:05.302" v="1380" actId="478"/>
          <ac:spMkLst>
            <pc:docMk/>
            <pc:sldMk cId="3774960727" sldId="787"/>
            <ac:spMk id="4" creationId="{E7F694CF-C03E-4E39-989D-11AA7FD15DC7}"/>
          </ac:spMkLst>
        </pc:spChg>
        <pc:spChg chg="del">
          <ac:chgData name="Atanu Das" userId="e0d538d8-76f6-4687-864f-5fd640f40a52" providerId="ADAL" clId="{059D9D80-DA69-4582-81D8-36FF05B26CAF}" dt="2022-06-26T09:05:02.228" v="1379" actId="478"/>
          <ac:spMkLst>
            <pc:docMk/>
            <pc:sldMk cId="3774960727" sldId="787"/>
            <ac:spMk id="7" creationId="{0FA24833-FA18-493E-9123-2451BD8151E4}"/>
          </ac:spMkLst>
        </pc:spChg>
        <pc:graphicFrameChg chg="add mod">
          <ac:chgData name="Atanu Das" userId="e0d538d8-76f6-4687-864f-5fd640f40a52" providerId="ADAL" clId="{059D9D80-DA69-4582-81D8-36FF05B26CAF}" dt="2022-06-26T09:05:24.495" v="1385" actId="1076"/>
          <ac:graphicFrameMkLst>
            <pc:docMk/>
            <pc:sldMk cId="3774960727" sldId="787"/>
            <ac:graphicFrameMk id="3" creationId="{EB404647-48FC-45D0-8CB4-510F5EA4744D}"/>
          </ac:graphicFrameMkLst>
        </pc:graphicFrameChg>
      </pc:sldChg>
      <pc:sldChg chg="addSp delSp modSp add mod">
        <pc:chgData name="Atanu Das" userId="e0d538d8-76f6-4687-864f-5fd640f40a52" providerId="ADAL" clId="{059D9D80-DA69-4582-81D8-36FF05B26CAF}" dt="2022-06-28T18:27:37.401" v="1540" actId="1076"/>
        <pc:sldMkLst>
          <pc:docMk/>
          <pc:sldMk cId="1087220571" sldId="788"/>
        </pc:sldMkLst>
        <pc:spChg chg="mod">
          <ac:chgData name="Atanu Das" userId="e0d538d8-76f6-4687-864f-5fd640f40a52" providerId="ADAL" clId="{059D9D80-DA69-4582-81D8-36FF05B26CAF}" dt="2022-06-28T18:22:50.371" v="1500" actId="20577"/>
          <ac:spMkLst>
            <pc:docMk/>
            <pc:sldMk cId="1087220571" sldId="788"/>
            <ac:spMk id="7" creationId="{0FA24833-FA18-493E-9123-2451BD8151E4}"/>
          </ac:spMkLst>
        </pc:spChg>
        <pc:spChg chg="del">
          <ac:chgData name="Atanu Das" userId="e0d538d8-76f6-4687-864f-5fd640f40a52" providerId="ADAL" clId="{059D9D80-DA69-4582-81D8-36FF05B26CAF}" dt="2022-06-28T17:16:58.108" v="1403" actId="478"/>
          <ac:spMkLst>
            <pc:docMk/>
            <pc:sldMk cId="1087220571" sldId="788"/>
            <ac:spMk id="8" creationId="{587B326B-1AAF-4525-9B5E-FFF8412EC219}"/>
          </ac:spMkLst>
        </pc:spChg>
        <pc:spChg chg="del mod">
          <ac:chgData name="Atanu Das" userId="e0d538d8-76f6-4687-864f-5fd640f40a52" providerId="ADAL" clId="{059D9D80-DA69-4582-81D8-36FF05B26CAF}" dt="2022-06-28T17:35:41.343" v="1436" actId="478"/>
          <ac:spMkLst>
            <pc:docMk/>
            <pc:sldMk cId="1087220571" sldId="788"/>
            <ac:spMk id="14" creationId="{7B593585-9295-4E14-949A-EB9F67D69EA7}"/>
          </ac:spMkLst>
        </pc:spChg>
        <pc:spChg chg="del mod">
          <ac:chgData name="Atanu Das" userId="e0d538d8-76f6-4687-864f-5fd640f40a52" providerId="ADAL" clId="{059D9D80-DA69-4582-81D8-36FF05B26CAF}" dt="2022-06-28T17:35:41.343" v="1436" actId="478"/>
          <ac:spMkLst>
            <pc:docMk/>
            <pc:sldMk cId="1087220571" sldId="788"/>
            <ac:spMk id="15" creationId="{024379FB-B3D2-4487-A70F-EB2C42779863}"/>
          </ac:spMkLst>
        </pc:spChg>
        <pc:spChg chg="del mod">
          <ac:chgData name="Atanu Das" userId="e0d538d8-76f6-4687-864f-5fd640f40a52" providerId="ADAL" clId="{059D9D80-DA69-4582-81D8-36FF05B26CAF}" dt="2022-06-28T17:32:47.758" v="1424" actId="478"/>
          <ac:spMkLst>
            <pc:docMk/>
            <pc:sldMk cId="1087220571" sldId="788"/>
            <ac:spMk id="18" creationId="{23711EE7-14C7-49CD-B352-B4AECE97F904}"/>
          </ac:spMkLst>
        </pc:spChg>
        <pc:graphicFrameChg chg="add del mod">
          <ac:chgData name="Atanu Das" userId="e0d538d8-76f6-4687-864f-5fd640f40a52" providerId="ADAL" clId="{059D9D80-DA69-4582-81D8-36FF05B26CAF}" dt="2022-06-28T17:32:59.234" v="1428"/>
          <ac:graphicFrameMkLst>
            <pc:docMk/>
            <pc:sldMk cId="1087220571" sldId="788"/>
            <ac:graphicFrameMk id="3" creationId="{BBC9D510-C232-4CFB-8448-EB261DD2D5C5}"/>
          </ac:graphicFrameMkLst>
        </pc:graphicFrameChg>
        <pc:graphicFrameChg chg="add del mod">
          <ac:chgData name="Atanu Das" userId="e0d538d8-76f6-4687-864f-5fd640f40a52" providerId="ADAL" clId="{059D9D80-DA69-4582-81D8-36FF05B26CAF}" dt="2022-06-28T17:33:11.439" v="1431" actId="478"/>
          <ac:graphicFrameMkLst>
            <pc:docMk/>
            <pc:sldMk cId="1087220571" sldId="788"/>
            <ac:graphicFrameMk id="4" creationId="{0F470782-2D4D-4C31-95F6-11C3750022AB}"/>
          </ac:graphicFrameMkLst>
        </pc:graphicFrameChg>
        <pc:picChg chg="add mod">
          <ac:chgData name="Atanu Das" userId="e0d538d8-76f6-4687-864f-5fd640f40a52" providerId="ADAL" clId="{059D9D80-DA69-4582-81D8-36FF05B26CAF}" dt="2022-06-28T18:24:57.142" v="1503" actId="1076"/>
          <ac:picMkLst>
            <pc:docMk/>
            <pc:sldMk cId="1087220571" sldId="788"/>
            <ac:picMk id="5" creationId="{BBE27F05-5463-455C-B8E0-02780A12D4D7}"/>
          </ac:picMkLst>
        </pc:picChg>
        <pc:picChg chg="add del mod">
          <ac:chgData name="Atanu Das" userId="e0d538d8-76f6-4687-864f-5fd640f40a52" providerId="ADAL" clId="{059D9D80-DA69-4582-81D8-36FF05B26CAF}" dt="2022-06-28T18:27:19.307" v="1538" actId="478"/>
          <ac:picMkLst>
            <pc:docMk/>
            <pc:sldMk cId="1087220571" sldId="788"/>
            <ac:picMk id="6" creationId="{8EE0C70E-9229-4834-90DE-C35C4785AFE0}"/>
          </ac:picMkLst>
        </pc:picChg>
        <pc:picChg chg="add mod">
          <ac:chgData name="Atanu Das" userId="e0d538d8-76f6-4687-864f-5fd640f40a52" providerId="ADAL" clId="{059D9D80-DA69-4582-81D8-36FF05B26CAF}" dt="2022-06-28T18:27:37.401" v="1540" actId="1076"/>
          <ac:picMkLst>
            <pc:docMk/>
            <pc:sldMk cId="1087220571" sldId="788"/>
            <ac:picMk id="9" creationId="{C19CF359-1189-441A-A5AA-19095F8E030D}"/>
          </ac:picMkLst>
        </pc:picChg>
        <pc:picChg chg="del mod">
          <ac:chgData name="Atanu Das" userId="e0d538d8-76f6-4687-864f-5fd640f40a52" providerId="ADAL" clId="{059D9D80-DA69-4582-81D8-36FF05B26CAF}" dt="2022-06-28T17:35:23.463" v="1434" actId="478"/>
          <ac:picMkLst>
            <pc:docMk/>
            <pc:sldMk cId="1087220571" sldId="788"/>
            <ac:picMk id="13" creationId="{397B852E-EA42-453C-BC35-670440E91BEB}"/>
          </ac:picMkLst>
        </pc:picChg>
        <pc:picChg chg="del mod">
          <ac:chgData name="Atanu Das" userId="e0d538d8-76f6-4687-864f-5fd640f40a52" providerId="ADAL" clId="{059D9D80-DA69-4582-81D8-36FF05B26CAF}" dt="2022-06-28T17:35:38.314" v="1435" actId="478"/>
          <ac:picMkLst>
            <pc:docMk/>
            <pc:sldMk cId="1087220571" sldId="788"/>
            <ac:picMk id="20" creationId="{87753C14-F050-4FA4-B169-1FACE8CAE8BC}"/>
          </ac:picMkLst>
        </pc:picChg>
      </pc:sldChg>
      <pc:sldChg chg="addSp delSp modSp add mod ord">
        <pc:chgData name="Atanu Das" userId="e0d538d8-76f6-4687-864f-5fd640f40a52" providerId="ADAL" clId="{059D9D80-DA69-4582-81D8-36FF05B26CAF}" dt="2022-06-28T18:34:06.203" v="1550" actId="1076"/>
        <pc:sldMkLst>
          <pc:docMk/>
          <pc:sldMk cId="3509727813" sldId="789"/>
        </pc:sldMkLst>
        <pc:spChg chg="mod">
          <ac:chgData name="Atanu Das" userId="e0d538d8-76f6-4687-864f-5fd640f40a52" providerId="ADAL" clId="{059D9D80-DA69-4582-81D8-36FF05B26CAF}" dt="2022-06-28T18:25:40.200" v="1508" actId="6549"/>
          <ac:spMkLst>
            <pc:docMk/>
            <pc:sldMk cId="3509727813" sldId="789"/>
            <ac:spMk id="2" creationId="{8CC3719F-30B8-4358-BC7C-BFEE8A0E8848}"/>
          </ac:spMkLst>
        </pc:spChg>
        <pc:spChg chg="del">
          <ac:chgData name="Atanu Das" userId="e0d538d8-76f6-4687-864f-5fd640f40a52" providerId="ADAL" clId="{059D9D80-DA69-4582-81D8-36FF05B26CAF}" dt="2022-06-28T18:25:43.156" v="1509" actId="478"/>
          <ac:spMkLst>
            <pc:docMk/>
            <pc:sldMk cId="3509727813" sldId="789"/>
            <ac:spMk id="7" creationId="{0FA24833-FA18-493E-9123-2451BD8151E4}"/>
          </ac:spMkLst>
        </pc:spChg>
        <pc:spChg chg="mod">
          <ac:chgData name="Atanu Das" userId="e0d538d8-76f6-4687-864f-5fd640f40a52" providerId="ADAL" clId="{059D9D80-DA69-4582-81D8-36FF05B26CAF}" dt="2022-06-28T18:26:08.071" v="1521" actId="20577"/>
          <ac:spMkLst>
            <pc:docMk/>
            <pc:sldMk cId="3509727813" sldId="789"/>
            <ac:spMk id="8" creationId="{587B326B-1AAF-4525-9B5E-FFF8412EC219}"/>
          </ac:spMkLst>
        </pc:spChg>
        <pc:spChg chg="add mod">
          <ac:chgData name="Atanu Das" userId="e0d538d8-76f6-4687-864f-5fd640f40a52" providerId="ADAL" clId="{059D9D80-DA69-4582-81D8-36FF05B26CAF}" dt="2022-06-28T18:31:41.934" v="1546" actId="1076"/>
          <ac:spMkLst>
            <pc:docMk/>
            <pc:sldMk cId="3509727813" sldId="789"/>
            <ac:spMk id="10" creationId="{95B3F37D-ED9A-4E81-B951-F6DA7A952A1E}"/>
          </ac:spMkLst>
        </pc:spChg>
        <pc:spChg chg="add mod">
          <ac:chgData name="Atanu Das" userId="e0d538d8-76f6-4687-864f-5fd640f40a52" providerId="ADAL" clId="{059D9D80-DA69-4582-81D8-36FF05B26CAF}" dt="2022-06-28T18:26:36.165" v="1530" actId="1076"/>
          <ac:spMkLst>
            <pc:docMk/>
            <pc:sldMk cId="3509727813" sldId="789"/>
            <ac:spMk id="11" creationId="{CAA713B5-639B-4D6C-A1EC-1D281E07DD0D}"/>
          </ac:spMkLst>
        </pc:spChg>
        <pc:spChg chg="del">
          <ac:chgData name="Atanu Das" userId="e0d538d8-76f6-4687-864f-5fd640f40a52" providerId="ADAL" clId="{059D9D80-DA69-4582-81D8-36FF05B26CAF}" dt="2022-06-28T18:25:45.662" v="1511" actId="478"/>
          <ac:spMkLst>
            <pc:docMk/>
            <pc:sldMk cId="3509727813" sldId="789"/>
            <ac:spMk id="14" creationId="{7B593585-9295-4E14-949A-EB9F67D69EA7}"/>
          </ac:spMkLst>
        </pc:spChg>
        <pc:spChg chg="del">
          <ac:chgData name="Atanu Das" userId="e0d538d8-76f6-4687-864f-5fd640f40a52" providerId="ADAL" clId="{059D9D80-DA69-4582-81D8-36FF05B26CAF}" dt="2022-06-28T18:25:45.662" v="1511" actId="478"/>
          <ac:spMkLst>
            <pc:docMk/>
            <pc:sldMk cId="3509727813" sldId="789"/>
            <ac:spMk id="15" creationId="{024379FB-B3D2-4487-A70F-EB2C42779863}"/>
          </ac:spMkLst>
        </pc:spChg>
        <pc:spChg chg="del">
          <ac:chgData name="Atanu Das" userId="e0d538d8-76f6-4687-864f-5fd640f40a52" providerId="ADAL" clId="{059D9D80-DA69-4582-81D8-36FF05B26CAF}" dt="2022-06-28T18:25:47.645" v="1513" actId="478"/>
          <ac:spMkLst>
            <pc:docMk/>
            <pc:sldMk cId="3509727813" sldId="789"/>
            <ac:spMk id="18" creationId="{23711EE7-14C7-49CD-B352-B4AECE97F904}"/>
          </ac:spMkLst>
        </pc:spChg>
        <pc:picChg chg="add mod">
          <ac:chgData name="Atanu Das" userId="e0d538d8-76f6-4687-864f-5fd640f40a52" providerId="ADAL" clId="{059D9D80-DA69-4582-81D8-36FF05B26CAF}" dt="2022-06-28T18:31:46.665" v="1547" actId="1076"/>
          <ac:picMkLst>
            <pc:docMk/>
            <pc:sldMk cId="3509727813" sldId="789"/>
            <ac:picMk id="3" creationId="{5E004D5E-4AFC-449A-96C2-78849222023D}"/>
          </ac:picMkLst>
        </pc:picChg>
        <pc:picChg chg="add mod">
          <ac:chgData name="Atanu Das" userId="e0d538d8-76f6-4687-864f-5fd640f40a52" providerId="ADAL" clId="{059D9D80-DA69-4582-81D8-36FF05B26CAF}" dt="2022-06-28T18:34:06.203" v="1550" actId="1076"/>
          <ac:picMkLst>
            <pc:docMk/>
            <pc:sldMk cId="3509727813" sldId="789"/>
            <ac:picMk id="4" creationId="{0922FA18-449C-4C67-8922-6E33BCD4CA55}"/>
          </ac:picMkLst>
        </pc:picChg>
        <pc:picChg chg="add mod">
          <ac:chgData name="Atanu Das" userId="e0d538d8-76f6-4687-864f-5fd640f40a52" providerId="ADAL" clId="{059D9D80-DA69-4582-81D8-36FF05B26CAF}" dt="2022-06-28T18:27:06.723" v="1537" actId="1076"/>
          <ac:picMkLst>
            <pc:docMk/>
            <pc:sldMk cId="3509727813" sldId="789"/>
            <ac:picMk id="12" creationId="{8FFFE892-1592-4509-8606-8B861F89841F}"/>
          </ac:picMkLst>
        </pc:picChg>
        <pc:picChg chg="del">
          <ac:chgData name="Atanu Das" userId="e0d538d8-76f6-4687-864f-5fd640f40a52" providerId="ADAL" clId="{059D9D80-DA69-4582-81D8-36FF05B26CAF}" dt="2022-06-28T18:25:44.094" v="1510" actId="478"/>
          <ac:picMkLst>
            <pc:docMk/>
            <pc:sldMk cId="3509727813" sldId="789"/>
            <ac:picMk id="13" creationId="{397B852E-EA42-453C-BC35-670440E91BEB}"/>
          </ac:picMkLst>
        </pc:picChg>
        <pc:picChg chg="add del mod">
          <ac:chgData name="Atanu Das" userId="e0d538d8-76f6-4687-864f-5fd640f40a52" providerId="ADAL" clId="{059D9D80-DA69-4582-81D8-36FF05B26CAF}" dt="2022-06-28T18:33:48.671" v="1548" actId="478"/>
          <ac:picMkLst>
            <pc:docMk/>
            <pc:sldMk cId="3509727813" sldId="789"/>
            <ac:picMk id="16" creationId="{4314597F-8F62-46F4-875F-D9768EE0AD29}"/>
          </ac:picMkLst>
        </pc:picChg>
        <pc:picChg chg="del">
          <ac:chgData name="Atanu Das" userId="e0d538d8-76f6-4687-864f-5fd640f40a52" providerId="ADAL" clId="{059D9D80-DA69-4582-81D8-36FF05B26CAF}" dt="2022-06-28T18:25:46.532" v="1512" actId="478"/>
          <ac:picMkLst>
            <pc:docMk/>
            <pc:sldMk cId="3509727813" sldId="789"/>
            <ac:picMk id="20" creationId="{87753C14-F050-4FA4-B169-1FACE8CAE8BC}"/>
          </ac:picMkLst>
        </pc:picChg>
      </pc:sldChg>
      <pc:sldChg chg="addSp delSp modSp add mod">
        <pc:chgData name="Atanu Das" userId="e0d538d8-76f6-4687-864f-5fd640f40a52" providerId="ADAL" clId="{059D9D80-DA69-4582-81D8-36FF05B26CAF}" dt="2022-06-28T19:16:34.880" v="1826" actId="20577"/>
        <pc:sldMkLst>
          <pc:docMk/>
          <pc:sldMk cId="3733458597" sldId="790"/>
        </pc:sldMkLst>
        <pc:spChg chg="mod">
          <ac:chgData name="Atanu Das" userId="e0d538d8-76f6-4687-864f-5fd640f40a52" providerId="ADAL" clId="{059D9D80-DA69-4582-81D8-36FF05B26CAF}" dt="2022-06-28T19:10:58.547" v="1757" actId="1076"/>
          <ac:spMkLst>
            <pc:docMk/>
            <pc:sldMk cId="3733458597" sldId="790"/>
            <ac:spMk id="5" creationId="{141B7E6E-B9D5-4F89-A721-5EDB97F1F6AC}"/>
          </ac:spMkLst>
        </pc:spChg>
        <pc:spChg chg="del">
          <ac:chgData name="Atanu Das" userId="e0d538d8-76f6-4687-864f-5fd640f40a52" providerId="ADAL" clId="{059D9D80-DA69-4582-81D8-36FF05B26CAF}" dt="2022-06-28T18:42:04.625" v="1659" actId="478"/>
          <ac:spMkLst>
            <pc:docMk/>
            <pc:sldMk cId="3733458597" sldId="790"/>
            <ac:spMk id="7" creationId="{0FA24833-FA18-493E-9123-2451BD8151E4}"/>
          </ac:spMkLst>
        </pc:spChg>
        <pc:spChg chg="del">
          <ac:chgData name="Atanu Das" userId="e0d538d8-76f6-4687-864f-5fd640f40a52" providerId="ADAL" clId="{059D9D80-DA69-4582-81D8-36FF05B26CAF}" dt="2022-06-28T18:42:06.544" v="1660" actId="478"/>
          <ac:spMkLst>
            <pc:docMk/>
            <pc:sldMk cId="3733458597" sldId="790"/>
            <ac:spMk id="8" creationId="{587B326B-1AAF-4525-9B5E-FFF8412EC219}"/>
          </ac:spMkLst>
        </pc:spChg>
        <pc:spChg chg="mod">
          <ac:chgData name="Atanu Das" userId="e0d538d8-76f6-4687-864f-5fd640f40a52" providerId="ADAL" clId="{059D9D80-DA69-4582-81D8-36FF05B26CAF}" dt="2022-06-28T19:14:52.081" v="1769" actId="1076"/>
          <ac:spMkLst>
            <pc:docMk/>
            <pc:sldMk cId="3733458597" sldId="790"/>
            <ac:spMk id="9" creationId="{062846BC-B06D-4DCA-BB0F-0CBDA3BC36B6}"/>
          </ac:spMkLst>
        </pc:spChg>
        <pc:spChg chg="add mod">
          <ac:chgData name="Atanu Das" userId="e0d538d8-76f6-4687-864f-5fd640f40a52" providerId="ADAL" clId="{059D9D80-DA69-4582-81D8-36FF05B26CAF}" dt="2022-06-28T19:06:29.825" v="1696"/>
          <ac:spMkLst>
            <pc:docMk/>
            <pc:sldMk cId="3733458597" sldId="790"/>
            <ac:spMk id="10" creationId="{1D867177-1EA2-4C0A-BFB2-C6215A7B43BB}"/>
          </ac:spMkLst>
        </pc:spChg>
        <pc:spChg chg="mod">
          <ac:chgData name="Atanu Das" userId="e0d538d8-76f6-4687-864f-5fd640f40a52" providerId="ADAL" clId="{059D9D80-DA69-4582-81D8-36FF05B26CAF}" dt="2022-06-28T19:14:29.048" v="1763" actId="1076"/>
          <ac:spMkLst>
            <pc:docMk/>
            <pc:sldMk cId="3733458597" sldId="790"/>
            <ac:spMk id="11" creationId="{C351D19D-445C-4103-A692-476762D931EF}"/>
          </ac:spMkLst>
        </pc:spChg>
        <pc:spChg chg="mod ord">
          <ac:chgData name="Atanu Das" userId="e0d538d8-76f6-4687-864f-5fd640f40a52" providerId="ADAL" clId="{059D9D80-DA69-4582-81D8-36FF05B26CAF}" dt="2022-06-28T19:14:29.048" v="1763" actId="1076"/>
          <ac:spMkLst>
            <pc:docMk/>
            <pc:sldMk cId="3733458597" sldId="790"/>
            <ac:spMk id="12" creationId="{4D29726A-530E-41D1-9972-FAC1CB1E989C}"/>
          </ac:spMkLst>
        </pc:spChg>
        <pc:spChg chg="add">
          <ac:chgData name="Atanu Das" userId="e0d538d8-76f6-4687-864f-5fd640f40a52" providerId="ADAL" clId="{059D9D80-DA69-4582-81D8-36FF05B26CAF}" dt="2022-06-28T19:14:37.940" v="1765" actId="11529"/>
          <ac:spMkLst>
            <pc:docMk/>
            <pc:sldMk cId="3733458597" sldId="790"/>
            <ac:spMk id="21" creationId="{BE3BBA40-42E5-4B6E-A0FD-CBB52575D5A8}"/>
          </ac:spMkLst>
        </pc:spChg>
        <pc:spChg chg="add mod">
          <ac:chgData name="Atanu Das" userId="e0d538d8-76f6-4687-864f-5fd640f40a52" providerId="ADAL" clId="{059D9D80-DA69-4582-81D8-36FF05B26CAF}" dt="2022-06-28T19:15:12.240" v="1773" actId="14100"/>
          <ac:spMkLst>
            <pc:docMk/>
            <pc:sldMk cId="3733458597" sldId="790"/>
            <ac:spMk id="22" creationId="{883B8FE1-A262-4481-891D-8C91EF01A8A4}"/>
          </ac:spMkLst>
        </pc:spChg>
        <pc:spChg chg="add mod">
          <ac:chgData name="Atanu Das" userId="e0d538d8-76f6-4687-864f-5fd640f40a52" providerId="ADAL" clId="{059D9D80-DA69-4582-81D8-36FF05B26CAF}" dt="2022-06-28T19:15:28.365" v="1775" actId="14100"/>
          <ac:spMkLst>
            <pc:docMk/>
            <pc:sldMk cId="3733458597" sldId="790"/>
            <ac:spMk id="23" creationId="{22D23E56-2531-4ACB-A601-C794BD760BD6}"/>
          </ac:spMkLst>
        </pc:spChg>
        <pc:spChg chg="add mod">
          <ac:chgData name="Atanu Das" userId="e0d538d8-76f6-4687-864f-5fd640f40a52" providerId="ADAL" clId="{059D9D80-DA69-4582-81D8-36FF05B26CAF}" dt="2022-06-28T19:15:50.424" v="1785" actId="1076"/>
          <ac:spMkLst>
            <pc:docMk/>
            <pc:sldMk cId="3733458597" sldId="790"/>
            <ac:spMk id="24" creationId="{FBA9B0CD-C822-4401-AE4C-A699E6CD0CFF}"/>
          </ac:spMkLst>
        </pc:spChg>
        <pc:spChg chg="add mod">
          <ac:chgData name="Atanu Das" userId="e0d538d8-76f6-4687-864f-5fd640f40a52" providerId="ADAL" clId="{059D9D80-DA69-4582-81D8-36FF05B26CAF}" dt="2022-06-28T19:16:06.253" v="1794" actId="14100"/>
          <ac:spMkLst>
            <pc:docMk/>
            <pc:sldMk cId="3733458597" sldId="790"/>
            <ac:spMk id="25" creationId="{4CDCBEFE-5E2B-4A46-8C98-4912BBD701B9}"/>
          </ac:spMkLst>
        </pc:spChg>
        <pc:spChg chg="add mod">
          <ac:chgData name="Atanu Das" userId="e0d538d8-76f6-4687-864f-5fd640f40a52" providerId="ADAL" clId="{059D9D80-DA69-4582-81D8-36FF05B26CAF}" dt="2022-06-28T19:16:24.880" v="1811" actId="20577"/>
          <ac:spMkLst>
            <pc:docMk/>
            <pc:sldMk cId="3733458597" sldId="790"/>
            <ac:spMk id="26" creationId="{B775958D-B323-4C5C-B7D6-9FA36DA9AD47}"/>
          </ac:spMkLst>
        </pc:spChg>
        <pc:spChg chg="add mod">
          <ac:chgData name="Atanu Das" userId="e0d538d8-76f6-4687-864f-5fd640f40a52" providerId="ADAL" clId="{059D9D80-DA69-4582-81D8-36FF05B26CAF}" dt="2022-06-28T19:16:34.880" v="1826" actId="20577"/>
          <ac:spMkLst>
            <pc:docMk/>
            <pc:sldMk cId="3733458597" sldId="790"/>
            <ac:spMk id="27" creationId="{334F0449-3B76-46E2-8DA5-16AEAD9BA436}"/>
          </ac:spMkLst>
        </pc:spChg>
        <pc:picChg chg="del">
          <ac:chgData name="Atanu Das" userId="e0d538d8-76f6-4687-864f-5fd640f40a52" providerId="ADAL" clId="{059D9D80-DA69-4582-81D8-36FF05B26CAF}" dt="2022-06-28T18:42:12.669" v="1663" actId="478"/>
          <ac:picMkLst>
            <pc:docMk/>
            <pc:sldMk cId="3733458597" sldId="790"/>
            <ac:picMk id="4" creationId="{6AD7DB60-5B80-4653-9D94-83D94E8D3C64}"/>
          </ac:picMkLst>
        </pc:picChg>
        <pc:picChg chg="add del mod">
          <ac:chgData name="Atanu Das" userId="e0d538d8-76f6-4687-864f-5fd640f40a52" providerId="ADAL" clId="{059D9D80-DA69-4582-81D8-36FF05B26CAF}" dt="2022-06-28T19:07:30.472" v="1719" actId="478"/>
          <ac:picMkLst>
            <pc:docMk/>
            <pc:sldMk cId="3733458597" sldId="790"/>
            <ac:picMk id="6" creationId="{B599F63E-31C9-4BF3-99D7-EB6C5F0C5FB6}"/>
          </ac:picMkLst>
        </pc:picChg>
        <pc:picChg chg="add mod">
          <ac:chgData name="Atanu Das" userId="e0d538d8-76f6-4687-864f-5fd640f40a52" providerId="ADAL" clId="{059D9D80-DA69-4582-81D8-36FF05B26CAF}" dt="2022-06-28T19:14:30.344" v="1764" actId="1076"/>
          <ac:picMkLst>
            <pc:docMk/>
            <pc:sldMk cId="3733458597" sldId="790"/>
            <ac:picMk id="13" creationId="{9DFD17A6-DF9D-4FE8-93CB-C05E247CE4B8}"/>
          </ac:picMkLst>
        </pc:picChg>
        <pc:picChg chg="add mod">
          <ac:chgData name="Atanu Das" userId="e0d538d8-76f6-4687-864f-5fd640f40a52" providerId="ADAL" clId="{059D9D80-DA69-4582-81D8-36FF05B26CAF}" dt="2022-06-28T19:14:29.048" v="1763" actId="1076"/>
          <ac:picMkLst>
            <pc:docMk/>
            <pc:sldMk cId="3733458597" sldId="790"/>
            <ac:picMk id="14" creationId="{25D6EA0D-2A45-4609-9EFE-7784480FED6A}"/>
          </ac:picMkLst>
        </pc:picChg>
        <pc:picChg chg="add mod">
          <ac:chgData name="Atanu Das" userId="e0d538d8-76f6-4687-864f-5fd640f40a52" providerId="ADAL" clId="{059D9D80-DA69-4582-81D8-36FF05B26CAF}" dt="2022-06-28T19:14:29.048" v="1763" actId="1076"/>
          <ac:picMkLst>
            <pc:docMk/>
            <pc:sldMk cId="3733458597" sldId="790"/>
            <ac:picMk id="15" creationId="{A2D23B24-FBED-4198-9170-46F99B64EBD1}"/>
          </ac:picMkLst>
        </pc:picChg>
        <pc:picChg chg="add del mod">
          <ac:chgData name="Atanu Das" userId="e0d538d8-76f6-4687-864f-5fd640f40a52" providerId="ADAL" clId="{059D9D80-DA69-4582-81D8-36FF05B26CAF}" dt="2022-06-28T19:10:09.103" v="1735" actId="478"/>
          <ac:picMkLst>
            <pc:docMk/>
            <pc:sldMk cId="3733458597" sldId="790"/>
            <ac:picMk id="17" creationId="{16FF2C35-2922-44DF-A0D0-DDECD5160ECC}"/>
          </ac:picMkLst>
        </pc:picChg>
        <pc:picChg chg="add mod ord">
          <ac:chgData name="Atanu Das" userId="e0d538d8-76f6-4687-864f-5fd640f40a52" providerId="ADAL" clId="{059D9D80-DA69-4582-81D8-36FF05B26CAF}" dt="2022-06-28T19:10:58.547" v="1757" actId="1076"/>
          <ac:picMkLst>
            <pc:docMk/>
            <pc:sldMk cId="3733458597" sldId="790"/>
            <ac:picMk id="19" creationId="{0C0E7E28-65B1-44D8-AE7B-A3773279FAC1}"/>
          </ac:picMkLst>
        </pc:picChg>
        <pc:picChg chg="add mod">
          <ac:chgData name="Atanu Das" userId="e0d538d8-76f6-4687-864f-5fd640f40a52" providerId="ADAL" clId="{059D9D80-DA69-4582-81D8-36FF05B26CAF}" dt="2022-06-28T19:14:20.776" v="1761" actId="1076"/>
          <ac:picMkLst>
            <pc:docMk/>
            <pc:sldMk cId="3733458597" sldId="790"/>
            <ac:picMk id="20" creationId="{E420C979-CFA4-4CFA-B663-30040EDA0188}"/>
          </ac:picMkLst>
        </pc:picChg>
      </pc:sldChg>
      <pc:sldChg chg="add del ord">
        <pc:chgData name="Atanu Das" userId="e0d538d8-76f6-4687-864f-5fd640f40a52" providerId="ADAL" clId="{059D9D80-DA69-4582-81D8-36FF05B26CAF}" dt="2022-06-28T19:16:53.242" v="1827" actId="47"/>
        <pc:sldMkLst>
          <pc:docMk/>
          <pc:sldMk cId="4195709282" sldId="7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E373F-E4BA-4144-935F-CC84C626F2B9}" type="datetimeFigureOut">
              <a:rPr lang="en-IN" smtClean="0"/>
              <a:t>16-09-2022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A99FC-5A7D-486E-8B5B-15FE10BFF8C9}" type="slidenum">
              <a:rPr lang="en-IN" smtClean="0"/>
              <a:t>‹#›</a:t>
            </a:fld>
            <a:endParaRPr lang="en-IN"/>
          </a:p>
        </p:txBody>
      </p:sp>
    </p:spTree>
    <p:extLst>
      <p:ext uri="{BB962C8B-B14F-4D97-AF65-F5344CB8AC3E}">
        <p14:creationId xmlns:p14="http://schemas.microsoft.com/office/powerpoint/2010/main" val="33317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Rot="1" noChangeAspect="1" noChangeArrowheads="1" noTextEdit="1"/>
          </p:cNvSpPr>
          <p:nvPr>
            <p:ph type="sldImg"/>
          </p:nvPr>
        </p:nvSpPr>
        <p:spPr>
          <a:ln/>
        </p:spPr>
      </p:sp>
      <p:sp>
        <p:nvSpPr>
          <p:cNvPr id="8195" name="Rectangle 5"/>
          <p:cNvSpPr>
            <a:spLocks noGrp="1" noChangeArrowheads="1"/>
          </p:cNvSpPr>
          <p:nvPr>
            <p:ph type="body" idx="1"/>
          </p:nvPr>
        </p:nvSpPr>
        <p:spPr>
          <a:noFill/>
        </p:spPr>
        <p:txBody>
          <a:bodyPr/>
          <a:lstStyle/>
          <a:p>
            <a:pPr eaLnBrk="1" hangingPunct="1"/>
            <a:r>
              <a:rPr lang="en-GB" altLang="en-US" sz="900">
                <a:latin typeface="Arial" panose="020B0604020202020204" pitchFamily="34" charset="0"/>
              </a:rPr>
              <a:t>For information on applying this template to an existing presentations, refer to the notes on slide 2 of this presentation.</a:t>
            </a:r>
          </a:p>
          <a:p>
            <a:pPr eaLnBrk="1" hangingPunct="1"/>
            <a:r>
              <a:rPr lang="en-GB" altLang="en-US" sz="900">
                <a:latin typeface="Arial" panose="020B0604020202020204" pitchFamily="34" charset="0"/>
              </a:rPr>
              <a:t>The Input area of the Beam can be customised to reflect the content of the</a:t>
            </a:r>
            <a:br>
              <a:rPr lang="en-GB" altLang="en-US" sz="900">
                <a:latin typeface="Arial" panose="020B0604020202020204" pitchFamily="34" charset="0"/>
              </a:rPr>
            </a:br>
            <a:r>
              <a:rPr lang="en-GB" altLang="en-US" sz="900">
                <a:latin typeface="Arial" panose="020B0604020202020204" pitchFamily="34" charset="0"/>
              </a:rPr>
              <a:t>presentation. The Input area is an AutoShape with a picture fill. To change this, ensure you have the image you wish to use (ideally a .jpg or a .png file) in an accessible folder. The image should have a ratio of 1:1 to ensure it does not appear distorted. It is not possible to reposition the image within the Input area.</a:t>
            </a:r>
          </a:p>
          <a:p>
            <a:pPr eaLnBrk="1" hangingPunct="1"/>
            <a:r>
              <a:rPr lang="en-GB" altLang="en-US" sz="900">
                <a:latin typeface="Arial" panose="020B0604020202020204" pitchFamily="34" charset="0"/>
              </a:rPr>
              <a:t>Acceptable images for importing into the Input area of the Beam are the three approved graphics (lines), and black and white photography or illustrations which follow the principles laid out on The Branding Zone. Colour images should never be imported into this area. </a:t>
            </a:r>
            <a:r>
              <a:rPr lang="en-GB" altLang="en-US" sz="900" b="1">
                <a:latin typeface="Arial" panose="020B0604020202020204" pitchFamily="34" charset="0"/>
              </a:rPr>
              <a:t>Please be aware that replacing the Input area with high resolution graphics will significantly increase the file size. Contact your local DDC for assistance with updating the Beam.</a:t>
            </a:r>
          </a:p>
          <a:p>
            <a:pPr eaLnBrk="1" hangingPunct="1"/>
            <a:endParaRPr lang="en-GB" altLang="en-US" sz="900">
              <a:latin typeface="Arial" panose="020B0604020202020204" pitchFamily="34" charset="0"/>
            </a:endParaRPr>
          </a:p>
          <a:p>
            <a:pPr eaLnBrk="1" hangingPunct="1"/>
            <a:r>
              <a:rPr lang="en-GB" altLang="en-US" sz="900">
                <a:latin typeface="Arial" panose="020B0604020202020204" pitchFamily="34" charset="0"/>
              </a:rPr>
              <a:t>Customise the Input area of the Beam as described below. </a:t>
            </a:r>
          </a:p>
          <a:p>
            <a:pPr lvl="2" eaLnBrk="1" hangingPunct="1"/>
            <a:r>
              <a:rPr lang="en-GB" altLang="en-US" sz="900">
                <a:latin typeface="Arial" panose="020B0604020202020204" pitchFamily="34" charset="0"/>
              </a:rPr>
              <a:t>Click on the </a:t>
            </a:r>
            <a:r>
              <a:rPr lang="en-GB" altLang="en-US" sz="900" b="1">
                <a:latin typeface="Arial" panose="020B0604020202020204" pitchFamily="34" charset="0"/>
              </a:rPr>
              <a:t>View</a:t>
            </a:r>
            <a:r>
              <a:rPr lang="en-GB" altLang="en-US" sz="900">
                <a:latin typeface="Arial" panose="020B0604020202020204" pitchFamily="34" charset="0"/>
              </a:rPr>
              <a:t> tab from the menu bar and select </a:t>
            </a:r>
            <a:r>
              <a:rPr lang="en-GB" altLang="en-US" sz="900" b="1">
                <a:latin typeface="Arial" panose="020B0604020202020204" pitchFamily="34" charset="0"/>
              </a:rPr>
              <a:t>Master&gt;Slide Master</a:t>
            </a:r>
          </a:p>
          <a:p>
            <a:pPr lvl="2" eaLnBrk="1" hangingPunct="1"/>
            <a:r>
              <a:rPr lang="en-GB" altLang="en-US" sz="900">
                <a:latin typeface="Arial" panose="020B0604020202020204" pitchFamily="34" charset="0"/>
              </a:rPr>
              <a:t>Right-click on the Input graphic and select </a:t>
            </a:r>
            <a:r>
              <a:rPr lang="en-GB" altLang="en-US" sz="900" b="1">
                <a:latin typeface="Arial" panose="020B0604020202020204" pitchFamily="34" charset="0"/>
              </a:rPr>
              <a:t>Format AutoShape</a:t>
            </a:r>
          </a:p>
          <a:p>
            <a:pPr lvl="2" eaLnBrk="1" hangingPunct="1"/>
            <a:r>
              <a:rPr lang="en-GB" altLang="en-US" sz="900">
                <a:latin typeface="Arial" panose="020B0604020202020204" pitchFamily="34" charset="0"/>
              </a:rPr>
              <a:t>From the </a:t>
            </a:r>
            <a:r>
              <a:rPr lang="en-GB" altLang="en-US" sz="900" b="1">
                <a:latin typeface="Arial" panose="020B0604020202020204" pitchFamily="34" charset="0"/>
              </a:rPr>
              <a:t>Fill</a:t>
            </a:r>
            <a:r>
              <a:rPr lang="en-GB" altLang="en-US" sz="900">
                <a:latin typeface="Arial" panose="020B0604020202020204" pitchFamily="34" charset="0"/>
              </a:rPr>
              <a:t> menu, under the </a:t>
            </a:r>
            <a:r>
              <a:rPr lang="en-GB" altLang="en-US" sz="900" b="1">
                <a:latin typeface="Arial" panose="020B0604020202020204" pitchFamily="34" charset="0"/>
              </a:rPr>
              <a:t>Colour and Lines</a:t>
            </a:r>
            <a:r>
              <a:rPr lang="en-GB" altLang="en-US" sz="900">
                <a:latin typeface="Arial" panose="020B0604020202020204" pitchFamily="34" charset="0"/>
              </a:rPr>
              <a:t> tab, click on the drop-down arrow next to Colour and select the </a:t>
            </a:r>
            <a:r>
              <a:rPr lang="en-GB" altLang="en-US" sz="900" b="1">
                <a:latin typeface="Arial" panose="020B0604020202020204" pitchFamily="34" charset="0"/>
              </a:rPr>
              <a:t>Fill Effects</a:t>
            </a:r>
            <a:r>
              <a:rPr lang="en-GB" altLang="en-US" sz="900">
                <a:latin typeface="Arial" panose="020B0604020202020204" pitchFamily="34" charset="0"/>
              </a:rPr>
              <a:t> menu</a:t>
            </a:r>
          </a:p>
          <a:p>
            <a:pPr lvl="2" eaLnBrk="1" hangingPunct="1"/>
            <a:r>
              <a:rPr lang="en-GB" altLang="en-US" sz="900">
                <a:latin typeface="Arial" panose="020B0604020202020204" pitchFamily="34" charset="0"/>
              </a:rPr>
              <a:t>From the </a:t>
            </a:r>
            <a:r>
              <a:rPr lang="en-GB" altLang="en-US" sz="900" b="1">
                <a:latin typeface="Arial" panose="020B0604020202020204" pitchFamily="34" charset="0"/>
              </a:rPr>
              <a:t>Picture</a:t>
            </a:r>
            <a:r>
              <a:rPr lang="en-GB" altLang="en-US" sz="900">
                <a:latin typeface="Arial" panose="020B0604020202020204" pitchFamily="34" charset="0"/>
              </a:rPr>
              <a:t> tab, click on </a:t>
            </a:r>
            <a:r>
              <a:rPr lang="en-GB" altLang="en-US" sz="900" b="1">
                <a:latin typeface="Arial" panose="020B0604020202020204" pitchFamily="34" charset="0"/>
              </a:rPr>
              <a:t>Select Picture</a:t>
            </a:r>
            <a:r>
              <a:rPr lang="en-GB" altLang="en-US" sz="900">
                <a:latin typeface="Arial" panose="020B0604020202020204" pitchFamily="34" charset="0"/>
              </a:rPr>
              <a:t>. Navigate to the folder containing the image you wish to insert in the Input area. Highlight the image and tick the </a:t>
            </a:r>
            <a:r>
              <a:rPr lang="en-GB" altLang="en-US" sz="900" b="1">
                <a:latin typeface="Arial" panose="020B0604020202020204" pitchFamily="34" charset="0"/>
              </a:rPr>
              <a:t>Lock picture aspect ratio box</a:t>
            </a:r>
            <a:r>
              <a:rPr lang="en-GB" altLang="en-US" sz="900">
                <a:latin typeface="Arial" panose="020B0604020202020204" pitchFamily="34" charset="0"/>
              </a:rPr>
              <a:t>. Click on </a:t>
            </a:r>
            <a:r>
              <a:rPr lang="en-GB" altLang="en-US" sz="900" b="1">
                <a:latin typeface="Arial" panose="020B0604020202020204" pitchFamily="34" charset="0"/>
              </a:rPr>
              <a:t>OK</a:t>
            </a:r>
            <a:endParaRPr lang="en-GB" altLang="en-US" sz="900">
              <a:latin typeface="Arial" panose="020B0604020202020204" pitchFamily="34" charset="0"/>
            </a:endParaRPr>
          </a:p>
          <a:p>
            <a:pPr lvl="2" eaLnBrk="1" hangingPunct="1"/>
            <a:r>
              <a:rPr lang="en-GB" altLang="en-US" sz="900">
                <a:latin typeface="Arial" panose="020B0604020202020204" pitchFamily="34" charset="0"/>
              </a:rPr>
              <a:t>You can now preview the image before continuing. If you are happy with how it looks, click </a:t>
            </a:r>
            <a:r>
              <a:rPr lang="en-GB" altLang="en-US" sz="900" b="1">
                <a:latin typeface="Arial" panose="020B0604020202020204" pitchFamily="34" charset="0"/>
              </a:rPr>
              <a:t>OK</a:t>
            </a:r>
            <a:r>
              <a:rPr lang="en-GB" altLang="en-US" sz="900">
                <a:latin typeface="Arial" panose="020B0604020202020204" pitchFamily="34" charset="0"/>
              </a:rPr>
              <a:t> to continue. Otherwise, repeat the process until you are happy with your selected image</a:t>
            </a:r>
          </a:p>
          <a:p>
            <a:pPr lvl="2" eaLnBrk="1" hangingPunct="1"/>
            <a:r>
              <a:rPr lang="en-GB" altLang="en-US" sz="900">
                <a:latin typeface="Arial" panose="020B0604020202020204" pitchFamily="34" charset="0"/>
              </a:rPr>
              <a:t>To exit from Master View, click on </a:t>
            </a:r>
            <a:r>
              <a:rPr lang="en-GB" altLang="en-US" sz="900" b="1">
                <a:latin typeface="Arial" panose="020B0604020202020204" pitchFamily="34" charset="0"/>
              </a:rPr>
              <a:t>View&gt;Normal</a:t>
            </a:r>
            <a:r>
              <a:rPr lang="en-GB" altLang="en-US" sz="900">
                <a:latin typeface="Arial" panose="020B0604020202020204" pitchFamily="34" charset="0"/>
              </a:rPr>
              <a:t>. The change you made to the Input graphic should now be visible on the title slide.</a:t>
            </a:r>
          </a:p>
        </p:txBody>
      </p:sp>
    </p:spTree>
    <p:extLst>
      <p:ext uri="{BB962C8B-B14F-4D97-AF65-F5344CB8AC3E}">
        <p14:creationId xmlns:p14="http://schemas.microsoft.com/office/powerpoint/2010/main" val="481004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283458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96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85838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1724016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64669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747324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953003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32430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873774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38673280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244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3138782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315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2332333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1268904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39813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1593262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811779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41166100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577356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9572320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97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188986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03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4" name="Freeform 5"/>
          <p:cNvSpPr>
            <a:spLocks noChangeAspect="1"/>
          </p:cNvSpPr>
          <p:nvPr userDrawn="1"/>
        </p:nvSpPr>
        <p:spPr bwMode="gray">
          <a:xfrm rot="10800000">
            <a:off x="4369393" y="457201"/>
            <a:ext cx="721766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Title 1"/>
          <p:cNvSpPr>
            <a:spLocks noGrp="1"/>
          </p:cNvSpPr>
          <p:nvPr>
            <p:ph type="ctrTitle"/>
          </p:nvPr>
        </p:nvSpPr>
        <p:spPr>
          <a:xfrm>
            <a:off x="4742812" y="1677507"/>
            <a:ext cx="6534912"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36" name="Subtitle 2"/>
          <p:cNvSpPr>
            <a:spLocks noGrp="1"/>
          </p:cNvSpPr>
          <p:nvPr>
            <p:ph type="subTitle" idx="1"/>
          </p:nvPr>
        </p:nvSpPr>
        <p:spPr>
          <a:xfrm>
            <a:off x="4742812" y="2685128"/>
            <a:ext cx="6534912"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7" name="Group 4">
            <a:extLst>
              <a:ext uri="{FF2B5EF4-FFF2-40B4-BE49-F238E27FC236}">
                <a16:creationId xmlns:a16="http://schemas.microsoft.com/office/drawing/2014/main" id="{3A27E1E9-AD34-4B5B-A1A7-9F2224C89423}"/>
              </a:ext>
            </a:extLst>
          </p:cNvPr>
          <p:cNvGrpSpPr>
            <a:grpSpLocks noChangeAspect="1"/>
          </p:cNvGrpSpPr>
          <p:nvPr userDrawn="1"/>
        </p:nvGrpSpPr>
        <p:grpSpPr bwMode="auto">
          <a:xfrm>
            <a:off x="10280651" y="5340350"/>
            <a:ext cx="1316567" cy="1157288"/>
            <a:chOff x="4857" y="3364"/>
            <a:chExt cx="622" cy="729"/>
          </a:xfrm>
        </p:grpSpPr>
        <p:sp>
          <p:nvSpPr>
            <p:cNvPr id="8" name="AutoShape 3">
              <a:extLst>
                <a:ext uri="{FF2B5EF4-FFF2-40B4-BE49-F238E27FC236}">
                  <a16:creationId xmlns:a16="http://schemas.microsoft.com/office/drawing/2014/main" id="{E63212A3-9F20-4219-89E9-32BBBE305CCF}"/>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9" name="Freeform 5">
              <a:extLst>
                <a:ext uri="{FF2B5EF4-FFF2-40B4-BE49-F238E27FC236}">
                  <a16:creationId xmlns:a16="http://schemas.microsoft.com/office/drawing/2014/main" id="{F3C7E186-E0A8-4E84-856F-724D086CE2DA}"/>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0" name="Freeform 6">
              <a:extLst>
                <a:ext uri="{FF2B5EF4-FFF2-40B4-BE49-F238E27FC236}">
                  <a16:creationId xmlns:a16="http://schemas.microsoft.com/office/drawing/2014/main" id="{CDAEE485-7F13-4561-907A-A9C93A3AB583}"/>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9749607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p:cNvSpPr>
            <a:spLocks noGrp="1" noChangeArrowheads="1"/>
          </p:cNvSpPr>
          <p:nvPr>
            <p:ph type="dt" sz="half" idx="10"/>
          </p:nvPr>
        </p:nvSpPr>
        <p:spPr>
          <a:ln/>
        </p:spPr>
        <p:txBody>
          <a:bodyPr/>
          <a:lstStyle>
            <a:lvl1pPr>
              <a:defRPr/>
            </a:lvl1pPr>
          </a:lstStyle>
          <a:p>
            <a:pPr>
              <a:defRPr/>
            </a:pPr>
            <a:fld id="{0BA3402E-FE7A-4900-AEA0-F1F086AB8CB2}"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D43AFB02-8F31-46D9-9BCA-DA1BEBA49422}" type="slidenum">
              <a:rPr lang="en-GB" altLang="en-US"/>
              <a:pPr>
                <a:defRPr/>
              </a:pPr>
              <a:t>‹#›</a:t>
            </a:fld>
            <a:endParaRPr lang="en-GB" altLang="en-US"/>
          </a:p>
        </p:txBody>
      </p:sp>
    </p:spTree>
    <p:extLst>
      <p:ext uri="{BB962C8B-B14F-4D97-AF65-F5344CB8AC3E}">
        <p14:creationId xmlns:p14="http://schemas.microsoft.com/office/powerpoint/2010/main" val="2047058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
          <p:cNvSpPr>
            <a:spLocks noGrp="1" noChangeArrowheads="1"/>
          </p:cNvSpPr>
          <p:nvPr>
            <p:ph type="dt" sz="half" idx="10"/>
          </p:nvPr>
        </p:nvSpPr>
        <p:spPr>
          <a:ln/>
        </p:spPr>
        <p:txBody>
          <a:bodyPr/>
          <a:lstStyle>
            <a:lvl1pPr>
              <a:defRPr/>
            </a:lvl1pPr>
          </a:lstStyle>
          <a:p>
            <a:pPr>
              <a:defRPr/>
            </a:pPr>
            <a:fld id="{F7C74E4A-EF78-4E62-801B-FB37560B7398}"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DD06CF45-0DA1-401E-B13D-5C3D96BE4426}" type="slidenum">
              <a:rPr lang="en-GB" altLang="en-US"/>
              <a:pPr>
                <a:defRPr/>
              </a:pPr>
              <a:t>‹#›</a:t>
            </a:fld>
            <a:endParaRPr lang="en-GB" altLang="en-US"/>
          </a:p>
        </p:txBody>
      </p:sp>
    </p:spTree>
    <p:extLst>
      <p:ext uri="{BB962C8B-B14F-4D97-AF65-F5344CB8AC3E}">
        <p14:creationId xmlns:p14="http://schemas.microsoft.com/office/powerpoint/2010/main" val="16383441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4418" y="1412876"/>
            <a:ext cx="5369983"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412876"/>
            <a:ext cx="5369984"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9874FF98-BE83-4056-A6D4-1C13AF57F9D2}"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0AE079CB-9F9E-4528-8CC8-62415566C785}" type="slidenum">
              <a:rPr lang="en-GB" altLang="en-US"/>
              <a:pPr>
                <a:defRPr/>
              </a:pPr>
              <a:t>‹#›</a:t>
            </a:fld>
            <a:endParaRPr lang="en-GB" altLang="en-US"/>
          </a:p>
        </p:txBody>
      </p:sp>
    </p:spTree>
    <p:extLst>
      <p:ext uri="{BB962C8B-B14F-4D97-AF65-F5344CB8AC3E}">
        <p14:creationId xmlns:p14="http://schemas.microsoft.com/office/powerpoint/2010/main" val="1606588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1"/>
          <p:cNvSpPr>
            <a:spLocks noGrp="1" noChangeArrowheads="1"/>
          </p:cNvSpPr>
          <p:nvPr>
            <p:ph type="dt" sz="half" idx="10"/>
          </p:nvPr>
        </p:nvSpPr>
        <p:spPr>
          <a:ln/>
        </p:spPr>
        <p:txBody>
          <a:bodyPr/>
          <a:lstStyle>
            <a:lvl1pPr>
              <a:defRPr/>
            </a:lvl1pPr>
          </a:lstStyle>
          <a:p>
            <a:pPr>
              <a:defRPr/>
            </a:pPr>
            <a:fld id="{D8CECF82-B2E5-4D97-B4DA-BD76CBC7EF13}" type="datetimeFigureOut">
              <a:rPr lang="en-US" altLang="en-US"/>
              <a:pPr>
                <a:defRPr/>
              </a:pPr>
              <a:t>9/16/2022</a:t>
            </a:fld>
            <a:endParaRPr lang="en-GB" altLang="en-US"/>
          </a:p>
        </p:txBody>
      </p:sp>
      <p:sp>
        <p:nvSpPr>
          <p:cNvPr id="8"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9" name="Rectangle 23"/>
          <p:cNvSpPr>
            <a:spLocks noGrp="1" noChangeArrowheads="1"/>
          </p:cNvSpPr>
          <p:nvPr>
            <p:ph type="sldNum" sz="quarter" idx="12"/>
          </p:nvPr>
        </p:nvSpPr>
        <p:spPr>
          <a:ln/>
        </p:spPr>
        <p:txBody>
          <a:bodyPr/>
          <a:lstStyle>
            <a:lvl1pPr>
              <a:defRPr/>
            </a:lvl1pPr>
          </a:lstStyle>
          <a:p>
            <a:pPr>
              <a:defRPr/>
            </a:pPr>
            <a:r>
              <a:rPr lang="en-GB" altLang="en-US"/>
              <a:t>slide </a:t>
            </a:r>
            <a:fld id="{B99BBCC5-E0FE-4B87-BCE8-A4DF4FF321EA}" type="slidenum">
              <a:rPr lang="en-GB" altLang="en-US"/>
              <a:pPr>
                <a:defRPr/>
              </a:pPr>
              <a:t>‹#›</a:t>
            </a:fld>
            <a:endParaRPr lang="en-GB" altLang="en-US"/>
          </a:p>
        </p:txBody>
      </p:sp>
    </p:spTree>
    <p:extLst>
      <p:ext uri="{BB962C8B-B14F-4D97-AF65-F5344CB8AC3E}">
        <p14:creationId xmlns:p14="http://schemas.microsoft.com/office/powerpoint/2010/main" val="41296516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1"/>
          <p:cNvSpPr>
            <a:spLocks noGrp="1" noChangeArrowheads="1"/>
          </p:cNvSpPr>
          <p:nvPr>
            <p:ph type="dt" sz="half" idx="10"/>
          </p:nvPr>
        </p:nvSpPr>
        <p:spPr>
          <a:ln/>
        </p:spPr>
        <p:txBody>
          <a:bodyPr/>
          <a:lstStyle>
            <a:lvl1pPr>
              <a:defRPr/>
            </a:lvl1pPr>
          </a:lstStyle>
          <a:p>
            <a:pPr>
              <a:defRPr/>
            </a:pPr>
            <a:fld id="{F379F713-5D29-4F20-B372-A41F66E6EBD1}" type="datetimeFigureOut">
              <a:rPr lang="en-US" altLang="en-US"/>
              <a:pPr>
                <a:defRPr/>
              </a:pPr>
              <a:t>9/16/2022</a:t>
            </a:fld>
            <a:endParaRPr lang="en-GB" altLang="en-US"/>
          </a:p>
        </p:txBody>
      </p:sp>
      <p:sp>
        <p:nvSpPr>
          <p:cNvPr id="4"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5" name="Rectangle 23"/>
          <p:cNvSpPr>
            <a:spLocks noGrp="1" noChangeArrowheads="1"/>
          </p:cNvSpPr>
          <p:nvPr>
            <p:ph type="sldNum" sz="quarter" idx="12"/>
          </p:nvPr>
        </p:nvSpPr>
        <p:spPr>
          <a:ln/>
        </p:spPr>
        <p:txBody>
          <a:bodyPr/>
          <a:lstStyle>
            <a:lvl1pPr>
              <a:defRPr/>
            </a:lvl1pPr>
          </a:lstStyle>
          <a:p>
            <a:pPr>
              <a:defRPr/>
            </a:pPr>
            <a:r>
              <a:rPr lang="en-GB" altLang="en-US"/>
              <a:t>slide </a:t>
            </a:r>
            <a:fld id="{65BD58AB-13FA-4BC3-8AE2-CBDB302F2448}" type="slidenum">
              <a:rPr lang="en-GB" altLang="en-US"/>
              <a:pPr>
                <a:defRPr/>
              </a:pPr>
              <a:t>‹#›</a:t>
            </a:fld>
            <a:endParaRPr lang="en-GB" altLang="en-US"/>
          </a:p>
        </p:txBody>
      </p:sp>
    </p:spTree>
    <p:extLst>
      <p:ext uri="{BB962C8B-B14F-4D97-AF65-F5344CB8AC3E}">
        <p14:creationId xmlns:p14="http://schemas.microsoft.com/office/powerpoint/2010/main" val="36004513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dt" sz="half" idx="10"/>
          </p:nvPr>
        </p:nvSpPr>
        <p:spPr>
          <a:ln/>
        </p:spPr>
        <p:txBody>
          <a:bodyPr/>
          <a:lstStyle>
            <a:lvl1pPr>
              <a:defRPr/>
            </a:lvl1pPr>
          </a:lstStyle>
          <a:p>
            <a:pPr>
              <a:defRPr/>
            </a:pPr>
            <a:fld id="{43B4EE98-1A66-482B-AD26-9ABBC252D298}" type="datetimeFigureOut">
              <a:rPr lang="en-US" altLang="en-US"/>
              <a:pPr>
                <a:defRPr/>
              </a:pPr>
              <a:t>9/16/2022</a:t>
            </a:fld>
            <a:endParaRPr lang="en-GB" altLang="en-US"/>
          </a:p>
        </p:txBody>
      </p:sp>
      <p:sp>
        <p:nvSpPr>
          <p:cNvPr id="3"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4" name="Rectangle 23"/>
          <p:cNvSpPr>
            <a:spLocks noGrp="1" noChangeArrowheads="1"/>
          </p:cNvSpPr>
          <p:nvPr>
            <p:ph type="sldNum" sz="quarter" idx="12"/>
          </p:nvPr>
        </p:nvSpPr>
        <p:spPr>
          <a:ln/>
        </p:spPr>
        <p:txBody>
          <a:bodyPr/>
          <a:lstStyle>
            <a:lvl1pPr>
              <a:defRPr/>
            </a:lvl1pPr>
          </a:lstStyle>
          <a:p>
            <a:pPr>
              <a:defRPr/>
            </a:pPr>
            <a:r>
              <a:rPr lang="en-GB" altLang="en-US"/>
              <a:t>slide </a:t>
            </a:r>
            <a:fld id="{BA8DBC3F-7527-4A10-B710-92DA8C0A8A73}" type="slidenum">
              <a:rPr lang="en-GB" altLang="en-US"/>
              <a:pPr>
                <a:defRPr/>
              </a:pPr>
              <a:t>‹#›</a:t>
            </a:fld>
            <a:endParaRPr lang="en-GB" altLang="en-US"/>
          </a:p>
        </p:txBody>
      </p:sp>
    </p:spTree>
    <p:extLst>
      <p:ext uri="{BB962C8B-B14F-4D97-AF65-F5344CB8AC3E}">
        <p14:creationId xmlns:p14="http://schemas.microsoft.com/office/powerpoint/2010/main" val="3599830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
          <p:cNvSpPr>
            <a:spLocks noGrp="1" noChangeArrowheads="1"/>
          </p:cNvSpPr>
          <p:nvPr>
            <p:ph type="dt" sz="half" idx="10"/>
          </p:nvPr>
        </p:nvSpPr>
        <p:spPr>
          <a:ln/>
        </p:spPr>
        <p:txBody>
          <a:bodyPr/>
          <a:lstStyle>
            <a:lvl1pPr>
              <a:defRPr/>
            </a:lvl1pPr>
          </a:lstStyle>
          <a:p>
            <a:pPr>
              <a:defRPr/>
            </a:pPr>
            <a:fld id="{3941AFB2-4AA6-4A3D-8A38-1F105C1D4F29}"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1E25119A-B623-46AB-AFA0-268106D54EBA}" type="slidenum">
              <a:rPr lang="en-GB" altLang="en-US"/>
              <a:pPr>
                <a:defRPr/>
              </a:pPr>
              <a:t>‹#›</a:t>
            </a:fld>
            <a:endParaRPr lang="en-GB" altLang="en-US"/>
          </a:p>
        </p:txBody>
      </p:sp>
    </p:spTree>
    <p:extLst>
      <p:ext uri="{BB962C8B-B14F-4D97-AF65-F5344CB8AC3E}">
        <p14:creationId xmlns:p14="http://schemas.microsoft.com/office/powerpoint/2010/main" val="20924023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
          <p:cNvSpPr>
            <a:spLocks noGrp="1" noChangeArrowheads="1"/>
          </p:cNvSpPr>
          <p:nvPr>
            <p:ph type="dt" sz="half" idx="10"/>
          </p:nvPr>
        </p:nvSpPr>
        <p:spPr>
          <a:ln/>
        </p:spPr>
        <p:txBody>
          <a:bodyPr/>
          <a:lstStyle>
            <a:lvl1pPr>
              <a:defRPr/>
            </a:lvl1pPr>
          </a:lstStyle>
          <a:p>
            <a:pPr>
              <a:defRPr/>
            </a:pPr>
            <a:fld id="{05454C79-3DCC-4597-85A9-1F553EDA6C0E}"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01A27EBF-2C9F-41E6-A96D-107584DDE9C8}" type="slidenum">
              <a:rPr lang="en-GB" altLang="en-US"/>
              <a:pPr>
                <a:defRPr/>
              </a:pPr>
              <a:t>‹#›</a:t>
            </a:fld>
            <a:endParaRPr lang="en-GB" altLang="en-US"/>
          </a:p>
        </p:txBody>
      </p:sp>
    </p:spTree>
    <p:extLst>
      <p:ext uri="{BB962C8B-B14F-4D97-AF65-F5344CB8AC3E}">
        <p14:creationId xmlns:p14="http://schemas.microsoft.com/office/powerpoint/2010/main" val="43024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12601843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p:cNvSpPr>
            <a:spLocks noGrp="1" noChangeArrowheads="1"/>
          </p:cNvSpPr>
          <p:nvPr>
            <p:ph type="dt" sz="half" idx="10"/>
          </p:nvPr>
        </p:nvSpPr>
        <p:spPr>
          <a:ln/>
        </p:spPr>
        <p:txBody>
          <a:bodyPr/>
          <a:lstStyle>
            <a:lvl1pPr>
              <a:defRPr/>
            </a:lvl1pPr>
          </a:lstStyle>
          <a:p>
            <a:pPr>
              <a:defRPr/>
            </a:pPr>
            <a:fld id="{7E7421EC-AB8E-4FFF-AC18-D7CDDA9875EB}"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7EC40C7E-20B1-4DAF-BEA2-42A252704423}" type="slidenum">
              <a:rPr lang="en-GB" altLang="en-US"/>
              <a:pPr>
                <a:defRPr/>
              </a:pPr>
              <a:t>‹#›</a:t>
            </a:fld>
            <a:endParaRPr lang="en-GB" altLang="en-US"/>
          </a:p>
        </p:txBody>
      </p:sp>
    </p:spTree>
    <p:extLst>
      <p:ext uri="{BB962C8B-B14F-4D97-AF65-F5344CB8AC3E}">
        <p14:creationId xmlns:p14="http://schemas.microsoft.com/office/powerpoint/2010/main" val="19361929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0733" y="244476"/>
            <a:ext cx="2736851" cy="566896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15951" y="244476"/>
            <a:ext cx="8011583" cy="566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p:cNvSpPr>
            <a:spLocks noGrp="1" noChangeArrowheads="1"/>
          </p:cNvSpPr>
          <p:nvPr>
            <p:ph type="dt" sz="half" idx="10"/>
          </p:nvPr>
        </p:nvSpPr>
        <p:spPr>
          <a:ln/>
        </p:spPr>
        <p:txBody>
          <a:bodyPr/>
          <a:lstStyle>
            <a:lvl1pPr>
              <a:defRPr/>
            </a:lvl1pPr>
          </a:lstStyle>
          <a:p>
            <a:pPr>
              <a:defRPr/>
            </a:pPr>
            <a:fld id="{51C2B1F7-1FBA-4EC9-A59C-BA7F9480A5E5}"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606601E8-8E13-4F31-AE78-EE8787BD3BA5}" type="slidenum">
              <a:rPr lang="en-GB" altLang="en-US"/>
              <a:pPr>
                <a:defRPr/>
              </a:pPr>
              <a:t>‹#›</a:t>
            </a:fld>
            <a:endParaRPr lang="en-GB" altLang="en-US"/>
          </a:p>
        </p:txBody>
      </p:sp>
    </p:spTree>
    <p:extLst>
      <p:ext uri="{BB962C8B-B14F-4D97-AF65-F5344CB8AC3E}">
        <p14:creationId xmlns:p14="http://schemas.microsoft.com/office/powerpoint/2010/main" val="2281240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Table Placeholder 2"/>
          <p:cNvSpPr>
            <a:spLocks noGrp="1"/>
          </p:cNvSpPr>
          <p:nvPr>
            <p:ph type="tbl" idx="1"/>
          </p:nvPr>
        </p:nvSpPr>
        <p:spPr>
          <a:xfrm>
            <a:off x="624418" y="1412876"/>
            <a:ext cx="10943167" cy="4500563"/>
          </a:xfrm>
        </p:spPr>
        <p:txBody>
          <a:bodyPr/>
          <a:lstStyle/>
          <a:p>
            <a:pPr lvl="0"/>
            <a:endParaRPr lang="en-IN" noProof="0"/>
          </a:p>
        </p:txBody>
      </p:sp>
      <p:sp>
        <p:nvSpPr>
          <p:cNvPr id="4" name="Rectangle 21"/>
          <p:cNvSpPr>
            <a:spLocks noGrp="1" noChangeArrowheads="1"/>
          </p:cNvSpPr>
          <p:nvPr>
            <p:ph type="dt" sz="half" idx="10"/>
          </p:nvPr>
        </p:nvSpPr>
        <p:spPr>
          <a:ln/>
        </p:spPr>
        <p:txBody>
          <a:bodyPr/>
          <a:lstStyle>
            <a:lvl1pPr>
              <a:defRPr/>
            </a:lvl1pPr>
          </a:lstStyle>
          <a:p>
            <a:pPr>
              <a:defRPr/>
            </a:pPr>
            <a:fld id="{9AEC2E1D-AC15-45AD-BA93-0B642076AF78}"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20993C67-744C-4E34-B950-870861DE6A38}" type="slidenum">
              <a:rPr lang="en-GB" altLang="en-US"/>
              <a:pPr>
                <a:defRPr/>
              </a:pPr>
              <a:t>‹#›</a:t>
            </a:fld>
            <a:endParaRPr lang="en-GB" altLang="en-US"/>
          </a:p>
        </p:txBody>
      </p:sp>
    </p:spTree>
    <p:extLst>
      <p:ext uri="{BB962C8B-B14F-4D97-AF65-F5344CB8AC3E}">
        <p14:creationId xmlns:p14="http://schemas.microsoft.com/office/powerpoint/2010/main" val="31489954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Content Placeholder 2"/>
          <p:cNvSpPr>
            <a:spLocks noGrp="1"/>
          </p:cNvSpPr>
          <p:nvPr>
            <p:ph sz="half" idx="1"/>
          </p:nvPr>
        </p:nvSpPr>
        <p:spPr>
          <a:xfrm>
            <a:off x="624418" y="1412876"/>
            <a:ext cx="5369983"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97600" y="1412876"/>
            <a:ext cx="5369984"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C0FCC78A-4FCE-4E35-9A5B-00D3A06B6244}"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757F6121-B35F-459B-9230-56006A85F221}" type="slidenum">
              <a:rPr lang="en-GB" altLang="en-US"/>
              <a:pPr>
                <a:defRPr/>
              </a:pPr>
              <a:t>‹#›</a:t>
            </a:fld>
            <a:endParaRPr lang="en-GB" altLang="en-US"/>
          </a:p>
        </p:txBody>
      </p:sp>
    </p:spTree>
    <p:extLst>
      <p:ext uri="{BB962C8B-B14F-4D97-AF65-F5344CB8AC3E}">
        <p14:creationId xmlns:p14="http://schemas.microsoft.com/office/powerpoint/2010/main" val="27604448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Content Placeholder 2"/>
          <p:cNvSpPr>
            <a:spLocks noGrp="1"/>
          </p:cNvSpPr>
          <p:nvPr>
            <p:ph sz="half" idx="1"/>
          </p:nvPr>
        </p:nvSpPr>
        <p:spPr>
          <a:xfrm>
            <a:off x="624418" y="1412875"/>
            <a:ext cx="10943167" cy="217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4418" y="3738564"/>
            <a:ext cx="10943167" cy="2174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CB0E4306-EDC5-4903-A617-3983FE3B72AE}"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5B4FD9D9-317D-4B4E-9892-1C629541CF4A}" type="slidenum">
              <a:rPr lang="en-GB" altLang="en-US"/>
              <a:pPr>
                <a:defRPr/>
              </a:pPr>
              <a:t>‹#›</a:t>
            </a:fld>
            <a:endParaRPr lang="en-GB" altLang="en-US"/>
          </a:p>
        </p:txBody>
      </p:sp>
    </p:spTree>
    <p:extLst>
      <p:ext uri="{BB962C8B-B14F-4D97-AF65-F5344CB8AC3E}">
        <p14:creationId xmlns:p14="http://schemas.microsoft.com/office/powerpoint/2010/main" val="36352034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Text Placeholder 2"/>
          <p:cNvSpPr>
            <a:spLocks noGrp="1"/>
          </p:cNvSpPr>
          <p:nvPr>
            <p:ph type="body" sz="half" idx="1"/>
          </p:nvPr>
        </p:nvSpPr>
        <p:spPr>
          <a:xfrm>
            <a:off x="624418" y="1412876"/>
            <a:ext cx="5369983"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412876"/>
            <a:ext cx="5369984"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F9F640C7-6FCC-4109-BA86-AFD06ED34A7D}"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E73C27AC-2123-44AB-8E4E-42535E636430}" type="slidenum">
              <a:rPr lang="en-GB" altLang="en-US"/>
              <a:pPr>
                <a:defRPr/>
              </a:pPr>
              <a:t>‹#›</a:t>
            </a:fld>
            <a:endParaRPr lang="en-GB" altLang="en-US"/>
          </a:p>
        </p:txBody>
      </p:sp>
    </p:spTree>
    <p:extLst>
      <p:ext uri="{BB962C8B-B14F-4D97-AF65-F5344CB8AC3E}">
        <p14:creationId xmlns:p14="http://schemas.microsoft.com/office/powerpoint/2010/main" val="42810183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Chart Placeholder 2"/>
          <p:cNvSpPr>
            <a:spLocks noGrp="1"/>
          </p:cNvSpPr>
          <p:nvPr>
            <p:ph type="chart" idx="1"/>
          </p:nvPr>
        </p:nvSpPr>
        <p:spPr>
          <a:xfrm>
            <a:off x="624418" y="1412876"/>
            <a:ext cx="10943167" cy="4500563"/>
          </a:xfrm>
        </p:spPr>
        <p:txBody>
          <a:bodyPr/>
          <a:lstStyle/>
          <a:p>
            <a:pPr lvl="0"/>
            <a:endParaRPr lang="en-IN" noProof="0"/>
          </a:p>
        </p:txBody>
      </p:sp>
      <p:sp>
        <p:nvSpPr>
          <p:cNvPr id="4" name="Rectangle 21"/>
          <p:cNvSpPr>
            <a:spLocks noGrp="1" noChangeArrowheads="1"/>
          </p:cNvSpPr>
          <p:nvPr>
            <p:ph type="dt" sz="half" idx="10"/>
          </p:nvPr>
        </p:nvSpPr>
        <p:spPr>
          <a:ln/>
        </p:spPr>
        <p:txBody>
          <a:bodyPr/>
          <a:lstStyle>
            <a:lvl1pPr>
              <a:defRPr/>
            </a:lvl1pPr>
          </a:lstStyle>
          <a:p>
            <a:pPr>
              <a:defRPr/>
            </a:pPr>
            <a:fld id="{EB0F7E11-40CB-4595-B889-4C34907625CE}"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2B9F96E2-5B4F-472D-8243-22011CD18AA4}" type="slidenum">
              <a:rPr lang="en-GB" altLang="en-US"/>
              <a:pPr>
                <a:defRPr/>
              </a:pPr>
              <a:t>‹#›</a:t>
            </a:fld>
            <a:endParaRPr lang="en-GB" altLang="en-US"/>
          </a:p>
        </p:txBody>
      </p:sp>
    </p:spTree>
    <p:extLst>
      <p:ext uri="{BB962C8B-B14F-4D97-AF65-F5344CB8AC3E}">
        <p14:creationId xmlns:p14="http://schemas.microsoft.com/office/powerpoint/2010/main" val="22612041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Text Placeholder 2"/>
          <p:cNvSpPr>
            <a:spLocks noGrp="1"/>
          </p:cNvSpPr>
          <p:nvPr>
            <p:ph type="body" sz="half" idx="1"/>
          </p:nvPr>
        </p:nvSpPr>
        <p:spPr>
          <a:xfrm>
            <a:off x="624418" y="1412876"/>
            <a:ext cx="5369983"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hart Placeholder 3"/>
          <p:cNvSpPr>
            <a:spLocks noGrp="1"/>
          </p:cNvSpPr>
          <p:nvPr>
            <p:ph type="chart" sz="half" idx="2"/>
          </p:nvPr>
        </p:nvSpPr>
        <p:spPr>
          <a:xfrm>
            <a:off x="6197600" y="1412876"/>
            <a:ext cx="5369984" cy="4500563"/>
          </a:xfrm>
        </p:spPr>
        <p:txBody>
          <a:bodyPr/>
          <a:lstStyle/>
          <a:p>
            <a:pPr lvl="0"/>
            <a:endParaRPr lang="en-IN" noProof="0"/>
          </a:p>
        </p:txBody>
      </p:sp>
      <p:sp>
        <p:nvSpPr>
          <p:cNvPr id="5" name="Rectangle 21"/>
          <p:cNvSpPr>
            <a:spLocks noGrp="1" noChangeArrowheads="1"/>
          </p:cNvSpPr>
          <p:nvPr>
            <p:ph type="dt" sz="half" idx="10"/>
          </p:nvPr>
        </p:nvSpPr>
        <p:spPr>
          <a:ln/>
        </p:spPr>
        <p:txBody>
          <a:bodyPr/>
          <a:lstStyle>
            <a:lvl1pPr>
              <a:defRPr/>
            </a:lvl1pPr>
          </a:lstStyle>
          <a:p>
            <a:pPr>
              <a:defRPr/>
            </a:pPr>
            <a:fld id="{61EE4F75-FDBD-4590-A988-DB64609CE910}"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2BD42509-AE12-46B6-BAC1-CF14D9A3D0F8}" type="slidenum">
              <a:rPr lang="en-GB" altLang="en-US"/>
              <a:pPr>
                <a:defRPr/>
              </a:pPr>
              <a:t>‹#›</a:t>
            </a:fld>
            <a:endParaRPr lang="en-GB" altLang="en-US"/>
          </a:p>
        </p:txBody>
      </p:sp>
    </p:spTree>
    <p:extLst>
      <p:ext uri="{BB962C8B-B14F-4D97-AF65-F5344CB8AC3E}">
        <p14:creationId xmlns:p14="http://schemas.microsoft.com/office/powerpoint/2010/main" val="1086487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A20F-30AF-4AB2-BAB4-4F75E088F2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AAFCCF-89C2-4ADE-A8E0-071F80FEE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C7CEAC-006F-4975-B306-144801005B3D}"/>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B27A8D16-E6B2-414B-A51E-E961038EA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2A1B5-4C07-4E74-B0DA-4C46FAFE90E9}"/>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39748422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BA81-A150-4FAF-9B80-80D4A23310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30621-8FB9-4407-9E88-FBEB55BC1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F75BB-834C-4CAE-AFD8-181323D33400}"/>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C2B73E20-B6CA-4455-AFD3-924000B1D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842F42-3013-48EA-8C63-1510D90A01D8}"/>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2635108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0032894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0854-E7CC-494B-AB50-3C7BA3C194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D8BFFA-A4A1-41E5-9896-F6C1AE8FA9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24994-B87B-4F3E-9A17-604DD77C18CE}"/>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1502EF51-5FF7-4E45-A76C-20DC1A8DEA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EF9AA-ADFF-478D-BC6B-6767CA0D2649}"/>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32743608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054B4-4AED-4FA8-BC64-7F47EE4E08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95570A-6572-479D-818C-08BF2AA6E4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041654-75C9-4984-B781-CCD1934D0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2F7EE0-23CC-46BB-8F61-B9819CFE9615}"/>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6" name="Footer Placeholder 5">
            <a:extLst>
              <a:ext uri="{FF2B5EF4-FFF2-40B4-BE49-F238E27FC236}">
                <a16:creationId xmlns:a16="http://schemas.microsoft.com/office/drawing/2014/main" id="{47F69712-C3FB-467C-AB03-B670CCC3C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A5E35B-2AAB-44A4-9840-B70DA25014C0}"/>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31826876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1458-4A89-467A-B367-CEBB6CEC8A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C65412-88A1-41CF-BC54-E4A460B704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CF27D-987E-4046-B37B-09BF2F997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DB9DF9-8903-4423-BF9D-642C9DBF5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E1D290-ECBC-49F8-9B40-DEA6DFC7D5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ECF166-BA7D-48D1-9E49-1B1B2CB8D411}"/>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8" name="Footer Placeholder 7">
            <a:extLst>
              <a:ext uri="{FF2B5EF4-FFF2-40B4-BE49-F238E27FC236}">
                <a16:creationId xmlns:a16="http://schemas.microsoft.com/office/drawing/2014/main" id="{60D59421-75E4-483E-9FE6-CA3339E29A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51B5BF-77D5-4CF4-AFB1-E64A2F1341A7}"/>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18154037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E845-A3C2-4E68-B696-7DB4012ADD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97E601-20EC-4AC7-892A-BA78ED5D69A8}"/>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4" name="Footer Placeholder 3">
            <a:extLst>
              <a:ext uri="{FF2B5EF4-FFF2-40B4-BE49-F238E27FC236}">
                <a16:creationId xmlns:a16="http://schemas.microsoft.com/office/drawing/2014/main" id="{007EECE0-6079-4E15-A58C-FE7835D785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5D83F2-91BB-4B14-AA9E-DAA080545B0A}"/>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25296732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1A145-B117-4C70-A042-E326DB40C7A5}"/>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3" name="Footer Placeholder 2">
            <a:extLst>
              <a:ext uri="{FF2B5EF4-FFF2-40B4-BE49-F238E27FC236}">
                <a16:creationId xmlns:a16="http://schemas.microsoft.com/office/drawing/2014/main" id="{EC1AFF1B-CB88-4EAE-AB4C-899A3DB781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EEE08A-CF80-4D3D-BE75-346031C4F000}"/>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26003381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FE7F-CEF1-4782-8DD1-348BE69AF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BFDCF8-C631-48DD-A93E-9ED4533AB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34E8B2-D389-40A7-B50C-B5D9206A1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F8FF0-5D5F-404D-9AC5-9593F56E0E9F}"/>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6" name="Footer Placeholder 5">
            <a:extLst>
              <a:ext uri="{FF2B5EF4-FFF2-40B4-BE49-F238E27FC236}">
                <a16:creationId xmlns:a16="http://schemas.microsoft.com/office/drawing/2014/main" id="{4BD5391B-8337-40D3-995B-52576571AB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6C462F-C675-4F74-BB0C-AA2E73428CDC}"/>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26980525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B856-74A8-43E7-8D94-84C583BC3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ABD16D-C9F0-4694-A269-8781B8EB5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540B8A-45C2-43B6-A570-0C58BFC99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D23F5-D1A5-4168-B94B-00ED3E1EAF20}"/>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6" name="Footer Placeholder 5">
            <a:extLst>
              <a:ext uri="{FF2B5EF4-FFF2-40B4-BE49-F238E27FC236}">
                <a16:creationId xmlns:a16="http://schemas.microsoft.com/office/drawing/2014/main" id="{1444439F-604C-4C87-AA38-1D05DC593D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C2A4C4-62B3-40FA-A3E7-19F28D79148C}"/>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7205853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C614-0F50-4B4C-BDF8-5FDEB3C165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9E32EF-5467-414D-8C46-8ADF7FE48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5D6C3B-EAD0-4F8C-AAD7-10DCCAEC9471}"/>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575A0101-CB8F-4F64-97E6-B33F0E742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A5856F-BA7C-415C-A594-A6D0648DEA54}"/>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21666370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60D24-ED5F-49C4-852E-E1BD3F111D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34AF2F-D7B6-4B04-8F25-47F9DA391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1F8D5B-F15F-4923-9FAE-CF264380E99F}"/>
              </a:ext>
            </a:extLst>
          </p:cNvPr>
          <p:cNvSpPr>
            <a:spLocks noGrp="1"/>
          </p:cNvSpPr>
          <p:nvPr>
            <p:ph type="dt" sz="half" idx="10"/>
          </p:nvPr>
        </p:nvSpPr>
        <p:spPr/>
        <p:txBody>
          <a:body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A2278DC7-EE56-455D-9553-D1DB6B511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5D6593-287A-4CA7-B9FC-C197256BDBC4}"/>
              </a:ext>
            </a:extLst>
          </p:cNvPr>
          <p:cNvSpPr>
            <a:spLocks noGrp="1"/>
          </p:cNvSpPr>
          <p:nvPr>
            <p:ph type="sldNum" sz="quarter" idx="12"/>
          </p:nvPr>
        </p:nvSpPr>
        <p:spPr/>
        <p:txBody>
          <a:bodyPr/>
          <a:lstStyle/>
          <a:p>
            <a:fld id="{9BB5C6B1-13A9-46C7-94CC-305E6FD0AFFE}" type="slidenum">
              <a:rPr lang="en-IN" smtClean="0"/>
              <a:t>‹#›</a:t>
            </a:fld>
            <a:endParaRPr lang="en-IN"/>
          </a:p>
        </p:txBody>
      </p:sp>
    </p:spTree>
    <p:extLst>
      <p:ext uri="{BB962C8B-B14F-4D97-AF65-F5344CB8AC3E}">
        <p14:creationId xmlns:p14="http://schemas.microsoft.com/office/powerpoint/2010/main" val="6891057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418438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8348246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28885902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618440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2134377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32111816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9800539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1403221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33501293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0361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8156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34" name="Freeform 5"/>
          <p:cNvSpPr>
            <a:spLocks noChangeAspect="1"/>
          </p:cNvSpPr>
          <p:nvPr userDrawn="1"/>
        </p:nvSpPr>
        <p:spPr bwMode="gray">
          <a:xfrm rot="10800000">
            <a:off x="4369393" y="457201"/>
            <a:ext cx="721766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Title 1"/>
          <p:cNvSpPr>
            <a:spLocks noGrp="1"/>
          </p:cNvSpPr>
          <p:nvPr>
            <p:ph type="ctrTitle"/>
          </p:nvPr>
        </p:nvSpPr>
        <p:spPr>
          <a:xfrm>
            <a:off x="4742812" y="1677507"/>
            <a:ext cx="6534912"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36" name="Subtitle 2"/>
          <p:cNvSpPr>
            <a:spLocks noGrp="1"/>
          </p:cNvSpPr>
          <p:nvPr>
            <p:ph type="subTitle" idx="1"/>
          </p:nvPr>
        </p:nvSpPr>
        <p:spPr>
          <a:xfrm>
            <a:off x="4742812" y="2685128"/>
            <a:ext cx="6534912"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7" name="Group 4">
            <a:extLst>
              <a:ext uri="{FF2B5EF4-FFF2-40B4-BE49-F238E27FC236}">
                <a16:creationId xmlns:a16="http://schemas.microsoft.com/office/drawing/2014/main" id="{3A27E1E9-AD34-4B5B-A1A7-9F2224C89423}"/>
              </a:ext>
            </a:extLst>
          </p:cNvPr>
          <p:cNvGrpSpPr>
            <a:grpSpLocks noChangeAspect="1"/>
          </p:cNvGrpSpPr>
          <p:nvPr userDrawn="1"/>
        </p:nvGrpSpPr>
        <p:grpSpPr bwMode="auto">
          <a:xfrm>
            <a:off x="10280651" y="5340350"/>
            <a:ext cx="1316567" cy="1157288"/>
            <a:chOff x="4857" y="3364"/>
            <a:chExt cx="622" cy="729"/>
          </a:xfrm>
        </p:grpSpPr>
        <p:sp>
          <p:nvSpPr>
            <p:cNvPr id="8" name="AutoShape 3">
              <a:extLst>
                <a:ext uri="{FF2B5EF4-FFF2-40B4-BE49-F238E27FC236}">
                  <a16:creationId xmlns:a16="http://schemas.microsoft.com/office/drawing/2014/main" id="{E63212A3-9F20-4219-89E9-32BBBE305CCF}"/>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9" name="Freeform 5">
              <a:extLst>
                <a:ext uri="{FF2B5EF4-FFF2-40B4-BE49-F238E27FC236}">
                  <a16:creationId xmlns:a16="http://schemas.microsoft.com/office/drawing/2014/main" id="{F3C7E186-E0A8-4E84-856F-724D086CE2DA}"/>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0" name="Freeform 6">
              <a:extLst>
                <a:ext uri="{FF2B5EF4-FFF2-40B4-BE49-F238E27FC236}">
                  <a16:creationId xmlns:a16="http://schemas.microsoft.com/office/drawing/2014/main" id="{CDAEE485-7F13-4561-907A-A9C93A3AB583}"/>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47148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32820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41975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73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w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w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1.wmf"/><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wmf"/><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10508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192638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7117154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15951" y="244475"/>
            <a:ext cx="1094528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dirty="0"/>
              <a:t>Click to edit Master title style</a:t>
            </a:r>
          </a:p>
        </p:txBody>
      </p:sp>
      <p:sp>
        <p:nvSpPr>
          <p:cNvPr id="1028" name="Rectangle 3"/>
          <p:cNvSpPr>
            <a:spLocks noGrp="1" noChangeArrowheads="1"/>
          </p:cNvSpPr>
          <p:nvPr>
            <p:ph type="body" idx="1"/>
          </p:nvPr>
        </p:nvSpPr>
        <p:spPr bwMode="auto">
          <a:xfrm>
            <a:off x="624418" y="1412876"/>
            <a:ext cx="10943167"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dirty="0"/>
              <a:t>Body text – Arial 24 point</a:t>
            </a:r>
          </a:p>
          <a:p>
            <a:pPr lvl="1"/>
            <a:r>
              <a:rPr lang="en-GB" altLang="en-US" dirty="0"/>
              <a:t>Heading – Arial 24 point bold</a:t>
            </a:r>
          </a:p>
          <a:p>
            <a:pPr lvl="2"/>
            <a:r>
              <a:rPr lang="en-GB" altLang="en-US" dirty="0"/>
              <a:t>Bullet 1 – Arial 24 point</a:t>
            </a:r>
          </a:p>
          <a:p>
            <a:pPr lvl="3"/>
            <a:r>
              <a:rPr lang="en-GB" altLang="en-US" dirty="0"/>
              <a:t>Bullet 2 – Arial 20 point</a:t>
            </a:r>
          </a:p>
          <a:p>
            <a:pPr lvl="4"/>
            <a:r>
              <a:rPr lang="en-GB" altLang="en-US" dirty="0"/>
              <a:t>Bullet 3 – Arial 18 point</a:t>
            </a:r>
          </a:p>
        </p:txBody>
      </p:sp>
      <p:sp>
        <p:nvSpPr>
          <p:cNvPr id="1029" name="Line 11"/>
          <p:cNvSpPr>
            <a:spLocks noChangeShapeType="1"/>
          </p:cNvSpPr>
          <p:nvPr/>
        </p:nvSpPr>
        <p:spPr bwMode="auto">
          <a:xfrm>
            <a:off x="624418" y="6230938"/>
            <a:ext cx="10941049"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1045" name="Rectangle 21"/>
          <p:cNvSpPr>
            <a:spLocks noGrp="1" noChangeArrowheads="1"/>
          </p:cNvSpPr>
          <p:nvPr>
            <p:ph type="dt" sz="half" idx="2"/>
          </p:nvPr>
        </p:nvSpPr>
        <p:spPr bwMode="auto">
          <a:xfrm>
            <a:off x="1767418" y="6429376"/>
            <a:ext cx="1932516"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1" hangingPunct="1">
              <a:defRPr sz="1100">
                <a:solidFill>
                  <a:schemeClr val="tx1"/>
                </a:solidFill>
                <a:latin typeface="Arial" charset="0"/>
                <a:cs typeface="Arial" charset="0"/>
              </a:defRPr>
            </a:lvl1pPr>
          </a:lstStyle>
          <a:p>
            <a:pPr>
              <a:defRPr/>
            </a:pPr>
            <a:fld id="{F44A91CF-B0DE-46D8-AF73-B6F4124C1CFE}" type="datetimeFigureOut">
              <a:rPr lang="en-US" altLang="en-US"/>
              <a:pPr>
                <a:defRPr/>
              </a:pPr>
              <a:t>9/16/2022</a:t>
            </a:fld>
            <a:endParaRPr lang="en-GB" altLang="en-US"/>
          </a:p>
        </p:txBody>
      </p:sp>
      <p:sp>
        <p:nvSpPr>
          <p:cNvPr id="1046" name="Rectangle 22"/>
          <p:cNvSpPr>
            <a:spLocks noGrp="1" noChangeArrowheads="1"/>
          </p:cNvSpPr>
          <p:nvPr>
            <p:ph type="ftr" sz="quarter" idx="3"/>
          </p:nvPr>
        </p:nvSpPr>
        <p:spPr bwMode="auto">
          <a:xfrm>
            <a:off x="3790951" y="6429376"/>
            <a:ext cx="4588933"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ctr" eaLnBrk="1" hangingPunct="1">
              <a:defRPr sz="1100">
                <a:solidFill>
                  <a:schemeClr val="tx1"/>
                </a:solidFill>
                <a:latin typeface="Arial" charset="0"/>
                <a:cs typeface="Arial" charset="0"/>
              </a:defRPr>
            </a:lvl1pPr>
          </a:lstStyle>
          <a:p>
            <a:pPr>
              <a:defRPr/>
            </a:pPr>
            <a:r>
              <a:rPr lang="en-GB" altLang="en-US"/>
              <a:t>Presentation title</a:t>
            </a:r>
          </a:p>
        </p:txBody>
      </p:sp>
      <p:sp>
        <p:nvSpPr>
          <p:cNvPr id="1047" name="Rectangle 23"/>
          <p:cNvSpPr>
            <a:spLocks noGrp="1" noChangeArrowheads="1"/>
          </p:cNvSpPr>
          <p:nvPr>
            <p:ph type="sldNum" sz="quarter" idx="4"/>
          </p:nvPr>
        </p:nvSpPr>
        <p:spPr bwMode="auto">
          <a:xfrm>
            <a:off x="622301" y="6429376"/>
            <a:ext cx="1056217"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1" hangingPunct="1">
              <a:defRPr sz="1100" smtClean="0">
                <a:solidFill>
                  <a:schemeClr val="tx1"/>
                </a:solidFill>
                <a:cs typeface="Arial" panose="020B0604020202020204" pitchFamily="34" charset="0"/>
              </a:defRPr>
            </a:lvl1pPr>
          </a:lstStyle>
          <a:p>
            <a:pPr>
              <a:defRPr/>
            </a:pPr>
            <a:r>
              <a:rPr lang="en-GB" altLang="en-US"/>
              <a:t>slide </a:t>
            </a:r>
            <a:fld id="{2A849E38-D0F4-4C7B-9AA9-836452B128E3}" type="slidenum">
              <a:rPr lang="en-GB" altLang="en-US"/>
              <a:pPr>
                <a:defRPr/>
              </a:pPr>
              <a:t>‹#›</a:t>
            </a:fld>
            <a:endParaRPr lang="en-GB" altLang="en-US"/>
          </a:p>
        </p:txBody>
      </p:sp>
      <p:sp>
        <p:nvSpPr>
          <p:cNvPr id="1033" name="Line 34"/>
          <p:cNvSpPr>
            <a:spLocks noChangeShapeType="1"/>
          </p:cNvSpPr>
          <p:nvPr/>
        </p:nvSpPr>
        <p:spPr bwMode="auto">
          <a:xfrm>
            <a:off x="624418" y="185738"/>
            <a:ext cx="10941049"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1034" name="Line 35"/>
          <p:cNvSpPr>
            <a:spLocks noChangeShapeType="1"/>
          </p:cNvSpPr>
          <p:nvPr/>
        </p:nvSpPr>
        <p:spPr bwMode="auto">
          <a:xfrm>
            <a:off x="624418" y="1087438"/>
            <a:ext cx="10941049" cy="0"/>
          </a:xfrm>
          <a:prstGeom prst="line">
            <a:avLst/>
          </a:prstGeom>
          <a:noFill/>
          <a:ln w="25400">
            <a:solidFill>
              <a:srgbClr val="FFE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pic>
        <p:nvPicPr>
          <p:cNvPr id="36" name="Picture 35"/>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045953" y="6327648"/>
            <a:ext cx="533225" cy="408838"/>
          </a:xfrm>
          <a:prstGeom prst="rect">
            <a:avLst/>
          </a:prstGeom>
        </p:spPr>
      </p:pic>
    </p:spTree>
    <p:extLst>
      <p:ext uri="{BB962C8B-B14F-4D97-AF65-F5344CB8AC3E}">
        <p14:creationId xmlns:p14="http://schemas.microsoft.com/office/powerpoint/2010/main" val="40372215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hdr="0"/>
  <p:txStyles>
    <p:titleStyle>
      <a:lvl1pPr algn="l" rtl="0" eaLnBrk="0" fontAlgn="base" hangingPunct="0">
        <a:lnSpc>
          <a:spcPct val="85000"/>
        </a:lnSpc>
        <a:spcBef>
          <a:spcPct val="0"/>
        </a:spcBef>
        <a:spcAft>
          <a:spcPct val="0"/>
        </a:spcAft>
        <a:defRPr sz="3000" b="1">
          <a:solidFill>
            <a:schemeClr val="bg2"/>
          </a:solidFill>
          <a:latin typeface="EYInterstate Light" panose="02000506000000020004" pitchFamily="2" charset="0"/>
          <a:ea typeface="+mj-ea"/>
          <a:cs typeface="+mj-cs"/>
        </a:defRPr>
      </a:lvl1pPr>
      <a:lvl2pPr algn="l" rtl="0" eaLnBrk="0" fontAlgn="base" hangingPunct="0">
        <a:lnSpc>
          <a:spcPct val="85000"/>
        </a:lnSpc>
        <a:spcBef>
          <a:spcPct val="0"/>
        </a:spcBef>
        <a:spcAft>
          <a:spcPct val="0"/>
        </a:spcAft>
        <a:defRPr sz="3000" b="1">
          <a:solidFill>
            <a:schemeClr val="bg2"/>
          </a:solidFill>
          <a:latin typeface="Arial" charset="0"/>
        </a:defRPr>
      </a:lvl2pPr>
      <a:lvl3pPr algn="l" rtl="0" eaLnBrk="0" fontAlgn="base" hangingPunct="0">
        <a:lnSpc>
          <a:spcPct val="85000"/>
        </a:lnSpc>
        <a:spcBef>
          <a:spcPct val="0"/>
        </a:spcBef>
        <a:spcAft>
          <a:spcPct val="0"/>
        </a:spcAft>
        <a:defRPr sz="3000" b="1">
          <a:solidFill>
            <a:schemeClr val="bg2"/>
          </a:solidFill>
          <a:latin typeface="Arial" charset="0"/>
        </a:defRPr>
      </a:lvl3pPr>
      <a:lvl4pPr algn="l" rtl="0" eaLnBrk="0" fontAlgn="base" hangingPunct="0">
        <a:lnSpc>
          <a:spcPct val="85000"/>
        </a:lnSpc>
        <a:spcBef>
          <a:spcPct val="0"/>
        </a:spcBef>
        <a:spcAft>
          <a:spcPct val="0"/>
        </a:spcAft>
        <a:defRPr sz="3000" b="1">
          <a:solidFill>
            <a:schemeClr val="bg2"/>
          </a:solidFill>
          <a:latin typeface="Arial" charset="0"/>
        </a:defRPr>
      </a:lvl4pPr>
      <a:lvl5pPr algn="l" rtl="0" eaLnBrk="0" fontAlgn="base" hangingPunct="0">
        <a:lnSpc>
          <a:spcPct val="85000"/>
        </a:lnSpc>
        <a:spcBef>
          <a:spcPct val="0"/>
        </a:spcBef>
        <a:spcAft>
          <a:spcPct val="0"/>
        </a:spcAft>
        <a:defRPr sz="3000" b="1">
          <a:solidFill>
            <a:schemeClr val="bg2"/>
          </a:solidFill>
          <a:latin typeface="Arial" charset="0"/>
        </a:defRPr>
      </a:lvl5pPr>
      <a:lvl6pPr marL="457200" algn="l" rtl="0" fontAlgn="base">
        <a:lnSpc>
          <a:spcPct val="85000"/>
        </a:lnSpc>
        <a:spcBef>
          <a:spcPct val="0"/>
        </a:spcBef>
        <a:spcAft>
          <a:spcPct val="0"/>
        </a:spcAft>
        <a:defRPr sz="3000" b="1">
          <a:solidFill>
            <a:schemeClr val="bg2"/>
          </a:solidFill>
          <a:latin typeface="Arial" charset="0"/>
        </a:defRPr>
      </a:lvl6pPr>
      <a:lvl7pPr marL="914400" algn="l" rtl="0" fontAlgn="base">
        <a:lnSpc>
          <a:spcPct val="85000"/>
        </a:lnSpc>
        <a:spcBef>
          <a:spcPct val="0"/>
        </a:spcBef>
        <a:spcAft>
          <a:spcPct val="0"/>
        </a:spcAft>
        <a:defRPr sz="3000" b="1">
          <a:solidFill>
            <a:schemeClr val="bg2"/>
          </a:solidFill>
          <a:latin typeface="Arial" charset="0"/>
        </a:defRPr>
      </a:lvl7pPr>
      <a:lvl8pPr marL="1371600" algn="l" rtl="0" fontAlgn="base">
        <a:lnSpc>
          <a:spcPct val="85000"/>
        </a:lnSpc>
        <a:spcBef>
          <a:spcPct val="0"/>
        </a:spcBef>
        <a:spcAft>
          <a:spcPct val="0"/>
        </a:spcAft>
        <a:defRPr sz="3000" b="1">
          <a:solidFill>
            <a:schemeClr val="bg2"/>
          </a:solidFill>
          <a:latin typeface="Arial" charset="0"/>
        </a:defRPr>
      </a:lvl8pPr>
      <a:lvl9pPr marL="1828800" algn="l" rtl="0" fontAlgn="base">
        <a:lnSpc>
          <a:spcPct val="85000"/>
        </a:lnSpc>
        <a:spcBef>
          <a:spcPct val="0"/>
        </a:spcBef>
        <a:spcAft>
          <a:spcPct val="0"/>
        </a:spcAft>
        <a:defRPr sz="3000" b="1">
          <a:solidFill>
            <a:schemeClr val="bg2"/>
          </a:solidFill>
          <a:latin typeface="Arial" charset="0"/>
        </a:defRPr>
      </a:lvl9pPr>
    </p:titleStyle>
    <p:bodyStyle>
      <a:lvl1pPr algn="l" rtl="0" eaLnBrk="0" fontAlgn="base" hangingPunct="0">
        <a:spcBef>
          <a:spcPct val="20000"/>
        </a:spcBef>
        <a:spcAft>
          <a:spcPct val="0"/>
        </a:spcAft>
        <a:buClr>
          <a:srgbClr val="FFD200"/>
        </a:buClr>
        <a:buSzPct val="75000"/>
        <a:buFont typeface="Arial" panose="020B0604020202020204" pitchFamily="34" charset="0"/>
        <a:defRPr sz="2400">
          <a:solidFill>
            <a:schemeClr val="tx1"/>
          </a:solidFill>
          <a:latin typeface="EYInterstate Light" panose="02000506000000020004" pitchFamily="2" charset="0"/>
          <a:ea typeface="+mn-ea"/>
          <a:cs typeface="+mn-cs"/>
        </a:defRPr>
      </a:lvl1pPr>
      <a:lvl2pPr marL="1588" algn="l" rtl="0" eaLnBrk="0" fontAlgn="base" hangingPunct="0">
        <a:spcBef>
          <a:spcPct val="20000"/>
        </a:spcBef>
        <a:spcAft>
          <a:spcPct val="0"/>
        </a:spcAft>
        <a:buClr>
          <a:srgbClr val="FFD200"/>
        </a:buClr>
        <a:buSzPct val="75000"/>
        <a:buFont typeface="Arial" panose="020B0604020202020204" pitchFamily="34" charset="0"/>
        <a:defRPr sz="2400" b="1">
          <a:solidFill>
            <a:schemeClr val="accent1"/>
          </a:solidFill>
          <a:latin typeface="EYInterstate Light" panose="02000506000000020004" pitchFamily="2" charset="0"/>
        </a:defRPr>
      </a:lvl2pPr>
      <a:lvl3pPr marL="357188" indent="-354013" algn="l" rtl="0" eaLnBrk="0" fontAlgn="base" hangingPunct="0">
        <a:spcBef>
          <a:spcPct val="20000"/>
        </a:spcBef>
        <a:spcAft>
          <a:spcPct val="0"/>
        </a:spcAft>
        <a:buClr>
          <a:srgbClr val="FFE600"/>
        </a:buClr>
        <a:buSzPct val="75000"/>
        <a:buFont typeface="Arial" panose="020B0604020202020204" pitchFamily="34" charset="0"/>
        <a:buChar char="►"/>
        <a:defRPr sz="2400">
          <a:solidFill>
            <a:schemeClr val="tx1"/>
          </a:solidFill>
          <a:latin typeface="EYInterstate Light" panose="02000506000000020004" pitchFamily="2" charset="0"/>
        </a:defRPr>
      </a:lvl3pPr>
      <a:lvl4pPr marL="717550" indent="-358775" algn="l" rtl="0" eaLnBrk="0" fontAlgn="base" hangingPunct="0">
        <a:spcBef>
          <a:spcPct val="20000"/>
        </a:spcBef>
        <a:spcAft>
          <a:spcPct val="0"/>
        </a:spcAft>
        <a:buClr>
          <a:srgbClr val="FFE600"/>
        </a:buClr>
        <a:buSzPct val="75000"/>
        <a:buFont typeface="Arial" panose="020B0604020202020204" pitchFamily="34" charset="0"/>
        <a:buChar char="►"/>
        <a:defRPr sz="2000">
          <a:solidFill>
            <a:schemeClr val="tx1"/>
          </a:solidFill>
          <a:latin typeface="EYInterstate Light" panose="02000506000000020004" pitchFamily="2" charset="0"/>
        </a:defRPr>
      </a:lvl4pPr>
      <a:lvl5pPr marL="1079500" indent="-360363" algn="l" rtl="0" eaLnBrk="0" fontAlgn="base" hangingPunct="0">
        <a:spcBef>
          <a:spcPct val="20000"/>
        </a:spcBef>
        <a:spcAft>
          <a:spcPct val="0"/>
        </a:spcAft>
        <a:buClr>
          <a:srgbClr val="FFE600"/>
        </a:buClr>
        <a:buSzPct val="75000"/>
        <a:buFont typeface="Arial" panose="020B0604020202020204" pitchFamily="34" charset="0"/>
        <a:buChar char="►"/>
        <a:defRPr>
          <a:solidFill>
            <a:schemeClr val="tx1"/>
          </a:solidFill>
          <a:latin typeface="EYInterstate Light" panose="02000506000000020004" pitchFamily="2" charset="0"/>
        </a:defRPr>
      </a:lvl5pPr>
      <a:lvl6pPr marL="1536700" indent="-360363" algn="l" rtl="0" fontAlgn="base">
        <a:spcBef>
          <a:spcPct val="20000"/>
        </a:spcBef>
        <a:spcAft>
          <a:spcPct val="0"/>
        </a:spcAft>
        <a:buClr>
          <a:schemeClr val="tx2"/>
        </a:buClr>
        <a:buSzPct val="75000"/>
        <a:buFont typeface="Arial" charset="0"/>
        <a:buChar char="►"/>
        <a:defRPr>
          <a:solidFill>
            <a:schemeClr val="tx1"/>
          </a:solidFill>
          <a:latin typeface="+mn-lt"/>
        </a:defRPr>
      </a:lvl6pPr>
      <a:lvl7pPr marL="1993900" indent="-360363" algn="l" rtl="0" fontAlgn="base">
        <a:spcBef>
          <a:spcPct val="20000"/>
        </a:spcBef>
        <a:spcAft>
          <a:spcPct val="0"/>
        </a:spcAft>
        <a:buClr>
          <a:schemeClr val="tx2"/>
        </a:buClr>
        <a:buSzPct val="75000"/>
        <a:buFont typeface="Arial" charset="0"/>
        <a:buChar char="►"/>
        <a:defRPr>
          <a:solidFill>
            <a:schemeClr val="tx1"/>
          </a:solidFill>
          <a:latin typeface="+mn-lt"/>
        </a:defRPr>
      </a:lvl7pPr>
      <a:lvl8pPr marL="2451100" indent="-360363" algn="l" rtl="0" fontAlgn="base">
        <a:spcBef>
          <a:spcPct val="20000"/>
        </a:spcBef>
        <a:spcAft>
          <a:spcPct val="0"/>
        </a:spcAft>
        <a:buClr>
          <a:schemeClr val="tx2"/>
        </a:buClr>
        <a:buSzPct val="75000"/>
        <a:buFont typeface="Arial" charset="0"/>
        <a:buChar char="►"/>
        <a:defRPr>
          <a:solidFill>
            <a:schemeClr val="tx1"/>
          </a:solidFill>
          <a:latin typeface="+mn-lt"/>
        </a:defRPr>
      </a:lvl8pPr>
      <a:lvl9pPr marL="2908300" indent="-360363" algn="l" rtl="0" fontAlgn="base">
        <a:spcBef>
          <a:spcPct val="20000"/>
        </a:spcBef>
        <a:spcAft>
          <a:spcPct val="0"/>
        </a:spcAft>
        <a:buClr>
          <a:schemeClr val="tx2"/>
        </a:buClr>
        <a:buSzPct val="75000"/>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2DDAA-74E2-4EAD-A0C4-640E7A45E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E361A-52A6-4C7C-878F-B30E4DDE5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8388D-0451-4FC5-AD27-00A7EAC10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BF2FB-AF84-456E-87AB-3BB7D2AC7469}" type="datetimeFigureOut">
              <a:rPr lang="en-IN" smtClean="0"/>
              <a:t>16-09-2022</a:t>
            </a:fld>
            <a:endParaRPr lang="en-IN"/>
          </a:p>
        </p:txBody>
      </p:sp>
      <p:sp>
        <p:nvSpPr>
          <p:cNvPr id="5" name="Footer Placeholder 4">
            <a:extLst>
              <a:ext uri="{FF2B5EF4-FFF2-40B4-BE49-F238E27FC236}">
                <a16:creationId xmlns:a16="http://schemas.microsoft.com/office/drawing/2014/main" id="{58ADCB0E-FFEE-4910-ADCF-1E3B8AA82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17A84E-A3C2-4A0D-BC0F-CD152BBA4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5C6B1-13A9-46C7-94CC-305E6FD0AFFE}" type="slidenum">
              <a:rPr lang="en-IN" smtClean="0"/>
              <a:t>‹#›</a:t>
            </a:fld>
            <a:endParaRPr lang="en-IN"/>
          </a:p>
        </p:txBody>
      </p:sp>
    </p:spTree>
    <p:extLst>
      <p:ext uri="{BB962C8B-B14F-4D97-AF65-F5344CB8AC3E}">
        <p14:creationId xmlns:p14="http://schemas.microsoft.com/office/powerpoint/2010/main" val="224447024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35122353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22.xml"/><Relationship Id="rId1" Type="http://schemas.openxmlformats.org/officeDocument/2006/relationships/themeOverride" Target="../theme/themeOverride9.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22.xml"/><Relationship Id="rId1" Type="http://schemas.openxmlformats.org/officeDocument/2006/relationships/themeOverride" Target="../theme/themeOverride10.xml"/><Relationship Id="rId5" Type="http://schemas.openxmlformats.org/officeDocument/2006/relationships/image" Target="../media/image17.emf"/><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hyperlink" Target="https://sqldbm.com/" TargetMode="External"/><Relationship Id="rId2" Type="http://schemas.openxmlformats.org/officeDocument/2006/relationships/slideLayout" Target="../slideLayouts/slideLayout22.xml"/><Relationship Id="rId1" Type="http://schemas.openxmlformats.org/officeDocument/2006/relationships/themeOverride" Target="../theme/themeOverride13.xml"/><Relationship Id="rId5" Type="http://schemas.openxmlformats.org/officeDocument/2006/relationships/hyperlink" Target="https://www.edrawsoft.com/" TargetMode="External"/><Relationship Id="rId4" Type="http://schemas.openxmlformats.org/officeDocument/2006/relationships/hyperlink" Target="https://www.dbdesigner.n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slideLayout" Target="../slideLayouts/slideLayout22.xml"/><Relationship Id="rId1" Type="http://schemas.openxmlformats.org/officeDocument/2006/relationships/themeOverride" Target="../theme/themeOverride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2.xml"/><Relationship Id="rId1" Type="http://schemas.openxmlformats.org/officeDocument/2006/relationships/themeOverride" Target="../theme/themeOverride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43"/>
          <p:cNvSpPr>
            <a:spLocks noGrp="1" noChangeArrowheads="1"/>
          </p:cNvSpPr>
          <p:nvPr>
            <p:ph type="ctrTitle"/>
          </p:nvPr>
        </p:nvSpPr>
        <p:spPr>
          <a:xfrm flipH="1">
            <a:off x="4858498" y="1907596"/>
            <a:ext cx="5826435" cy="978982"/>
          </a:xfrm>
        </p:spPr>
        <p:txBody>
          <a:bodyPr/>
          <a:lstStyle/>
          <a:p>
            <a:pPr eaLnBrk="1" hangingPunct="1"/>
            <a:r>
              <a:rPr lang="en-GB" altLang="en-US" sz="3200" u="sng" dirty="0">
                <a:solidFill>
                  <a:srgbClr val="0070C0"/>
                </a:solidFill>
                <a:latin typeface="EYInterstate Light" panose="02000506000000020004" pitchFamily="2" charset="0"/>
                <a:ea typeface="+mn-ea"/>
              </a:rPr>
              <a:t>Data Modelling Session</a:t>
            </a:r>
            <a:br>
              <a:rPr lang="en-GB" altLang="en-US" sz="3200" dirty="0">
                <a:latin typeface="EYInterstate Light" panose="02000506000000020004" pitchFamily="2" charset="0"/>
                <a:ea typeface="+mn-ea"/>
              </a:rPr>
            </a:br>
            <a:r>
              <a:rPr lang="en-GB" altLang="en-US" sz="2000" b="0" dirty="0">
                <a:latin typeface="EYInterstate Light" panose="02000506000000020004" pitchFamily="2" charset="0"/>
                <a:ea typeface="+mn-ea"/>
              </a:rPr>
              <a:t>Module-3</a:t>
            </a:r>
          </a:p>
        </p:txBody>
      </p:sp>
    </p:spTree>
    <p:extLst>
      <p:ext uri="{BB962C8B-B14F-4D97-AF65-F5344CB8AC3E}">
        <p14:creationId xmlns:p14="http://schemas.microsoft.com/office/powerpoint/2010/main" val="1073238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Types Of Fact &amp; Fact Tables</a:t>
            </a:r>
          </a:p>
        </p:txBody>
      </p:sp>
      <p:sp>
        <p:nvSpPr>
          <p:cNvPr id="7" name="TextBox 6">
            <a:extLst>
              <a:ext uri="{FF2B5EF4-FFF2-40B4-BE49-F238E27FC236}">
                <a16:creationId xmlns:a16="http://schemas.microsoft.com/office/drawing/2014/main" id="{0FA24833-FA18-493E-9123-2451BD8151E4}"/>
              </a:ext>
            </a:extLst>
          </p:cNvPr>
          <p:cNvSpPr txBox="1"/>
          <p:nvPr/>
        </p:nvSpPr>
        <p:spPr>
          <a:xfrm>
            <a:off x="529703" y="1311847"/>
            <a:ext cx="2541971" cy="2708434"/>
          </a:xfrm>
          <a:prstGeom prst="rect">
            <a:avLst/>
          </a:prstGeom>
          <a:noFill/>
        </p:spPr>
        <p:txBody>
          <a:bodyPr wrap="square" numCol="1">
            <a:spAutoFit/>
          </a:bodyPr>
          <a:lstStyle/>
          <a:p>
            <a:r>
              <a:rPr lang="en-IN" sz="1400" b="1" dirty="0">
                <a:solidFill>
                  <a:srgbClr val="FFC000"/>
                </a:solidFill>
                <a:latin typeface="Calibri" panose="020F0502020204030204" pitchFamily="34" charset="0"/>
                <a:cs typeface="Calibri" panose="020F0502020204030204" pitchFamily="34" charset="0"/>
              </a:rPr>
              <a:t>Types of Fact(s):</a:t>
            </a:r>
          </a:p>
          <a:p>
            <a:endParaRPr lang="en-IN" sz="1200" b="1"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Additive</a:t>
            </a:r>
            <a:r>
              <a:rPr lang="en-IN" sz="1200" dirty="0">
                <a:latin typeface="Calibri" panose="020F0502020204030204" pitchFamily="34" charset="0"/>
                <a:cs typeface="Calibri" panose="020F0502020204030204" pitchFamily="34" charset="0"/>
              </a:rPr>
              <a:t>: Can be added to all dimensions.</a:t>
            </a:r>
          </a:p>
          <a:p>
            <a:r>
              <a:rPr lang="en-IN" sz="1200" dirty="0">
                <a:latin typeface="Calibri" panose="020F0502020204030204" pitchFamily="34" charset="0"/>
                <a:cs typeface="Calibri" panose="020F0502020204030204" pitchFamily="34" charset="0"/>
              </a:rPr>
              <a:t>Example – </a:t>
            </a:r>
            <a:r>
              <a:rPr lang="en-IN" sz="1200" dirty="0" err="1">
                <a:latin typeface="Calibri" panose="020F0502020204030204" pitchFamily="34" charset="0"/>
                <a:cs typeface="Calibri" panose="020F0502020204030204" pitchFamily="34" charset="0"/>
              </a:rPr>
              <a:t>claim_amount</a:t>
            </a:r>
            <a:endParaRPr lang="en-IN" sz="1200" dirty="0">
              <a:latin typeface="Calibri" panose="020F0502020204030204" pitchFamily="34" charset="0"/>
              <a:cs typeface="Calibri" panose="020F0502020204030204" pitchFamily="34" charset="0"/>
            </a:endParaRPr>
          </a:p>
          <a:p>
            <a:endParaRPr lang="en-IN"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Non-additive</a:t>
            </a:r>
            <a:r>
              <a:rPr lang="en-IN" sz="1200" dirty="0">
                <a:latin typeface="Calibri" panose="020F0502020204030204" pitchFamily="34" charset="0"/>
                <a:cs typeface="Calibri" panose="020F0502020204030204" pitchFamily="34" charset="0"/>
              </a:rPr>
              <a:t>: Cannot be added to all dimensions.</a:t>
            </a:r>
          </a:p>
          <a:p>
            <a:r>
              <a:rPr lang="en-IN" sz="1200" dirty="0">
                <a:latin typeface="Calibri" panose="020F0502020204030204" pitchFamily="34" charset="0"/>
                <a:cs typeface="Calibri" panose="020F0502020204030204" pitchFamily="34" charset="0"/>
              </a:rPr>
              <a:t>Example: </a:t>
            </a:r>
            <a:r>
              <a:rPr lang="en-IN" sz="1200" dirty="0" err="1">
                <a:latin typeface="Calibri" panose="020F0502020204030204" pitchFamily="34" charset="0"/>
                <a:cs typeface="Calibri" panose="020F0502020204030204" pitchFamily="34" charset="0"/>
              </a:rPr>
              <a:t>copay_amount</a:t>
            </a:r>
            <a:endParaRPr lang="en-IN" sz="1200" dirty="0">
              <a:latin typeface="Calibri" panose="020F0502020204030204" pitchFamily="34" charset="0"/>
              <a:cs typeface="Calibri" panose="020F0502020204030204" pitchFamily="34" charset="0"/>
            </a:endParaRPr>
          </a:p>
          <a:p>
            <a:endParaRPr lang="en-IN"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Semi-additive</a:t>
            </a:r>
            <a:r>
              <a:rPr lang="en-IN" sz="1200" dirty="0">
                <a:latin typeface="Calibri" panose="020F0502020204030204" pitchFamily="34" charset="0"/>
                <a:cs typeface="Calibri" panose="020F0502020204030204" pitchFamily="34" charset="0"/>
              </a:rPr>
              <a:t>: Can be added to only some dimensions and not across others.</a:t>
            </a:r>
          </a:p>
          <a:p>
            <a:r>
              <a:rPr lang="en-IN" sz="1200" dirty="0">
                <a:latin typeface="Calibri" panose="020F0502020204030204" pitchFamily="34" charset="0"/>
                <a:cs typeface="Calibri" panose="020F0502020204030204" pitchFamily="34" charset="0"/>
              </a:rPr>
              <a:t>Example: </a:t>
            </a:r>
            <a:r>
              <a:rPr lang="en-IN" sz="1200" dirty="0" err="1">
                <a:latin typeface="Calibri" panose="020F0502020204030204" pitchFamily="34" charset="0"/>
                <a:cs typeface="Calibri" panose="020F0502020204030204" pitchFamily="34" charset="0"/>
              </a:rPr>
              <a:t>balance_amount</a:t>
            </a:r>
            <a:endParaRPr lang="en-IN" sz="1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BE27F05-5463-455C-B8E0-02780A12D4D7}"/>
              </a:ext>
            </a:extLst>
          </p:cNvPr>
          <p:cNvPicPr>
            <a:picLocks noChangeAspect="1"/>
          </p:cNvPicPr>
          <p:nvPr/>
        </p:nvPicPr>
        <p:blipFill>
          <a:blip r:embed="rId3"/>
          <a:stretch>
            <a:fillRect/>
          </a:stretch>
        </p:blipFill>
        <p:spPr>
          <a:xfrm>
            <a:off x="3071674" y="4487957"/>
            <a:ext cx="7981950" cy="1162050"/>
          </a:xfrm>
          <a:prstGeom prst="rect">
            <a:avLst/>
          </a:prstGeom>
        </p:spPr>
      </p:pic>
      <p:pic>
        <p:nvPicPr>
          <p:cNvPr id="9" name="Picture 8">
            <a:extLst>
              <a:ext uri="{FF2B5EF4-FFF2-40B4-BE49-F238E27FC236}">
                <a16:creationId xmlns:a16="http://schemas.microsoft.com/office/drawing/2014/main" id="{C19CF359-1189-441A-A5AA-19095F8E030D}"/>
              </a:ext>
            </a:extLst>
          </p:cNvPr>
          <p:cNvPicPr>
            <a:picLocks noChangeAspect="1"/>
          </p:cNvPicPr>
          <p:nvPr/>
        </p:nvPicPr>
        <p:blipFill>
          <a:blip r:embed="rId4"/>
          <a:stretch>
            <a:fillRect/>
          </a:stretch>
        </p:blipFill>
        <p:spPr>
          <a:xfrm>
            <a:off x="5948224" y="2777637"/>
            <a:ext cx="5105400" cy="1162050"/>
          </a:xfrm>
          <a:prstGeom prst="rect">
            <a:avLst/>
          </a:prstGeom>
        </p:spPr>
      </p:pic>
    </p:spTree>
    <p:extLst>
      <p:ext uri="{BB962C8B-B14F-4D97-AF65-F5344CB8AC3E}">
        <p14:creationId xmlns:p14="http://schemas.microsoft.com/office/powerpoint/2010/main" val="108722057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Types Of Fact Tables</a:t>
            </a:r>
          </a:p>
        </p:txBody>
      </p:sp>
      <p:sp>
        <p:nvSpPr>
          <p:cNvPr id="8" name="TextBox 7">
            <a:extLst>
              <a:ext uri="{FF2B5EF4-FFF2-40B4-BE49-F238E27FC236}">
                <a16:creationId xmlns:a16="http://schemas.microsoft.com/office/drawing/2014/main" id="{587B326B-1AAF-4525-9B5E-FFF8412EC219}"/>
              </a:ext>
            </a:extLst>
          </p:cNvPr>
          <p:cNvSpPr txBox="1"/>
          <p:nvPr/>
        </p:nvSpPr>
        <p:spPr>
          <a:xfrm>
            <a:off x="609602" y="1282645"/>
            <a:ext cx="2611512" cy="461665"/>
          </a:xfrm>
          <a:prstGeom prst="rect">
            <a:avLst/>
          </a:prstGeom>
          <a:noFill/>
        </p:spPr>
        <p:txBody>
          <a:bodyPr wrap="square" numCol="1">
            <a:spAutoFit/>
          </a:bodyPr>
          <a:lstStyle/>
          <a:p>
            <a:r>
              <a:rPr lang="en-IN" sz="1200" b="1" dirty="0">
                <a:latin typeface="Calibri" panose="020F0502020204030204" pitchFamily="34" charset="0"/>
                <a:cs typeface="Calibri" panose="020F0502020204030204" pitchFamily="34" charset="0"/>
              </a:rPr>
              <a:t>Transactional</a:t>
            </a:r>
            <a:r>
              <a:rPr lang="en-IN" sz="1200" dirty="0">
                <a:latin typeface="Calibri" panose="020F0502020204030204" pitchFamily="34" charset="0"/>
                <a:cs typeface="Calibri" panose="020F0502020204030204" pitchFamily="34" charset="0"/>
              </a:rPr>
              <a:t>: One row per line of a transaction.</a:t>
            </a:r>
          </a:p>
        </p:txBody>
      </p:sp>
      <p:sp>
        <p:nvSpPr>
          <p:cNvPr id="10" name="TextBox 9">
            <a:extLst>
              <a:ext uri="{FF2B5EF4-FFF2-40B4-BE49-F238E27FC236}">
                <a16:creationId xmlns:a16="http://schemas.microsoft.com/office/drawing/2014/main" id="{95B3F37D-ED9A-4E81-B951-F6DA7A952A1E}"/>
              </a:ext>
            </a:extLst>
          </p:cNvPr>
          <p:cNvSpPr txBox="1"/>
          <p:nvPr/>
        </p:nvSpPr>
        <p:spPr>
          <a:xfrm>
            <a:off x="609602" y="2646361"/>
            <a:ext cx="2611512" cy="1200329"/>
          </a:xfrm>
          <a:prstGeom prst="rect">
            <a:avLst/>
          </a:prstGeom>
          <a:noFill/>
        </p:spPr>
        <p:txBody>
          <a:bodyPr wrap="square" numCol="1">
            <a:spAutoFit/>
          </a:bodyPr>
          <a:lstStyle/>
          <a:p>
            <a:r>
              <a:rPr lang="en-IN" sz="1200" b="1" dirty="0">
                <a:latin typeface="Calibri" panose="020F0502020204030204" pitchFamily="34" charset="0"/>
                <a:cs typeface="Calibri" panose="020F0502020204030204" pitchFamily="34" charset="0"/>
              </a:rPr>
              <a:t>Periodic Snapshots</a:t>
            </a:r>
            <a:r>
              <a:rPr lang="en-IN" sz="1200" dirty="0">
                <a:latin typeface="Calibri" panose="020F0502020204030204" pitchFamily="34" charset="0"/>
                <a:cs typeface="Calibri" panose="020F0502020204030204" pitchFamily="34" charset="0"/>
              </a:rPr>
              <a:t>: Snapshots in a period of time. The source data of the periodic snapshots fact table is data from a transaction fact table where you choose a period to get the output.</a:t>
            </a:r>
          </a:p>
          <a:p>
            <a:endParaRPr lang="en-IN" sz="1200"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AA713B5-639B-4D6C-A1EC-1D281E07DD0D}"/>
              </a:ext>
            </a:extLst>
          </p:cNvPr>
          <p:cNvSpPr txBox="1"/>
          <p:nvPr/>
        </p:nvSpPr>
        <p:spPr>
          <a:xfrm>
            <a:off x="609602" y="4496553"/>
            <a:ext cx="2611512" cy="646331"/>
          </a:xfrm>
          <a:prstGeom prst="rect">
            <a:avLst/>
          </a:prstGeom>
          <a:noFill/>
        </p:spPr>
        <p:txBody>
          <a:bodyPr wrap="square" numCol="1">
            <a:spAutoFit/>
          </a:bodyPr>
          <a:lstStyle/>
          <a:p>
            <a:r>
              <a:rPr lang="en-IN" sz="1200" b="1" dirty="0">
                <a:latin typeface="Calibri" panose="020F0502020204030204" pitchFamily="34" charset="0"/>
                <a:cs typeface="Calibri" panose="020F0502020204030204" pitchFamily="34" charset="0"/>
              </a:rPr>
              <a:t>Accumulating Snapshots</a:t>
            </a:r>
            <a:r>
              <a:rPr lang="en-IN" sz="1200" dirty="0">
                <a:latin typeface="Calibri" panose="020F0502020204030204" pitchFamily="34" charset="0"/>
                <a:cs typeface="Calibri" panose="020F0502020204030204" pitchFamily="34" charset="0"/>
              </a:rPr>
              <a:t>: Describes the activity of a business process.</a:t>
            </a:r>
          </a:p>
          <a:p>
            <a:endParaRPr lang="en-IN" sz="1200" b="1"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8FFFE892-1592-4509-8606-8B861F89841F}"/>
              </a:ext>
            </a:extLst>
          </p:cNvPr>
          <p:cNvPicPr>
            <a:picLocks noChangeAspect="1"/>
          </p:cNvPicPr>
          <p:nvPr/>
        </p:nvPicPr>
        <p:blipFill>
          <a:blip r:embed="rId3"/>
          <a:stretch>
            <a:fillRect/>
          </a:stretch>
        </p:blipFill>
        <p:spPr>
          <a:xfrm>
            <a:off x="3302786" y="4561859"/>
            <a:ext cx="7981950" cy="1162050"/>
          </a:xfrm>
          <a:prstGeom prst="rect">
            <a:avLst/>
          </a:prstGeom>
        </p:spPr>
      </p:pic>
      <p:pic>
        <p:nvPicPr>
          <p:cNvPr id="3" name="Picture 2">
            <a:extLst>
              <a:ext uri="{FF2B5EF4-FFF2-40B4-BE49-F238E27FC236}">
                <a16:creationId xmlns:a16="http://schemas.microsoft.com/office/drawing/2014/main" id="{5E004D5E-4AFC-449A-96C2-78849222023D}"/>
              </a:ext>
            </a:extLst>
          </p:cNvPr>
          <p:cNvPicPr>
            <a:picLocks noChangeAspect="1"/>
          </p:cNvPicPr>
          <p:nvPr/>
        </p:nvPicPr>
        <p:blipFill>
          <a:blip r:embed="rId4"/>
          <a:stretch>
            <a:fillRect/>
          </a:stretch>
        </p:blipFill>
        <p:spPr>
          <a:xfrm>
            <a:off x="5350661" y="1188243"/>
            <a:ext cx="5934075" cy="1162050"/>
          </a:xfrm>
          <a:prstGeom prst="rect">
            <a:avLst/>
          </a:prstGeom>
        </p:spPr>
      </p:pic>
      <p:pic>
        <p:nvPicPr>
          <p:cNvPr id="4" name="Picture 3">
            <a:extLst>
              <a:ext uri="{FF2B5EF4-FFF2-40B4-BE49-F238E27FC236}">
                <a16:creationId xmlns:a16="http://schemas.microsoft.com/office/drawing/2014/main" id="{0922FA18-449C-4C67-8922-6E33BCD4CA55}"/>
              </a:ext>
            </a:extLst>
          </p:cNvPr>
          <p:cNvPicPr>
            <a:picLocks noChangeAspect="1"/>
          </p:cNvPicPr>
          <p:nvPr/>
        </p:nvPicPr>
        <p:blipFill>
          <a:blip r:embed="rId5"/>
          <a:stretch>
            <a:fillRect/>
          </a:stretch>
        </p:blipFill>
        <p:spPr>
          <a:xfrm>
            <a:off x="3852862" y="2684640"/>
            <a:ext cx="4486275" cy="1162050"/>
          </a:xfrm>
          <a:prstGeom prst="rect">
            <a:avLst/>
          </a:prstGeom>
        </p:spPr>
      </p:pic>
    </p:spTree>
    <p:extLst>
      <p:ext uri="{BB962C8B-B14F-4D97-AF65-F5344CB8AC3E}">
        <p14:creationId xmlns:p14="http://schemas.microsoft.com/office/powerpoint/2010/main" val="35097278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Types Of Fact Tables</a:t>
            </a:r>
          </a:p>
        </p:txBody>
      </p:sp>
      <p:sp>
        <p:nvSpPr>
          <p:cNvPr id="7" name="TextBox 6">
            <a:extLst>
              <a:ext uri="{FF2B5EF4-FFF2-40B4-BE49-F238E27FC236}">
                <a16:creationId xmlns:a16="http://schemas.microsoft.com/office/drawing/2014/main" id="{0FA24833-FA18-493E-9123-2451BD8151E4}"/>
              </a:ext>
            </a:extLst>
          </p:cNvPr>
          <p:cNvSpPr txBox="1"/>
          <p:nvPr/>
        </p:nvSpPr>
        <p:spPr>
          <a:xfrm>
            <a:off x="609602" y="1351952"/>
            <a:ext cx="10544697" cy="492443"/>
          </a:xfrm>
          <a:prstGeom prst="rect">
            <a:avLst/>
          </a:prstGeom>
          <a:noFill/>
        </p:spPr>
        <p:txBody>
          <a:bodyPr wrap="square" numCol="1">
            <a:spAutoFit/>
          </a:bodyPr>
          <a:lstStyle/>
          <a:p>
            <a:r>
              <a:rPr lang="en-IN" sz="1400" b="1" dirty="0">
                <a:solidFill>
                  <a:srgbClr val="FFC000"/>
                </a:solidFill>
                <a:latin typeface="Calibri" panose="020F0502020204030204" pitchFamily="34" charset="0"/>
                <a:cs typeface="Calibri" panose="020F0502020204030204" pitchFamily="34" charset="0"/>
              </a:rPr>
              <a:t>Factless Fact:</a:t>
            </a:r>
          </a:p>
          <a:p>
            <a:r>
              <a:rPr lang="en-IN" sz="1200" b="1" dirty="0">
                <a:latin typeface="Calibri" panose="020F0502020204030204" pitchFamily="34" charset="0"/>
                <a:cs typeface="Calibri" panose="020F0502020204030204" pitchFamily="34" charset="0"/>
              </a:rPr>
              <a:t>Factless tables simply mean the key available in the fact that no remedies are available.</a:t>
            </a:r>
          </a:p>
        </p:txBody>
      </p:sp>
      <p:pic>
        <p:nvPicPr>
          <p:cNvPr id="4" name="Picture 3">
            <a:extLst>
              <a:ext uri="{FF2B5EF4-FFF2-40B4-BE49-F238E27FC236}">
                <a16:creationId xmlns:a16="http://schemas.microsoft.com/office/drawing/2014/main" id="{AB5E9BA4-5825-4D00-A09D-9B55287912E3}"/>
              </a:ext>
            </a:extLst>
          </p:cNvPr>
          <p:cNvPicPr>
            <a:picLocks noChangeAspect="1"/>
          </p:cNvPicPr>
          <p:nvPr/>
        </p:nvPicPr>
        <p:blipFill>
          <a:blip r:embed="rId3"/>
          <a:stretch>
            <a:fillRect/>
          </a:stretch>
        </p:blipFill>
        <p:spPr>
          <a:xfrm>
            <a:off x="2454443" y="2318887"/>
            <a:ext cx="7948864" cy="1840790"/>
          </a:xfrm>
          <a:prstGeom prst="rect">
            <a:avLst/>
          </a:prstGeom>
        </p:spPr>
      </p:pic>
    </p:spTree>
    <p:extLst>
      <p:ext uri="{BB962C8B-B14F-4D97-AF65-F5344CB8AC3E}">
        <p14:creationId xmlns:p14="http://schemas.microsoft.com/office/powerpoint/2010/main" val="30977599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OLAP vs OLTP</a:t>
            </a:r>
          </a:p>
        </p:txBody>
      </p:sp>
      <p:graphicFrame>
        <p:nvGraphicFramePr>
          <p:cNvPr id="3" name="Table 2">
            <a:extLst>
              <a:ext uri="{FF2B5EF4-FFF2-40B4-BE49-F238E27FC236}">
                <a16:creationId xmlns:a16="http://schemas.microsoft.com/office/drawing/2014/main" id="{EB404647-48FC-45D0-8CB4-510F5EA4744D}"/>
              </a:ext>
            </a:extLst>
          </p:cNvPr>
          <p:cNvGraphicFramePr>
            <a:graphicFrameLocks noGrp="1"/>
          </p:cNvGraphicFramePr>
          <p:nvPr>
            <p:extLst>
              <p:ext uri="{D42A27DB-BD31-4B8C-83A1-F6EECF244321}">
                <p14:modId xmlns:p14="http://schemas.microsoft.com/office/powerpoint/2010/main" val="4187223259"/>
              </p:ext>
            </p:extLst>
          </p:nvPr>
        </p:nvGraphicFramePr>
        <p:xfrm>
          <a:off x="1066802" y="1849845"/>
          <a:ext cx="10515600" cy="3158309"/>
        </p:xfrm>
        <a:graphic>
          <a:graphicData uri="http://schemas.openxmlformats.org/drawingml/2006/table">
            <a:tbl>
              <a:tblPr/>
              <a:tblGrid>
                <a:gridCol w="1365819">
                  <a:extLst>
                    <a:ext uri="{9D8B030D-6E8A-4147-A177-3AD203B41FA5}">
                      <a16:colId xmlns:a16="http://schemas.microsoft.com/office/drawing/2014/main" val="3224049835"/>
                    </a:ext>
                  </a:extLst>
                </a:gridCol>
                <a:gridCol w="3759025">
                  <a:extLst>
                    <a:ext uri="{9D8B030D-6E8A-4147-A177-3AD203B41FA5}">
                      <a16:colId xmlns:a16="http://schemas.microsoft.com/office/drawing/2014/main" val="73449923"/>
                    </a:ext>
                  </a:extLst>
                </a:gridCol>
                <a:gridCol w="5390756">
                  <a:extLst>
                    <a:ext uri="{9D8B030D-6E8A-4147-A177-3AD203B41FA5}">
                      <a16:colId xmlns:a16="http://schemas.microsoft.com/office/drawing/2014/main" val="3714909020"/>
                    </a:ext>
                  </a:extLst>
                </a:gridCol>
              </a:tblGrid>
              <a:tr h="199434">
                <a:tc>
                  <a:txBody>
                    <a:bodyPr/>
                    <a:lstStyle/>
                    <a:p>
                      <a:pPr algn="ctr" fontAlgn="ctr"/>
                      <a:r>
                        <a:rPr lang="en-IN" sz="1100" b="1" i="0" u="none" strike="noStrike">
                          <a:solidFill>
                            <a:srgbClr val="202020"/>
                          </a:solidFill>
                          <a:effectLst/>
                          <a:latin typeface="PT Sans" panose="020B0503020203020204" pitchFamily="34" charset="0"/>
                        </a:rPr>
                        <a:t> </a:t>
                      </a:r>
                    </a:p>
                  </a:txBody>
                  <a:tcPr marL="9065" marR="9065" marT="9065" marB="0" anchor="ctr">
                    <a:lnL>
                      <a:noFill/>
                    </a:lnL>
                    <a:lnR>
                      <a:noFill/>
                    </a:lnR>
                    <a:lnT>
                      <a:noFill/>
                    </a:lnT>
                    <a:lnB w="19050" cap="flat" cmpd="sng" algn="ctr">
                      <a:solidFill>
                        <a:srgbClr val="FFCC00"/>
                      </a:solidFill>
                      <a:prstDash val="solid"/>
                      <a:round/>
                      <a:headEnd type="none" w="med" len="med"/>
                      <a:tailEnd type="none" w="med" len="med"/>
                    </a:lnB>
                  </a:tcPr>
                </a:tc>
                <a:tc>
                  <a:txBody>
                    <a:bodyPr/>
                    <a:lstStyle/>
                    <a:p>
                      <a:pPr algn="ctr" fontAlgn="ctr"/>
                      <a:r>
                        <a:rPr lang="en-IN" sz="1100" b="1" i="0" u="none" strike="noStrike" dirty="0">
                          <a:solidFill>
                            <a:srgbClr val="202020"/>
                          </a:solidFill>
                          <a:effectLst/>
                          <a:latin typeface="PT Sans" panose="020B0503020203020204" pitchFamily="34" charset="0"/>
                        </a:rPr>
                        <a:t>OLTP</a:t>
                      </a:r>
                    </a:p>
                  </a:txBody>
                  <a:tcPr marL="9065" marR="9065" marT="9065" marB="0" anchor="ctr">
                    <a:lnL>
                      <a:noFill/>
                    </a:lnL>
                    <a:lnR>
                      <a:noFill/>
                    </a:lnR>
                    <a:lnT>
                      <a:noFill/>
                    </a:lnT>
                    <a:lnB w="19050" cap="flat" cmpd="sng" algn="ctr">
                      <a:solidFill>
                        <a:srgbClr val="FFCC00"/>
                      </a:solidFill>
                      <a:prstDash val="solid"/>
                      <a:round/>
                      <a:headEnd type="none" w="med" len="med"/>
                      <a:tailEnd type="none" w="med" len="med"/>
                    </a:lnB>
                  </a:tcPr>
                </a:tc>
                <a:tc>
                  <a:txBody>
                    <a:bodyPr/>
                    <a:lstStyle/>
                    <a:p>
                      <a:pPr algn="ctr" fontAlgn="ctr"/>
                      <a:r>
                        <a:rPr lang="en-IN" sz="1100" b="1" i="0" u="none" strike="noStrike">
                          <a:solidFill>
                            <a:srgbClr val="202020"/>
                          </a:solidFill>
                          <a:effectLst/>
                          <a:latin typeface="PT Sans" panose="020B0503020203020204" pitchFamily="34" charset="0"/>
                        </a:rPr>
                        <a:t>OLAP</a:t>
                      </a:r>
                    </a:p>
                  </a:txBody>
                  <a:tcPr marL="9065" marR="9065" marT="9065" marB="0" anchor="ctr">
                    <a:lnL>
                      <a:noFill/>
                    </a:lnL>
                    <a:lnR>
                      <a:noFill/>
                    </a:lnR>
                    <a:lnT>
                      <a:noFill/>
                    </a:lnT>
                    <a:lnB w="19050" cap="flat" cmpd="sng" algn="ctr">
                      <a:solidFill>
                        <a:srgbClr val="FFCC00"/>
                      </a:solidFill>
                      <a:prstDash val="solid"/>
                      <a:round/>
                      <a:headEnd type="none" w="med" len="med"/>
                      <a:tailEnd type="none" w="med" len="med"/>
                    </a:lnB>
                  </a:tcPr>
                </a:tc>
                <a:extLst>
                  <a:ext uri="{0D108BD9-81ED-4DB2-BD59-A6C34878D82A}">
                    <a16:rowId xmlns:a16="http://schemas.microsoft.com/office/drawing/2014/main" val="2510794079"/>
                  </a:ext>
                </a:extLst>
              </a:tr>
              <a:tr h="208499">
                <a:tc>
                  <a:txBody>
                    <a:bodyPr/>
                    <a:lstStyle/>
                    <a:p>
                      <a:pPr algn="l" fontAlgn="t"/>
                      <a:r>
                        <a:rPr lang="en-IN" sz="1100" b="1" i="0" u="none" strike="noStrike">
                          <a:solidFill>
                            <a:srgbClr val="202020"/>
                          </a:solidFill>
                          <a:effectLst/>
                          <a:latin typeface="PT Sans" panose="020B0503020203020204" pitchFamily="34" charset="0"/>
                        </a:rPr>
                        <a:t>Characteristics</a:t>
                      </a:r>
                    </a:p>
                  </a:txBody>
                  <a:tcPr marL="9065" marR="9065" marT="9065" marB="0">
                    <a:lnL>
                      <a:noFill/>
                    </a:lnL>
                    <a:lnR>
                      <a:noFill/>
                    </a:lnR>
                    <a:lnT w="19050" cap="flat" cmpd="sng" algn="ctr">
                      <a:solidFill>
                        <a:srgbClr val="FFCC00"/>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Handles a large number of small transactions</a:t>
                      </a:r>
                    </a:p>
                  </a:txBody>
                  <a:tcPr marL="9065" marR="9065" marT="9065" marB="0">
                    <a:lnL>
                      <a:noFill/>
                    </a:lnL>
                    <a:lnR>
                      <a:noFill/>
                    </a:lnR>
                    <a:lnT w="19050" cap="flat" cmpd="sng" algn="ctr">
                      <a:solidFill>
                        <a:srgbClr val="FFCC00"/>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Handles large volumes of data with complex queries</a:t>
                      </a:r>
                    </a:p>
                  </a:txBody>
                  <a:tcPr marL="9065" marR="9065" marT="9065" marB="0">
                    <a:lnL>
                      <a:noFill/>
                    </a:lnL>
                    <a:lnR>
                      <a:noFill/>
                    </a:lnR>
                    <a:lnT w="19050" cap="flat" cmpd="sng" algn="ctr">
                      <a:solidFill>
                        <a:srgbClr val="FFCC00"/>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2027534828"/>
                  </a:ext>
                </a:extLst>
              </a:tr>
              <a:tr h="199434">
                <a:tc>
                  <a:txBody>
                    <a:bodyPr/>
                    <a:lstStyle/>
                    <a:p>
                      <a:pPr algn="l" fontAlgn="t"/>
                      <a:r>
                        <a:rPr lang="en-IN" sz="1100" b="1" i="0" u="none" strike="noStrike">
                          <a:solidFill>
                            <a:srgbClr val="202020"/>
                          </a:solidFill>
                          <a:effectLst/>
                          <a:latin typeface="PT Sans" panose="020B0503020203020204" pitchFamily="34" charset="0"/>
                        </a:rPr>
                        <a:t>Query types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Simple standardized queries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Complex queries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1723131670"/>
                  </a:ext>
                </a:extLst>
              </a:tr>
              <a:tr h="199434">
                <a:tc>
                  <a:txBody>
                    <a:bodyPr/>
                    <a:lstStyle/>
                    <a:p>
                      <a:pPr algn="l" fontAlgn="t"/>
                      <a:r>
                        <a:rPr lang="en-IN" sz="1100" b="1" i="0" u="none" strike="noStrike">
                          <a:solidFill>
                            <a:srgbClr val="202020"/>
                          </a:solidFill>
                          <a:effectLst/>
                          <a:latin typeface="PT Sans" panose="020B0503020203020204" pitchFamily="34" charset="0"/>
                        </a:rPr>
                        <a:t>Operations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Based on INSERT, UPDATE, DELETE commands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Based on SELECT commands to aggregate data for reporting</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472770817"/>
                  </a:ext>
                </a:extLst>
              </a:tr>
              <a:tr h="199434">
                <a:tc>
                  <a:txBody>
                    <a:bodyPr/>
                    <a:lstStyle/>
                    <a:p>
                      <a:pPr algn="l" fontAlgn="t"/>
                      <a:r>
                        <a:rPr lang="en-IN" sz="1100" b="1" i="0" u="none" strike="noStrike">
                          <a:solidFill>
                            <a:srgbClr val="202020"/>
                          </a:solidFill>
                          <a:effectLst/>
                          <a:latin typeface="PT Sans" panose="020B0503020203020204" pitchFamily="34" charset="0"/>
                        </a:rPr>
                        <a:t>Response time</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Milliseconds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Seconds, minutes, or hours depending on the amount of data to process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2153601878"/>
                  </a:ext>
                </a:extLst>
              </a:tr>
              <a:tr h="199434">
                <a:tc>
                  <a:txBody>
                    <a:bodyPr/>
                    <a:lstStyle/>
                    <a:p>
                      <a:pPr algn="l" fontAlgn="t"/>
                      <a:r>
                        <a:rPr lang="en-IN" sz="1100" b="1" i="0" u="none" strike="noStrike">
                          <a:solidFill>
                            <a:srgbClr val="202020"/>
                          </a:solidFill>
                          <a:effectLst/>
                          <a:latin typeface="PT Sans" panose="020B0503020203020204" pitchFamily="34" charset="0"/>
                        </a:rPr>
                        <a:t>Design</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Industry-specific, such as retail, manufacturing, or banking</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Subject-specific, such as sales, inventory, or marketing</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650232190"/>
                  </a:ext>
                </a:extLst>
              </a:tr>
              <a:tr h="199434">
                <a:tc>
                  <a:txBody>
                    <a:bodyPr/>
                    <a:lstStyle/>
                    <a:p>
                      <a:pPr algn="l" fontAlgn="t"/>
                      <a:r>
                        <a:rPr lang="en-IN" sz="1100" b="1" i="0" u="none" strike="noStrike">
                          <a:solidFill>
                            <a:srgbClr val="202020"/>
                          </a:solidFill>
                          <a:effectLst/>
                          <a:latin typeface="PT Sans" panose="020B0503020203020204" pitchFamily="34" charset="0"/>
                        </a:rPr>
                        <a:t>Source</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Transactions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Aggregated data from transactions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1725380231"/>
                  </a:ext>
                </a:extLst>
              </a:tr>
              <a:tr h="199434">
                <a:tc>
                  <a:txBody>
                    <a:bodyPr/>
                    <a:lstStyle/>
                    <a:p>
                      <a:pPr algn="l" fontAlgn="t"/>
                      <a:r>
                        <a:rPr lang="en-IN" sz="1100" b="1" i="0" u="none" strike="noStrike">
                          <a:solidFill>
                            <a:srgbClr val="202020"/>
                          </a:solidFill>
                          <a:effectLst/>
                          <a:latin typeface="PT Sans" panose="020B0503020203020204" pitchFamily="34" charset="0"/>
                        </a:rPr>
                        <a:t>Purpose</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Control and run essential business operations in real time</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Plan, solve problems, support decisions, discover hidden insights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2109845059"/>
                  </a:ext>
                </a:extLst>
              </a:tr>
              <a:tr h="199434">
                <a:tc>
                  <a:txBody>
                    <a:bodyPr/>
                    <a:lstStyle/>
                    <a:p>
                      <a:pPr algn="l" fontAlgn="t"/>
                      <a:r>
                        <a:rPr lang="en-IN" sz="1100" b="1" i="0" u="none" strike="noStrike">
                          <a:solidFill>
                            <a:srgbClr val="202020"/>
                          </a:solidFill>
                          <a:effectLst/>
                          <a:latin typeface="PT Sans" panose="020B0503020203020204" pitchFamily="34" charset="0"/>
                        </a:rPr>
                        <a:t>Data updates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Short, fast updates initiated by user</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Data periodically refreshed with scheduled, long-running batch jobs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4016707200"/>
                  </a:ext>
                </a:extLst>
              </a:tr>
              <a:tr h="199434">
                <a:tc>
                  <a:txBody>
                    <a:bodyPr/>
                    <a:lstStyle/>
                    <a:p>
                      <a:pPr algn="l" fontAlgn="t"/>
                      <a:r>
                        <a:rPr lang="en-IN" sz="1100" b="1" i="0" u="none" strike="noStrike">
                          <a:solidFill>
                            <a:srgbClr val="202020"/>
                          </a:solidFill>
                          <a:effectLst/>
                          <a:latin typeface="PT Sans" panose="020B0503020203020204" pitchFamily="34" charset="0"/>
                        </a:rPr>
                        <a:t>Space requirements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Generally small if historical data is archived</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Generally large due to aggregating large datasets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3074099255"/>
                  </a:ext>
                </a:extLst>
              </a:tr>
              <a:tr h="357168">
                <a:tc>
                  <a:txBody>
                    <a:bodyPr/>
                    <a:lstStyle/>
                    <a:p>
                      <a:pPr algn="l" fontAlgn="t"/>
                      <a:r>
                        <a:rPr lang="en-IN" sz="1100" b="1" i="0" u="none" strike="noStrike">
                          <a:solidFill>
                            <a:srgbClr val="202020"/>
                          </a:solidFill>
                          <a:effectLst/>
                          <a:latin typeface="PT Sans" panose="020B0503020203020204" pitchFamily="34" charset="0"/>
                        </a:rPr>
                        <a:t>Backup and recovery</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Regular backups required to ensure business continuity and meet legal and governance requirements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Lost data can be reloaded from OLTP database as needed in lieu of regular backups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11567147"/>
                  </a:ext>
                </a:extLst>
              </a:tr>
              <a:tr h="199434">
                <a:tc>
                  <a:txBody>
                    <a:bodyPr/>
                    <a:lstStyle/>
                    <a:p>
                      <a:pPr algn="l" fontAlgn="t"/>
                      <a:r>
                        <a:rPr lang="en-IN" sz="1100" b="1" i="0" u="none" strike="noStrike">
                          <a:solidFill>
                            <a:srgbClr val="202020"/>
                          </a:solidFill>
                          <a:effectLst/>
                          <a:latin typeface="PT Sans" panose="020B0503020203020204" pitchFamily="34" charset="0"/>
                        </a:rPr>
                        <a:t>Productivity</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Increases productivity of end users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Increases productivity of business managers, data analysts, and executives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178032842"/>
                  </a:ext>
                </a:extLst>
              </a:tr>
              <a:tr h="199434">
                <a:tc>
                  <a:txBody>
                    <a:bodyPr/>
                    <a:lstStyle/>
                    <a:p>
                      <a:pPr algn="l" fontAlgn="t"/>
                      <a:r>
                        <a:rPr lang="en-IN" sz="1100" b="1" i="0" u="none" strike="noStrike">
                          <a:solidFill>
                            <a:srgbClr val="202020"/>
                          </a:solidFill>
                          <a:effectLst/>
                          <a:latin typeface="PT Sans" panose="020B0503020203020204" pitchFamily="34" charset="0"/>
                        </a:rPr>
                        <a:t>Data view</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Lists day-to-day business transactions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Multi-dimensional view of enterprise data</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1835145411"/>
                  </a:ext>
                </a:extLst>
              </a:tr>
              <a:tr h="199434">
                <a:tc>
                  <a:txBody>
                    <a:bodyPr/>
                    <a:lstStyle/>
                    <a:p>
                      <a:pPr algn="l" fontAlgn="t"/>
                      <a:r>
                        <a:rPr lang="en-IN" sz="1100" b="1" i="0" u="none" strike="noStrike">
                          <a:solidFill>
                            <a:srgbClr val="202020"/>
                          </a:solidFill>
                          <a:effectLst/>
                          <a:latin typeface="PT Sans" panose="020B0503020203020204" pitchFamily="34" charset="0"/>
                        </a:rPr>
                        <a:t>User examples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Customer-facing personnel, clerks, online shoppers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Knowledge workers such as data analysts, business analysts, and executives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512821815"/>
                  </a:ext>
                </a:extLst>
              </a:tr>
              <a:tr h="199434">
                <a:tc>
                  <a:txBody>
                    <a:bodyPr/>
                    <a:lstStyle/>
                    <a:p>
                      <a:pPr algn="l" fontAlgn="t"/>
                      <a:r>
                        <a:rPr lang="en-IN" sz="1100" b="1" i="0" u="none" strike="noStrike">
                          <a:solidFill>
                            <a:srgbClr val="202020"/>
                          </a:solidFill>
                          <a:effectLst/>
                          <a:latin typeface="PT Sans" panose="020B0503020203020204" pitchFamily="34" charset="0"/>
                        </a:rPr>
                        <a:t>Database design</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a:solidFill>
                            <a:srgbClr val="202020"/>
                          </a:solidFill>
                          <a:effectLst/>
                          <a:latin typeface="PT Sans" panose="020B0503020203020204" pitchFamily="34" charset="0"/>
                        </a:rPr>
                        <a:t>Normalized databases for efficiency</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tc>
                  <a:txBody>
                    <a:bodyPr/>
                    <a:lstStyle/>
                    <a:p>
                      <a:pPr algn="l" fontAlgn="t"/>
                      <a:r>
                        <a:rPr lang="en-IN" sz="1100" b="0" i="0" u="none" strike="noStrike" dirty="0">
                          <a:solidFill>
                            <a:srgbClr val="202020"/>
                          </a:solidFill>
                          <a:effectLst/>
                          <a:latin typeface="PT Sans" panose="020B0503020203020204" pitchFamily="34" charset="0"/>
                        </a:rPr>
                        <a:t>Denormalized databases for analysis</a:t>
                      </a:r>
                    </a:p>
                  </a:txBody>
                  <a:tcPr marL="9065" marR="9065" marT="9065" marB="0">
                    <a:lnL>
                      <a:noFill/>
                    </a:lnL>
                    <a:lnR>
                      <a:noFill/>
                    </a:lnR>
                    <a:lnT w="12700" cap="flat" cmpd="sng" algn="ctr">
                      <a:solidFill>
                        <a:srgbClr val="E2E2E2"/>
                      </a:solidFill>
                      <a:prstDash val="solid"/>
                      <a:round/>
                      <a:headEnd type="none" w="med" len="med"/>
                      <a:tailEnd type="none" w="med" len="med"/>
                    </a:lnT>
                    <a:lnB w="12700" cap="flat" cmpd="sng" algn="ctr">
                      <a:solidFill>
                        <a:srgbClr val="E2E2E2"/>
                      </a:solidFill>
                      <a:prstDash val="solid"/>
                      <a:round/>
                      <a:headEnd type="none" w="med" len="med"/>
                      <a:tailEnd type="none" w="med" len="med"/>
                    </a:lnB>
                  </a:tcPr>
                </a:tc>
                <a:extLst>
                  <a:ext uri="{0D108BD9-81ED-4DB2-BD59-A6C34878D82A}">
                    <a16:rowId xmlns:a16="http://schemas.microsoft.com/office/drawing/2014/main" val="2700804436"/>
                  </a:ext>
                </a:extLst>
              </a:tr>
            </a:tbl>
          </a:graphicData>
        </a:graphic>
      </p:graphicFrame>
    </p:spTree>
    <p:extLst>
      <p:ext uri="{BB962C8B-B14F-4D97-AF65-F5344CB8AC3E}">
        <p14:creationId xmlns:p14="http://schemas.microsoft.com/office/powerpoint/2010/main" val="377496072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Data Modelling Software &amp; Tools</a:t>
            </a:r>
          </a:p>
        </p:txBody>
      </p:sp>
      <p:sp>
        <p:nvSpPr>
          <p:cNvPr id="7" name="TextBox 6">
            <a:extLst>
              <a:ext uri="{FF2B5EF4-FFF2-40B4-BE49-F238E27FC236}">
                <a16:creationId xmlns:a16="http://schemas.microsoft.com/office/drawing/2014/main" id="{0FA24833-FA18-493E-9123-2451BD8151E4}"/>
              </a:ext>
            </a:extLst>
          </p:cNvPr>
          <p:cNvSpPr txBox="1"/>
          <p:nvPr/>
        </p:nvSpPr>
        <p:spPr>
          <a:xfrm>
            <a:off x="529703" y="1311847"/>
            <a:ext cx="10544697" cy="1231106"/>
          </a:xfrm>
          <a:prstGeom prst="rect">
            <a:avLst/>
          </a:prstGeom>
          <a:noFill/>
        </p:spPr>
        <p:txBody>
          <a:bodyPr wrap="square" numCol="1">
            <a:spAutoFit/>
          </a:bodyPr>
          <a:lstStyle/>
          <a:p>
            <a:r>
              <a:rPr lang="en-IN" sz="1400" b="1" dirty="0">
                <a:solidFill>
                  <a:srgbClr val="FFC000"/>
                </a:solidFill>
                <a:latin typeface="Calibri" panose="020F0502020204030204" pitchFamily="34" charset="0"/>
                <a:cs typeface="Calibri" panose="020F0502020204030204" pitchFamily="34" charset="0"/>
              </a:rPr>
              <a:t>Software:</a:t>
            </a:r>
          </a:p>
          <a:p>
            <a:endParaRPr lang="en-IN" sz="1200" b="1"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Erwin Data Modeler</a:t>
            </a:r>
            <a:r>
              <a:rPr lang="en-IN" sz="1200" dirty="0">
                <a:latin typeface="Calibri" panose="020F0502020204030204" pitchFamily="34" charset="0"/>
                <a:cs typeface="Calibri" panose="020F0502020204030204" pitchFamily="34" charset="0"/>
              </a:rPr>
              <a:t> (Desktop App)</a:t>
            </a:r>
          </a:p>
          <a:p>
            <a:pPr marL="171450" indent="-171450">
              <a:buFont typeface="Arial" panose="020B0604020202020204" pitchFamily="34" charset="0"/>
              <a:buChar char="•"/>
            </a:pPr>
            <a:r>
              <a:rPr lang="en-IN" sz="1200" b="1" dirty="0" err="1">
                <a:solidFill>
                  <a:srgbClr val="00B050"/>
                </a:solidFill>
                <a:latin typeface="Calibri" panose="020F0502020204030204" pitchFamily="34" charset="0"/>
                <a:cs typeface="Calibri" panose="020F0502020204030204" pitchFamily="34" charset="0"/>
              </a:rPr>
              <a:t>SQLdBM</a:t>
            </a:r>
            <a:r>
              <a:rPr lang="en-IN" sz="1200" b="1" dirty="0">
                <a:solidFill>
                  <a:srgbClr val="00B050"/>
                </a:solidFill>
                <a:latin typeface="Calibri" panose="020F0502020204030204" pitchFamily="34" charset="0"/>
                <a:cs typeface="Calibri" panose="020F0502020204030204" pitchFamily="34" charset="0"/>
              </a:rPr>
              <a:t> </a:t>
            </a:r>
            <a:r>
              <a:rPr lang="en-IN" sz="1200" dirty="0">
                <a:solidFill>
                  <a:srgbClr val="00B050"/>
                </a:solidFill>
                <a:latin typeface="Calibri" panose="020F0502020204030204" pitchFamily="34" charset="0"/>
                <a:cs typeface="Calibri" panose="020F0502020204030204" pitchFamily="34" charset="0"/>
              </a:rPr>
              <a:t>(</a:t>
            </a:r>
            <a:r>
              <a:rPr lang="en-IN" sz="1200" dirty="0">
                <a:solidFill>
                  <a:srgbClr val="00B05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https://sqldbm.com</a:t>
            </a:r>
            <a:r>
              <a:rPr lang="en-IN" sz="1200" dirty="0">
                <a:solidFill>
                  <a:srgbClr val="00B050"/>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IN" sz="1200" b="1" dirty="0" err="1">
                <a:latin typeface="Calibri" panose="020F0502020204030204" pitchFamily="34" charset="0"/>
                <a:cs typeface="Calibri" panose="020F0502020204030204" pitchFamily="34" charset="0"/>
              </a:rPr>
              <a:t>DBDesigner</a:t>
            </a:r>
            <a:r>
              <a:rPr lang="en-IN" sz="1200" dirty="0">
                <a:latin typeface="Calibri" panose="020F0502020204030204" pitchFamily="34" charset="0"/>
                <a:cs typeface="Calibri" panose="020F0502020204030204" pitchFamily="34" charset="0"/>
              </a:rPr>
              <a:t> (</a:t>
            </a:r>
            <a:r>
              <a:rPr lang="en-IN" sz="1200"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https://www.dbdesigner.net</a:t>
            </a:r>
            <a:r>
              <a:rPr lang="en-IN" sz="1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IN" sz="1200" b="1" dirty="0" err="1">
                <a:latin typeface="Calibri" panose="020F0502020204030204" pitchFamily="34" charset="0"/>
                <a:cs typeface="Calibri" panose="020F0502020204030204" pitchFamily="34" charset="0"/>
              </a:rPr>
              <a:t>Edraw</a:t>
            </a:r>
            <a:r>
              <a:rPr lang="en-IN" sz="1200" b="1" dirty="0">
                <a:latin typeface="Calibri" panose="020F0502020204030204" pitchFamily="34" charset="0"/>
                <a:cs typeface="Calibri" panose="020F0502020204030204" pitchFamily="34" charset="0"/>
              </a:rPr>
              <a:t> Max </a:t>
            </a:r>
            <a:r>
              <a:rPr lang="en-IN" sz="1200" dirty="0">
                <a:latin typeface="Calibri" panose="020F0502020204030204" pitchFamily="34" charset="0"/>
                <a:cs typeface="Calibri" panose="020F0502020204030204" pitchFamily="34" charset="0"/>
              </a:rPr>
              <a:t>(</a:t>
            </a:r>
            <a:r>
              <a:rPr lang="en-IN" sz="1200"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https://www.edrawsoft.com</a:t>
            </a:r>
            <a:r>
              <a:rPr lang="en-IN" sz="1200" dirty="0">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E7F694CF-C03E-4E39-989D-11AA7FD15DC7}"/>
              </a:ext>
            </a:extLst>
          </p:cNvPr>
          <p:cNvSpPr txBox="1"/>
          <p:nvPr/>
        </p:nvSpPr>
        <p:spPr>
          <a:xfrm>
            <a:off x="609602" y="2800701"/>
            <a:ext cx="10544697" cy="1415772"/>
          </a:xfrm>
          <a:prstGeom prst="rect">
            <a:avLst/>
          </a:prstGeom>
          <a:noFill/>
        </p:spPr>
        <p:txBody>
          <a:bodyPr wrap="square" numCol="1">
            <a:spAutoFit/>
          </a:bodyPr>
          <a:lstStyle/>
          <a:p>
            <a:r>
              <a:rPr lang="en-IN" sz="1400" b="1" dirty="0">
                <a:solidFill>
                  <a:srgbClr val="FFC000"/>
                </a:solidFill>
                <a:latin typeface="Calibri" panose="020F0502020204030204" pitchFamily="34" charset="0"/>
                <a:cs typeface="Calibri" panose="020F0502020204030204" pitchFamily="34" charset="0"/>
              </a:rPr>
              <a:t>Other Tools:</a:t>
            </a:r>
          </a:p>
          <a:p>
            <a:endParaRPr lang="en-IN" sz="1200" b="1"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Draw IO</a:t>
            </a: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MS Excel</a:t>
            </a: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MS PowerPoint</a:t>
            </a: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MS Visio</a:t>
            </a:r>
          </a:p>
          <a:p>
            <a:pPr marL="171450" indent="-171450">
              <a:buFont typeface="Arial" panose="020B0604020202020204" pitchFamily="34" charset="0"/>
              <a:buChar char="•"/>
            </a:pPr>
            <a:endParaRPr lang="en-IN"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37862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88A00B3-1012-4B24-8C70-12F91570FD80}"/>
              </a:ext>
            </a:extLst>
          </p:cNvPr>
          <p:cNvSpPr>
            <a:spLocks noGrp="1"/>
          </p:cNvSpPr>
          <p:nvPr>
            <p:ph type="subTitle" idx="1"/>
          </p:nvPr>
        </p:nvSpPr>
        <p:spPr>
          <a:xfrm>
            <a:off x="831001" y="2823411"/>
            <a:ext cx="2826600" cy="638841"/>
          </a:xfrm>
        </p:spPr>
        <p:txBody>
          <a:bodyPr anchor="b">
            <a:normAutofit lnSpcReduction="10000"/>
          </a:bodyPr>
          <a:lstStyle/>
          <a:p>
            <a:pPr algn="l"/>
            <a:r>
              <a:rPr lang="en-IN" sz="4000" b="1" spc="300" dirty="0"/>
              <a:t>Thank You</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79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p:txBody>
          <a:bodyPr/>
          <a:lstStyle/>
          <a:p>
            <a:r>
              <a:rPr lang="en-IN" sz="2800" dirty="0"/>
              <a:t>Introduction</a:t>
            </a:r>
          </a:p>
        </p:txBody>
      </p:sp>
      <p:sp>
        <p:nvSpPr>
          <p:cNvPr id="3" name="Content Placeholder 2">
            <a:extLst>
              <a:ext uri="{FF2B5EF4-FFF2-40B4-BE49-F238E27FC236}">
                <a16:creationId xmlns:a16="http://schemas.microsoft.com/office/drawing/2014/main" id="{11013CC5-8838-456E-B64A-C1935D49130A}"/>
              </a:ext>
            </a:extLst>
          </p:cNvPr>
          <p:cNvSpPr>
            <a:spLocks noGrp="1"/>
          </p:cNvSpPr>
          <p:nvPr>
            <p:ph idx="1"/>
          </p:nvPr>
        </p:nvSpPr>
        <p:spPr>
          <a:xfrm>
            <a:off x="609602" y="1188534"/>
            <a:ext cx="10972800" cy="4698000"/>
          </a:xfrm>
        </p:spPr>
        <p:txBody>
          <a:bodyPr/>
          <a:lstStyle/>
          <a:p>
            <a:pPr marL="0" indent="0">
              <a:buNone/>
            </a:pPr>
            <a:r>
              <a:rPr lang="en-IN" b="1" dirty="0"/>
              <a:t>Module-1:</a:t>
            </a:r>
          </a:p>
          <a:p>
            <a:r>
              <a:rPr lang="en-IN" dirty="0">
                <a:solidFill>
                  <a:srgbClr val="00B050"/>
                </a:solidFill>
              </a:rPr>
              <a:t>1. Data Modelling Fundamentals - What is it, purpose, etc.</a:t>
            </a:r>
          </a:p>
          <a:p>
            <a:r>
              <a:rPr lang="en-IN" dirty="0">
                <a:solidFill>
                  <a:srgbClr val="00B050"/>
                </a:solidFill>
              </a:rPr>
              <a:t>2. The building block of Data Models - Entity, Attributes, Relationship</a:t>
            </a:r>
          </a:p>
          <a:p>
            <a:r>
              <a:rPr lang="en-IN" dirty="0">
                <a:solidFill>
                  <a:srgbClr val="00B050"/>
                </a:solidFill>
              </a:rPr>
              <a:t>3. Type of Data Models - Conceptual, Logical, Physical</a:t>
            </a:r>
          </a:p>
          <a:p>
            <a:endParaRPr lang="en-IN" dirty="0"/>
          </a:p>
          <a:p>
            <a:pPr marL="0" indent="0">
              <a:buNone/>
            </a:pPr>
            <a:r>
              <a:rPr lang="en-IN" b="1" dirty="0"/>
              <a:t>Module-2:</a:t>
            </a:r>
          </a:p>
          <a:p>
            <a:r>
              <a:rPr lang="en-IN" dirty="0">
                <a:solidFill>
                  <a:srgbClr val="00B050"/>
                </a:solidFill>
              </a:rPr>
              <a:t>1. Normalization</a:t>
            </a:r>
          </a:p>
          <a:p>
            <a:r>
              <a:rPr lang="en-IN" dirty="0">
                <a:solidFill>
                  <a:srgbClr val="00B050"/>
                </a:solidFill>
              </a:rPr>
              <a:t>2. Relationship &amp; cardinality (1:1, 1:M, M:M)</a:t>
            </a:r>
          </a:p>
          <a:p>
            <a:r>
              <a:rPr lang="en-IN" dirty="0">
                <a:solidFill>
                  <a:srgbClr val="00B050"/>
                </a:solidFill>
              </a:rPr>
              <a:t>3. Data Modelling notation</a:t>
            </a:r>
          </a:p>
          <a:p>
            <a:r>
              <a:rPr lang="en-IN" dirty="0">
                <a:solidFill>
                  <a:srgbClr val="00B050"/>
                </a:solidFill>
              </a:rPr>
              <a:t>4. Introduction to Dimension Modelling</a:t>
            </a:r>
          </a:p>
          <a:p>
            <a:endParaRPr lang="en-IN" dirty="0"/>
          </a:p>
          <a:p>
            <a:pPr marL="0" indent="0">
              <a:buNone/>
            </a:pPr>
            <a:r>
              <a:rPr lang="en-IN" b="1" dirty="0"/>
              <a:t>Module-3:</a:t>
            </a:r>
          </a:p>
          <a:p>
            <a:r>
              <a:rPr lang="en-IN" dirty="0">
                <a:solidFill>
                  <a:srgbClr val="00B0F0"/>
                </a:solidFill>
              </a:rPr>
              <a:t>1. Type of Dimension Models - Star Schema, Snowflake Schema, etc.</a:t>
            </a:r>
          </a:p>
          <a:p>
            <a:r>
              <a:rPr lang="en-IN" dirty="0">
                <a:solidFill>
                  <a:srgbClr val="00B0F0"/>
                </a:solidFill>
              </a:rPr>
              <a:t>2. Different types of Dimensions &amp; Fact table</a:t>
            </a:r>
          </a:p>
          <a:p>
            <a:r>
              <a:rPr lang="en-IN" dirty="0">
                <a:solidFill>
                  <a:srgbClr val="00B0F0"/>
                </a:solidFill>
              </a:rPr>
              <a:t>3. Difference between OLTP &amp; OLAP Modelling.</a:t>
            </a:r>
          </a:p>
        </p:txBody>
      </p:sp>
    </p:spTree>
    <p:extLst>
      <p:ext uri="{BB962C8B-B14F-4D97-AF65-F5344CB8AC3E}">
        <p14:creationId xmlns:p14="http://schemas.microsoft.com/office/powerpoint/2010/main" val="9909217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a:t>Star </a:t>
            </a:r>
            <a:r>
              <a:rPr lang="en-IN" sz="2800" dirty="0"/>
              <a:t>Schema</a:t>
            </a:r>
          </a:p>
        </p:txBody>
      </p:sp>
      <p:pic>
        <p:nvPicPr>
          <p:cNvPr id="4" name="Picture 3">
            <a:extLst>
              <a:ext uri="{FF2B5EF4-FFF2-40B4-BE49-F238E27FC236}">
                <a16:creationId xmlns:a16="http://schemas.microsoft.com/office/drawing/2014/main" id="{04956B19-E205-4ABA-9E89-E3DBC14A4B14}"/>
              </a:ext>
            </a:extLst>
          </p:cNvPr>
          <p:cNvPicPr>
            <a:picLocks noChangeAspect="1"/>
          </p:cNvPicPr>
          <p:nvPr/>
        </p:nvPicPr>
        <p:blipFill>
          <a:blip r:embed="rId3"/>
          <a:stretch>
            <a:fillRect/>
          </a:stretch>
        </p:blipFill>
        <p:spPr>
          <a:xfrm>
            <a:off x="2640192" y="1071855"/>
            <a:ext cx="7169633" cy="5084348"/>
          </a:xfrm>
          <a:prstGeom prst="rect">
            <a:avLst/>
          </a:prstGeom>
        </p:spPr>
      </p:pic>
    </p:spTree>
    <p:extLst>
      <p:ext uri="{BB962C8B-B14F-4D97-AF65-F5344CB8AC3E}">
        <p14:creationId xmlns:p14="http://schemas.microsoft.com/office/powerpoint/2010/main" val="22638066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7508196-97B4-4D61-B67F-AA72ECB09B1C}"/>
              </a:ext>
            </a:extLst>
          </p:cNvPr>
          <p:cNvPicPr>
            <a:picLocks noChangeAspect="1"/>
          </p:cNvPicPr>
          <p:nvPr/>
        </p:nvPicPr>
        <p:blipFill>
          <a:blip r:embed="rId3"/>
          <a:stretch>
            <a:fillRect/>
          </a:stretch>
        </p:blipFill>
        <p:spPr>
          <a:xfrm>
            <a:off x="438778" y="2440297"/>
            <a:ext cx="10972800" cy="3614119"/>
          </a:xfrm>
          <a:prstGeom prst="rect">
            <a:avLst/>
          </a:prstGeom>
        </p:spPr>
      </p:pic>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Types Of Dimension</a:t>
            </a:r>
          </a:p>
        </p:txBody>
      </p:sp>
      <p:sp>
        <p:nvSpPr>
          <p:cNvPr id="7" name="TextBox 6">
            <a:extLst>
              <a:ext uri="{FF2B5EF4-FFF2-40B4-BE49-F238E27FC236}">
                <a16:creationId xmlns:a16="http://schemas.microsoft.com/office/drawing/2014/main" id="{0FA24833-FA18-493E-9123-2451BD8151E4}"/>
              </a:ext>
            </a:extLst>
          </p:cNvPr>
          <p:cNvSpPr txBox="1"/>
          <p:nvPr/>
        </p:nvSpPr>
        <p:spPr>
          <a:xfrm>
            <a:off x="1443527" y="1321614"/>
            <a:ext cx="3617493" cy="1015663"/>
          </a:xfrm>
          <a:prstGeom prst="rect">
            <a:avLst/>
          </a:prstGeom>
          <a:noFill/>
        </p:spPr>
        <p:txBody>
          <a:bodyPr wrap="square" numCol="1">
            <a:spAutoFit/>
          </a:bodyPr>
          <a:lstStyle/>
          <a:p>
            <a:r>
              <a:rPr lang="en-IN" sz="1200" dirty="0">
                <a:latin typeface="Calibri" panose="020F0502020204030204" pitchFamily="34" charset="0"/>
                <a:cs typeface="Calibri" panose="020F0502020204030204" pitchFamily="34" charset="0"/>
              </a:rPr>
              <a:t>1. Slowly Changing Dimensions</a:t>
            </a:r>
          </a:p>
          <a:p>
            <a:r>
              <a:rPr lang="en-IN" sz="1200" dirty="0">
                <a:latin typeface="Calibri" panose="020F0502020204030204" pitchFamily="34" charset="0"/>
                <a:cs typeface="Calibri" panose="020F0502020204030204" pitchFamily="34" charset="0"/>
              </a:rPr>
              <a:t>2. Conformed Dimensions</a:t>
            </a:r>
          </a:p>
          <a:p>
            <a:r>
              <a:rPr lang="en-IN" sz="1200" dirty="0">
                <a:latin typeface="Calibri" panose="020F0502020204030204" pitchFamily="34" charset="0"/>
                <a:cs typeface="Calibri" panose="020F0502020204030204" pitchFamily="34" charset="0"/>
              </a:rPr>
              <a:t>3. Role-Playing Dimensions</a:t>
            </a:r>
          </a:p>
          <a:p>
            <a:r>
              <a:rPr lang="en-IN" sz="1200" dirty="0">
                <a:latin typeface="Calibri" panose="020F0502020204030204" pitchFamily="34" charset="0"/>
                <a:cs typeface="Calibri" panose="020F0502020204030204" pitchFamily="34" charset="0"/>
              </a:rPr>
              <a:t>4. Static Dimensions</a:t>
            </a:r>
          </a:p>
          <a:p>
            <a:r>
              <a:rPr lang="en-IN" sz="1200" dirty="0">
                <a:latin typeface="Calibri" panose="020F0502020204030204" pitchFamily="34" charset="0"/>
                <a:cs typeface="Calibri" panose="020F0502020204030204" pitchFamily="34" charset="0"/>
              </a:rPr>
              <a:t>5. Shrunken Dimensions</a:t>
            </a:r>
          </a:p>
        </p:txBody>
      </p:sp>
      <p:sp>
        <p:nvSpPr>
          <p:cNvPr id="5" name="Flowchart: Connector 4">
            <a:extLst>
              <a:ext uri="{FF2B5EF4-FFF2-40B4-BE49-F238E27FC236}">
                <a16:creationId xmlns:a16="http://schemas.microsoft.com/office/drawing/2014/main" id="{141B7E6E-B9D5-4F89-A721-5EDB97F1F6AC}"/>
              </a:ext>
            </a:extLst>
          </p:cNvPr>
          <p:cNvSpPr/>
          <p:nvPr/>
        </p:nvSpPr>
        <p:spPr>
          <a:xfrm>
            <a:off x="6486320" y="2316008"/>
            <a:ext cx="230819" cy="248575"/>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000" b="1" dirty="0">
                <a:solidFill>
                  <a:schemeClr val="tx1"/>
                </a:solidFill>
                <a:latin typeface="Calibri" panose="020F0502020204030204" pitchFamily="34" charset="0"/>
                <a:cs typeface="Calibri" panose="020F0502020204030204" pitchFamily="34" charset="0"/>
              </a:rPr>
              <a:t>1</a:t>
            </a:r>
          </a:p>
        </p:txBody>
      </p:sp>
      <p:sp>
        <p:nvSpPr>
          <p:cNvPr id="9" name="Flowchart: Connector 8">
            <a:extLst>
              <a:ext uri="{FF2B5EF4-FFF2-40B4-BE49-F238E27FC236}">
                <a16:creationId xmlns:a16="http://schemas.microsoft.com/office/drawing/2014/main" id="{062846BC-B06D-4DCA-BB0F-0CBDA3BC36B6}"/>
              </a:ext>
            </a:extLst>
          </p:cNvPr>
          <p:cNvSpPr/>
          <p:nvPr/>
        </p:nvSpPr>
        <p:spPr>
          <a:xfrm>
            <a:off x="6414798" y="4293417"/>
            <a:ext cx="230819" cy="248575"/>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000" b="1" dirty="0">
                <a:solidFill>
                  <a:schemeClr val="tx1"/>
                </a:solidFill>
                <a:latin typeface="Calibri" panose="020F0502020204030204" pitchFamily="34" charset="0"/>
                <a:cs typeface="Calibri" panose="020F0502020204030204" pitchFamily="34" charset="0"/>
              </a:rPr>
              <a:t>4</a:t>
            </a:r>
          </a:p>
        </p:txBody>
      </p:sp>
      <p:sp>
        <p:nvSpPr>
          <p:cNvPr id="11" name="Flowchart: Connector 10">
            <a:extLst>
              <a:ext uri="{FF2B5EF4-FFF2-40B4-BE49-F238E27FC236}">
                <a16:creationId xmlns:a16="http://schemas.microsoft.com/office/drawing/2014/main" id="{C351D19D-445C-4103-A692-476762D931EF}"/>
              </a:ext>
            </a:extLst>
          </p:cNvPr>
          <p:cNvSpPr/>
          <p:nvPr/>
        </p:nvSpPr>
        <p:spPr>
          <a:xfrm>
            <a:off x="6414797" y="5173916"/>
            <a:ext cx="230819" cy="248575"/>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000" b="1" dirty="0">
                <a:solidFill>
                  <a:schemeClr val="tx1"/>
                </a:solidFill>
                <a:latin typeface="Calibri" panose="020F0502020204030204" pitchFamily="34" charset="0"/>
                <a:cs typeface="Calibri" panose="020F0502020204030204" pitchFamily="34" charset="0"/>
              </a:rPr>
              <a:t>3</a:t>
            </a:r>
          </a:p>
        </p:txBody>
      </p:sp>
      <p:sp>
        <p:nvSpPr>
          <p:cNvPr id="12" name="Flowchart: Connector 11">
            <a:extLst>
              <a:ext uri="{FF2B5EF4-FFF2-40B4-BE49-F238E27FC236}">
                <a16:creationId xmlns:a16="http://schemas.microsoft.com/office/drawing/2014/main" id="{4D29726A-530E-41D1-9972-FAC1CB1E989C}"/>
              </a:ext>
            </a:extLst>
          </p:cNvPr>
          <p:cNvSpPr/>
          <p:nvPr/>
        </p:nvSpPr>
        <p:spPr>
          <a:xfrm>
            <a:off x="6183979" y="2316009"/>
            <a:ext cx="230819" cy="248575"/>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000" b="1" dirty="0">
                <a:solidFill>
                  <a:schemeClr val="tx1"/>
                </a:solidFill>
                <a:latin typeface="Calibri" panose="020F0502020204030204" pitchFamily="34" charset="0"/>
                <a:cs typeface="Calibri" panose="020F0502020204030204" pitchFamily="34" charset="0"/>
              </a:rPr>
              <a:t>2</a:t>
            </a:r>
          </a:p>
        </p:txBody>
      </p:sp>
      <p:sp>
        <p:nvSpPr>
          <p:cNvPr id="16" name="Flowchart: Connector 15">
            <a:extLst>
              <a:ext uri="{FF2B5EF4-FFF2-40B4-BE49-F238E27FC236}">
                <a16:creationId xmlns:a16="http://schemas.microsoft.com/office/drawing/2014/main" id="{C1105426-57E8-4527-BEBB-734E65A19347}"/>
              </a:ext>
            </a:extLst>
          </p:cNvPr>
          <p:cNvSpPr/>
          <p:nvPr/>
        </p:nvSpPr>
        <p:spPr>
          <a:xfrm>
            <a:off x="3252273" y="5536386"/>
            <a:ext cx="230819" cy="248575"/>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000" b="1" dirty="0">
                <a:solidFill>
                  <a:schemeClr val="tx1"/>
                </a:solidFill>
                <a:latin typeface="Calibri" panose="020F0502020204030204" pitchFamily="34" charset="0"/>
                <a:cs typeface="Calibri" panose="020F0502020204030204" pitchFamily="34" charset="0"/>
              </a:rPr>
              <a:t>5</a:t>
            </a:r>
          </a:p>
        </p:txBody>
      </p:sp>
    </p:spTree>
    <p:extLst>
      <p:ext uri="{BB962C8B-B14F-4D97-AF65-F5344CB8AC3E}">
        <p14:creationId xmlns:p14="http://schemas.microsoft.com/office/powerpoint/2010/main" val="203487246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0E7E28-65B1-44D8-AE7B-A3773279FAC1}"/>
              </a:ext>
            </a:extLst>
          </p:cNvPr>
          <p:cNvPicPr>
            <a:picLocks noChangeAspect="1"/>
          </p:cNvPicPr>
          <p:nvPr/>
        </p:nvPicPr>
        <p:blipFill>
          <a:blip r:embed="rId3"/>
          <a:stretch>
            <a:fillRect/>
          </a:stretch>
        </p:blipFill>
        <p:spPr>
          <a:xfrm>
            <a:off x="6656510" y="1255978"/>
            <a:ext cx="5133975" cy="2628900"/>
          </a:xfrm>
          <a:prstGeom prst="rect">
            <a:avLst/>
          </a:prstGeom>
        </p:spPr>
      </p:pic>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Types Of Dimension</a:t>
            </a:r>
          </a:p>
        </p:txBody>
      </p:sp>
      <p:sp>
        <p:nvSpPr>
          <p:cNvPr id="5" name="Flowchart: Connector 4">
            <a:extLst>
              <a:ext uri="{FF2B5EF4-FFF2-40B4-BE49-F238E27FC236}">
                <a16:creationId xmlns:a16="http://schemas.microsoft.com/office/drawing/2014/main" id="{141B7E6E-B9D5-4F89-A721-5EDB97F1F6AC}"/>
              </a:ext>
            </a:extLst>
          </p:cNvPr>
          <p:cNvSpPr/>
          <p:nvPr/>
        </p:nvSpPr>
        <p:spPr>
          <a:xfrm>
            <a:off x="6865463" y="2013318"/>
            <a:ext cx="230819" cy="248575"/>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000" b="1" dirty="0">
                <a:solidFill>
                  <a:schemeClr val="tx1"/>
                </a:solidFill>
                <a:latin typeface="Calibri" panose="020F0502020204030204" pitchFamily="34" charset="0"/>
                <a:cs typeface="Calibri" panose="020F0502020204030204" pitchFamily="34" charset="0"/>
              </a:rPr>
              <a:t>9</a:t>
            </a:r>
          </a:p>
        </p:txBody>
      </p:sp>
      <p:sp>
        <p:nvSpPr>
          <p:cNvPr id="9" name="Flowchart: Connector 8">
            <a:extLst>
              <a:ext uri="{FF2B5EF4-FFF2-40B4-BE49-F238E27FC236}">
                <a16:creationId xmlns:a16="http://schemas.microsoft.com/office/drawing/2014/main" id="{062846BC-B06D-4DCA-BB0F-0CBDA3BC36B6}"/>
              </a:ext>
            </a:extLst>
          </p:cNvPr>
          <p:cNvSpPr/>
          <p:nvPr/>
        </p:nvSpPr>
        <p:spPr>
          <a:xfrm>
            <a:off x="5865181" y="4726628"/>
            <a:ext cx="230819" cy="248575"/>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000" b="1" dirty="0">
                <a:solidFill>
                  <a:schemeClr val="tx1"/>
                </a:solidFill>
                <a:latin typeface="Calibri" panose="020F0502020204030204" pitchFamily="34" charset="0"/>
                <a:cs typeface="Calibri" panose="020F0502020204030204" pitchFamily="34" charset="0"/>
              </a:rPr>
              <a:t>7</a:t>
            </a:r>
          </a:p>
        </p:txBody>
      </p:sp>
      <p:sp>
        <p:nvSpPr>
          <p:cNvPr id="11" name="Flowchart: Connector 10">
            <a:extLst>
              <a:ext uri="{FF2B5EF4-FFF2-40B4-BE49-F238E27FC236}">
                <a16:creationId xmlns:a16="http://schemas.microsoft.com/office/drawing/2014/main" id="{C351D19D-445C-4103-A692-476762D931EF}"/>
              </a:ext>
            </a:extLst>
          </p:cNvPr>
          <p:cNvSpPr/>
          <p:nvPr/>
        </p:nvSpPr>
        <p:spPr>
          <a:xfrm>
            <a:off x="2393200" y="3475823"/>
            <a:ext cx="230819" cy="248575"/>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000" b="1" dirty="0">
                <a:solidFill>
                  <a:schemeClr val="tx1"/>
                </a:solidFill>
                <a:latin typeface="Calibri" panose="020F0502020204030204" pitchFamily="34" charset="0"/>
                <a:cs typeface="Calibri" panose="020F0502020204030204" pitchFamily="34" charset="0"/>
              </a:rPr>
              <a:t>10</a:t>
            </a:r>
          </a:p>
        </p:txBody>
      </p:sp>
      <p:sp>
        <p:nvSpPr>
          <p:cNvPr id="10" name="TextBox 9">
            <a:extLst>
              <a:ext uri="{FF2B5EF4-FFF2-40B4-BE49-F238E27FC236}">
                <a16:creationId xmlns:a16="http://schemas.microsoft.com/office/drawing/2014/main" id="{1D867177-1EA2-4C0A-BFB2-C6215A7B43BB}"/>
              </a:ext>
            </a:extLst>
          </p:cNvPr>
          <p:cNvSpPr txBox="1"/>
          <p:nvPr/>
        </p:nvSpPr>
        <p:spPr>
          <a:xfrm>
            <a:off x="742255" y="1255978"/>
            <a:ext cx="3010540" cy="1015663"/>
          </a:xfrm>
          <a:prstGeom prst="rect">
            <a:avLst/>
          </a:prstGeom>
          <a:noFill/>
        </p:spPr>
        <p:txBody>
          <a:bodyPr wrap="square" numCol="1">
            <a:spAutoFit/>
          </a:bodyPr>
          <a:lstStyle/>
          <a:p>
            <a:r>
              <a:rPr lang="en-IN" sz="1200" dirty="0">
                <a:latin typeface="Calibri" panose="020F0502020204030204" pitchFamily="34" charset="0"/>
                <a:cs typeface="Calibri" panose="020F0502020204030204" pitchFamily="34" charset="0"/>
              </a:rPr>
              <a:t>6. Junk Dimensions</a:t>
            </a:r>
          </a:p>
          <a:p>
            <a:r>
              <a:rPr lang="en-IN" sz="1200" dirty="0">
                <a:latin typeface="Calibri" panose="020F0502020204030204" pitchFamily="34" charset="0"/>
                <a:cs typeface="Calibri" panose="020F0502020204030204" pitchFamily="34" charset="0"/>
              </a:rPr>
              <a:t>7. Stacked dimensions</a:t>
            </a:r>
          </a:p>
          <a:p>
            <a:r>
              <a:rPr lang="en-IN" sz="1200" dirty="0">
                <a:latin typeface="Calibri" panose="020F0502020204030204" pitchFamily="34" charset="0"/>
                <a:cs typeface="Calibri" panose="020F0502020204030204" pitchFamily="34" charset="0"/>
              </a:rPr>
              <a:t>8. Inferred Dimensions</a:t>
            </a:r>
          </a:p>
          <a:p>
            <a:r>
              <a:rPr lang="en-IN" sz="1200" dirty="0">
                <a:latin typeface="Calibri" panose="020F0502020204030204" pitchFamily="34" charset="0"/>
                <a:cs typeface="Calibri" panose="020F0502020204030204" pitchFamily="34" charset="0"/>
              </a:rPr>
              <a:t>9. Degenerate Dimensions</a:t>
            </a:r>
          </a:p>
          <a:p>
            <a:r>
              <a:rPr lang="en-IN" sz="1200" dirty="0">
                <a:latin typeface="Calibri" panose="020F0502020204030204" pitchFamily="34" charset="0"/>
                <a:cs typeface="Calibri" panose="020F0502020204030204" pitchFamily="34" charset="0"/>
              </a:rPr>
              <a:t>10. Rapidly Changing Dimensions	</a:t>
            </a:r>
          </a:p>
        </p:txBody>
      </p:sp>
      <p:sp>
        <p:nvSpPr>
          <p:cNvPr id="12" name="Flowchart: Connector 11">
            <a:extLst>
              <a:ext uri="{FF2B5EF4-FFF2-40B4-BE49-F238E27FC236}">
                <a16:creationId xmlns:a16="http://schemas.microsoft.com/office/drawing/2014/main" id="{4D29726A-530E-41D1-9972-FAC1CB1E989C}"/>
              </a:ext>
            </a:extLst>
          </p:cNvPr>
          <p:cNvSpPr/>
          <p:nvPr/>
        </p:nvSpPr>
        <p:spPr>
          <a:xfrm>
            <a:off x="288057" y="3483724"/>
            <a:ext cx="230819" cy="248575"/>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1000" b="1" dirty="0">
                <a:solidFill>
                  <a:schemeClr val="tx1"/>
                </a:solidFill>
                <a:latin typeface="Calibri" panose="020F0502020204030204" pitchFamily="34" charset="0"/>
                <a:cs typeface="Calibri" panose="020F0502020204030204" pitchFamily="34" charset="0"/>
              </a:rPr>
              <a:t>6</a:t>
            </a:r>
          </a:p>
        </p:txBody>
      </p:sp>
      <p:pic>
        <p:nvPicPr>
          <p:cNvPr id="13" name="Picture 12">
            <a:extLst>
              <a:ext uri="{FF2B5EF4-FFF2-40B4-BE49-F238E27FC236}">
                <a16:creationId xmlns:a16="http://schemas.microsoft.com/office/drawing/2014/main" id="{9DFD17A6-DF9D-4FE8-93CB-C05E247CE4B8}"/>
              </a:ext>
            </a:extLst>
          </p:cNvPr>
          <p:cNvPicPr>
            <a:picLocks noChangeAspect="1"/>
          </p:cNvPicPr>
          <p:nvPr/>
        </p:nvPicPr>
        <p:blipFill>
          <a:blip r:embed="rId4"/>
          <a:stretch>
            <a:fillRect/>
          </a:stretch>
        </p:blipFill>
        <p:spPr>
          <a:xfrm>
            <a:off x="1408691" y="2838450"/>
            <a:ext cx="3676650" cy="590550"/>
          </a:xfrm>
          <a:prstGeom prst="rect">
            <a:avLst/>
          </a:prstGeom>
        </p:spPr>
      </p:pic>
      <p:pic>
        <p:nvPicPr>
          <p:cNvPr id="14" name="Picture 13">
            <a:extLst>
              <a:ext uri="{FF2B5EF4-FFF2-40B4-BE49-F238E27FC236}">
                <a16:creationId xmlns:a16="http://schemas.microsoft.com/office/drawing/2014/main" id="{25D6EA0D-2A45-4609-9EFE-7784480FED6A}"/>
              </a:ext>
            </a:extLst>
          </p:cNvPr>
          <p:cNvPicPr>
            <a:picLocks noChangeAspect="1"/>
          </p:cNvPicPr>
          <p:nvPr/>
        </p:nvPicPr>
        <p:blipFill>
          <a:blip r:embed="rId5"/>
          <a:stretch>
            <a:fillRect/>
          </a:stretch>
        </p:blipFill>
        <p:spPr>
          <a:xfrm>
            <a:off x="309444" y="3755396"/>
            <a:ext cx="2314575" cy="590550"/>
          </a:xfrm>
          <a:prstGeom prst="rect">
            <a:avLst/>
          </a:prstGeom>
        </p:spPr>
      </p:pic>
      <p:pic>
        <p:nvPicPr>
          <p:cNvPr id="15" name="Picture 14">
            <a:extLst>
              <a:ext uri="{FF2B5EF4-FFF2-40B4-BE49-F238E27FC236}">
                <a16:creationId xmlns:a16="http://schemas.microsoft.com/office/drawing/2014/main" id="{A2D23B24-FBED-4198-9170-46F99B64EBD1}"/>
              </a:ext>
            </a:extLst>
          </p:cNvPr>
          <p:cNvPicPr>
            <a:picLocks noChangeAspect="1"/>
          </p:cNvPicPr>
          <p:nvPr/>
        </p:nvPicPr>
        <p:blipFill>
          <a:blip r:embed="rId6"/>
          <a:stretch>
            <a:fillRect/>
          </a:stretch>
        </p:blipFill>
        <p:spPr>
          <a:xfrm>
            <a:off x="2953066" y="3755396"/>
            <a:ext cx="3371850" cy="590550"/>
          </a:xfrm>
          <a:prstGeom prst="rect">
            <a:avLst/>
          </a:prstGeom>
        </p:spPr>
      </p:pic>
      <p:pic>
        <p:nvPicPr>
          <p:cNvPr id="20" name="Picture 19">
            <a:extLst>
              <a:ext uri="{FF2B5EF4-FFF2-40B4-BE49-F238E27FC236}">
                <a16:creationId xmlns:a16="http://schemas.microsoft.com/office/drawing/2014/main" id="{E420C979-CFA4-4CFA-B663-30040EDA0188}"/>
              </a:ext>
            </a:extLst>
          </p:cNvPr>
          <p:cNvPicPr>
            <a:picLocks noChangeAspect="1"/>
          </p:cNvPicPr>
          <p:nvPr/>
        </p:nvPicPr>
        <p:blipFill>
          <a:blip r:embed="rId7"/>
          <a:stretch>
            <a:fillRect/>
          </a:stretch>
        </p:blipFill>
        <p:spPr>
          <a:xfrm>
            <a:off x="6112854" y="5001036"/>
            <a:ext cx="5677631" cy="993789"/>
          </a:xfrm>
          <a:prstGeom prst="rect">
            <a:avLst/>
          </a:prstGeom>
        </p:spPr>
      </p:pic>
      <p:sp>
        <p:nvSpPr>
          <p:cNvPr id="21" name="Rectangle 20">
            <a:extLst>
              <a:ext uri="{FF2B5EF4-FFF2-40B4-BE49-F238E27FC236}">
                <a16:creationId xmlns:a16="http://schemas.microsoft.com/office/drawing/2014/main" id="{BE3BBA40-42E5-4B6E-A0FD-CBB52575D5A8}"/>
              </a:ext>
            </a:extLst>
          </p:cNvPr>
          <p:cNvSpPr/>
          <p:nvPr/>
        </p:nvSpPr>
        <p:spPr>
          <a:xfrm>
            <a:off x="80387" y="2578457"/>
            <a:ext cx="6430945" cy="200790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2" name="Rectangle 21">
            <a:extLst>
              <a:ext uri="{FF2B5EF4-FFF2-40B4-BE49-F238E27FC236}">
                <a16:creationId xmlns:a16="http://schemas.microsoft.com/office/drawing/2014/main" id="{883B8FE1-A262-4481-891D-8C91EF01A8A4}"/>
              </a:ext>
            </a:extLst>
          </p:cNvPr>
          <p:cNvSpPr/>
          <p:nvPr/>
        </p:nvSpPr>
        <p:spPr>
          <a:xfrm>
            <a:off x="5650099" y="4586360"/>
            <a:ext cx="6227053" cy="152435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3" name="Rectangle 22">
            <a:extLst>
              <a:ext uri="{FF2B5EF4-FFF2-40B4-BE49-F238E27FC236}">
                <a16:creationId xmlns:a16="http://schemas.microsoft.com/office/drawing/2014/main" id="{22D23E56-2531-4ACB-A601-C794BD760BD6}"/>
              </a:ext>
            </a:extLst>
          </p:cNvPr>
          <p:cNvSpPr/>
          <p:nvPr/>
        </p:nvSpPr>
        <p:spPr>
          <a:xfrm>
            <a:off x="6511333" y="1133938"/>
            <a:ext cx="5365820" cy="345242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4" name="TextBox 23">
            <a:extLst>
              <a:ext uri="{FF2B5EF4-FFF2-40B4-BE49-F238E27FC236}">
                <a16:creationId xmlns:a16="http://schemas.microsoft.com/office/drawing/2014/main" id="{FBA9B0CD-C822-4401-AE4C-A699E6CD0CFF}"/>
              </a:ext>
            </a:extLst>
          </p:cNvPr>
          <p:cNvSpPr txBox="1"/>
          <p:nvPr/>
        </p:nvSpPr>
        <p:spPr>
          <a:xfrm>
            <a:off x="2792267" y="2589679"/>
            <a:ext cx="684463" cy="276999"/>
          </a:xfrm>
          <a:prstGeom prst="rect">
            <a:avLst/>
          </a:prstGeom>
          <a:noFill/>
        </p:spPr>
        <p:txBody>
          <a:bodyPr wrap="square" numCol="1">
            <a:spAutoFit/>
          </a:bodyPr>
          <a:lstStyle/>
          <a:p>
            <a:r>
              <a:rPr lang="en-IN" sz="1200" dirty="0">
                <a:latin typeface="Calibri" panose="020F0502020204030204" pitchFamily="34" charset="0"/>
                <a:cs typeface="Calibri" panose="020F0502020204030204" pitchFamily="34" charset="0"/>
              </a:rPr>
              <a:t>Driver</a:t>
            </a:r>
          </a:p>
        </p:txBody>
      </p:sp>
      <p:sp>
        <p:nvSpPr>
          <p:cNvPr id="25" name="TextBox 24">
            <a:extLst>
              <a:ext uri="{FF2B5EF4-FFF2-40B4-BE49-F238E27FC236}">
                <a16:creationId xmlns:a16="http://schemas.microsoft.com/office/drawing/2014/main" id="{4CDCBEFE-5E2B-4A46-8C98-4912BBD701B9}"/>
              </a:ext>
            </a:extLst>
          </p:cNvPr>
          <p:cNvSpPr txBox="1"/>
          <p:nvPr/>
        </p:nvSpPr>
        <p:spPr>
          <a:xfrm>
            <a:off x="1066459" y="3512768"/>
            <a:ext cx="997694" cy="276999"/>
          </a:xfrm>
          <a:prstGeom prst="rect">
            <a:avLst/>
          </a:prstGeom>
          <a:noFill/>
        </p:spPr>
        <p:txBody>
          <a:bodyPr wrap="square" numCol="1">
            <a:spAutoFit/>
          </a:bodyPr>
          <a:lstStyle/>
          <a:p>
            <a:r>
              <a:rPr lang="en-IN" sz="1200" dirty="0">
                <a:latin typeface="Calibri" panose="020F0502020204030204" pitchFamily="34" charset="0"/>
                <a:cs typeface="Calibri" panose="020F0502020204030204" pitchFamily="34" charset="0"/>
              </a:rPr>
              <a:t>Driver Score</a:t>
            </a:r>
          </a:p>
        </p:txBody>
      </p:sp>
      <p:sp>
        <p:nvSpPr>
          <p:cNvPr id="26" name="TextBox 25">
            <a:extLst>
              <a:ext uri="{FF2B5EF4-FFF2-40B4-BE49-F238E27FC236}">
                <a16:creationId xmlns:a16="http://schemas.microsoft.com/office/drawing/2014/main" id="{B775958D-B323-4C5C-B7D6-9FA36DA9AD47}"/>
              </a:ext>
            </a:extLst>
          </p:cNvPr>
          <p:cNvSpPr txBox="1"/>
          <p:nvPr/>
        </p:nvSpPr>
        <p:spPr>
          <a:xfrm>
            <a:off x="4134369" y="3512768"/>
            <a:ext cx="1248187" cy="276999"/>
          </a:xfrm>
          <a:prstGeom prst="rect">
            <a:avLst/>
          </a:prstGeom>
          <a:noFill/>
        </p:spPr>
        <p:txBody>
          <a:bodyPr wrap="square" numCol="1">
            <a:spAutoFit/>
          </a:bodyPr>
          <a:lstStyle/>
          <a:p>
            <a:r>
              <a:rPr lang="en-IN" sz="1200" dirty="0">
                <a:latin typeface="Calibri" panose="020F0502020204030204" pitchFamily="34" charset="0"/>
                <a:cs typeface="Calibri" panose="020F0502020204030204" pitchFamily="34" charset="0"/>
              </a:rPr>
              <a:t>Mini Driver Dim</a:t>
            </a:r>
          </a:p>
        </p:txBody>
      </p:sp>
      <p:sp>
        <p:nvSpPr>
          <p:cNvPr id="27" name="TextBox 26">
            <a:extLst>
              <a:ext uri="{FF2B5EF4-FFF2-40B4-BE49-F238E27FC236}">
                <a16:creationId xmlns:a16="http://schemas.microsoft.com/office/drawing/2014/main" id="{334F0449-3B76-46E2-8DA5-16AEAD9BA436}"/>
              </a:ext>
            </a:extLst>
          </p:cNvPr>
          <p:cNvSpPr txBox="1"/>
          <p:nvPr/>
        </p:nvSpPr>
        <p:spPr>
          <a:xfrm>
            <a:off x="8328976" y="4746642"/>
            <a:ext cx="1248187" cy="276999"/>
          </a:xfrm>
          <a:prstGeom prst="rect">
            <a:avLst/>
          </a:prstGeom>
          <a:noFill/>
        </p:spPr>
        <p:txBody>
          <a:bodyPr wrap="square" numCol="1">
            <a:spAutoFit/>
          </a:bodyPr>
          <a:lstStyle/>
          <a:p>
            <a:r>
              <a:rPr lang="en-IN" sz="1200" dirty="0">
                <a:latin typeface="Calibri" panose="020F0502020204030204" pitchFamily="34" charset="0"/>
                <a:cs typeface="Calibri" panose="020F0502020204030204" pitchFamily="34" charset="0"/>
              </a:rPr>
              <a:t>Accident Type</a:t>
            </a:r>
          </a:p>
        </p:txBody>
      </p:sp>
    </p:spTree>
    <p:extLst>
      <p:ext uri="{BB962C8B-B14F-4D97-AF65-F5344CB8AC3E}">
        <p14:creationId xmlns:p14="http://schemas.microsoft.com/office/powerpoint/2010/main" val="37334585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SCD Types</a:t>
            </a:r>
          </a:p>
        </p:txBody>
      </p:sp>
      <p:graphicFrame>
        <p:nvGraphicFramePr>
          <p:cNvPr id="6" name="Table 5">
            <a:extLst>
              <a:ext uri="{FF2B5EF4-FFF2-40B4-BE49-F238E27FC236}">
                <a16:creationId xmlns:a16="http://schemas.microsoft.com/office/drawing/2014/main" id="{CD4B4338-2866-48BA-95A2-30FC3561DADA}"/>
              </a:ext>
            </a:extLst>
          </p:cNvPr>
          <p:cNvGraphicFramePr>
            <a:graphicFrameLocks noGrp="1"/>
          </p:cNvGraphicFramePr>
          <p:nvPr>
            <p:extLst>
              <p:ext uri="{D42A27DB-BD31-4B8C-83A1-F6EECF244321}">
                <p14:modId xmlns:p14="http://schemas.microsoft.com/office/powerpoint/2010/main" val="2980020720"/>
              </p:ext>
            </p:extLst>
          </p:nvPr>
        </p:nvGraphicFramePr>
        <p:xfrm>
          <a:off x="7971641" y="1302918"/>
          <a:ext cx="2552700" cy="1524000"/>
        </p:xfrm>
        <a:graphic>
          <a:graphicData uri="http://schemas.openxmlformats.org/drawingml/2006/table">
            <a:tbl>
              <a:tblPr/>
              <a:tblGrid>
                <a:gridCol w="482600">
                  <a:extLst>
                    <a:ext uri="{9D8B030D-6E8A-4147-A177-3AD203B41FA5}">
                      <a16:colId xmlns:a16="http://schemas.microsoft.com/office/drawing/2014/main" val="2946528500"/>
                    </a:ext>
                  </a:extLst>
                </a:gridCol>
                <a:gridCol w="1028700">
                  <a:extLst>
                    <a:ext uri="{9D8B030D-6E8A-4147-A177-3AD203B41FA5}">
                      <a16:colId xmlns:a16="http://schemas.microsoft.com/office/drawing/2014/main" val="151197500"/>
                    </a:ext>
                  </a:extLst>
                </a:gridCol>
                <a:gridCol w="1041400">
                  <a:extLst>
                    <a:ext uri="{9D8B030D-6E8A-4147-A177-3AD203B41FA5}">
                      <a16:colId xmlns:a16="http://schemas.microsoft.com/office/drawing/2014/main" val="1238483961"/>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34832024"/>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172248"/>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219568"/>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64769707"/>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113946"/>
                  </a:ext>
                </a:extLst>
              </a:tr>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39650186"/>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 </a:t>
                      </a:r>
                      <a:r>
                        <a:rPr lang="en-IN" sz="1100" b="1" i="0" u="none" strike="noStrike">
                          <a:solidFill>
                            <a:srgbClr val="00B050"/>
                          </a:solidFill>
                          <a:effectLst/>
                          <a:latin typeface="Calibri" panose="020F0502020204030204" pitchFamily="34" charset="0"/>
                        </a:rPr>
                        <a:t>Das</a:t>
                      </a:r>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693638"/>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9944883"/>
                  </a:ext>
                </a:extLst>
              </a:tr>
            </a:tbl>
          </a:graphicData>
        </a:graphic>
      </p:graphicFrame>
      <p:graphicFrame>
        <p:nvGraphicFramePr>
          <p:cNvPr id="7" name="Table 6">
            <a:extLst>
              <a:ext uri="{FF2B5EF4-FFF2-40B4-BE49-F238E27FC236}">
                <a16:creationId xmlns:a16="http://schemas.microsoft.com/office/drawing/2014/main" id="{09EDC25D-B64F-47FB-BBDF-B118545C6DBC}"/>
              </a:ext>
            </a:extLst>
          </p:cNvPr>
          <p:cNvGraphicFramePr>
            <a:graphicFrameLocks noGrp="1"/>
          </p:cNvGraphicFramePr>
          <p:nvPr>
            <p:extLst>
              <p:ext uri="{D42A27DB-BD31-4B8C-83A1-F6EECF244321}">
                <p14:modId xmlns:p14="http://schemas.microsoft.com/office/powerpoint/2010/main" val="1064059499"/>
              </p:ext>
            </p:extLst>
          </p:nvPr>
        </p:nvGraphicFramePr>
        <p:xfrm>
          <a:off x="3937523" y="1302918"/>
          <a:ext cx="2552700" cy="1524000"/>
        </p:xfrm>
        <a:graphic>
          <a:graphicData uri="http://schemas.openxmlformats.org/drawingml/2006/table">
            <a:tbl>
              <a:tblPr/>
              <a:tblGrid>
                <a:gridCol w="482600">
                  <a:extLst>
                    <a:ext uri="{9D8B030D-6E8A-4147-A177-3AD203B41FA5}">
                      <a16:colId xmlns:a16="http://schemas.microsoft.com/office/drawing/2014/main" val="2407234929"/>
                    </a:ext>
                  </a:extLst>
                </a:gridCol>
                <a:gridCol w="1028700">
                  <a:extLst>
                    <a:ext uri="{9D8B030D-6E8A-4147-A177-3AD203B41FA5}">
                      <a16:colId xmlns:a16="http://schemas.microsoft.com/office/drawing/2014/main" val="2982910185"/>
                    </a:ext>
                  </a:extLst>
                </a:gridCol>
                <a:gridCol w="1041400">
                  <a:extLst>
                    <a:ext uri="{9D8B030D-6E8A-4147-A177-3AD203B41FA5}">
                      <a16:colId xmlns:a16="http://schemas.microsoft.com/office/drawing/2014/main" val="1621551516"/>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79029836"/>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02767"/>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811093"/>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40610403"/>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078517"/>
                  </a:ext>
                </a:extLst>
              </a:tr>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52818203"/>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 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621436"/>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9492716"/>
                  </a:ext>
                </a:extLst>
              </a:tr>
            </a:tbl>
          </a:graphicData>
        </a:graphic>
      </p:graphicFrame>
      <p:sp>
        <p:nvSpPr>
          <p:cNvPr id="8" name="Arrow: Striped Right 7">
            <a:extLst>
              <a:ext uri="{FF2B5EF4-FFF2-40B4-BE49-F238E27FC236}">
                <a16:creationId xmlns:a16="http://schemas.microsoft.com/office/drawing/2014/main" id="{DC71151A-95A5-42FA-A92A-13CCB521ED17}"/>
              </a:ext>
            </a:extLst>
          </p:cNvPr>
          <p:cNvSpPr/>
          <p:nvPr/>
        </p:nvSpPr>
        <p:spPr>
          <a:xfrm>
            <a:off x="6809591" y="1549101"/>
            <a:ext cx="903642" cy="225911"/>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9" name="Arrow: Striped Right 8">
            <a:extLst>
              <a:ext uri="{FF2B5EF4-FFF2-40B4-BE49-F238E27FC236}">
                <a16:creationId xmlns:a16="http://schemas.microsoft.com/office/drawing/2014/main" id="{23CB8033-E9BE-41EE-A94B-627BA34004DE}"/>
              </a:ext>
            </a:extLst>
          </p:cNvPr>
          <p:cNvSpPr/>
          <p:nvPr/>
        </p:nvSpPr>
        <p:spPr>
          <a:xfrm>
            <a:off x="6809591" y="2348903"/>
            <a:ext cx="903642" cy="225911"/>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aphicFrame>
        <p:nvGraphicFramePr>
          <p:cNvPr id="10" name="Table 9">
            <a:extLst>
              <a:ext uri="{FF2B5EF4-FFF2-40B4-BE49-F238E27FC236}">
                <a16:creationId xmlns:a16="http://schemas.microsoft.com/office/drawing/2014/main" id="{7A53694A-1D93-4754-A60D-665D8DE2D879}"/>
              </a:ext>
            </a:extLst>
          </p:cNvPr>
          <p:cNvGraphicFramePr>
            <a:graphicFrameLocks noGrp="1"/>
          </p:cNvGraphicFramePr>
          <p:nvPr>
            <p:extLst>
              <p:ext uri="{D42A27DB-BD31-4B8C-83A1-F6EECF244321}">
                <p14:modId xmlns:p14="http://schemas.microsoft.com/office/powerpoint/2010/main" val="3693442362"/>
              </p:ext>
            </p:extLst>
          </p:nvPr>
        </p:nvGraphicFramePr>
        <p:xfrm>
          <a:off x="3238277" y="3746697"/>
          <a:ext cx="2552700" cy="1524000"/>
        </p:xfrm>
        <a:graphic>
          <a:graphicData uri="http://schemas.openxmlformats.org/drawingml/2006/table">
            <a:tbl>
              <a:tblPr/>
              <a:tblGrid>
                <a:gridCol w="482600">
                  <a:extLst>
                    <a:ext uri="{9D8B030D-6E8A-4147-A177-3AD203B41FA5}">
                      <a16:colId xmlns:a16="http://schemas.microsoft.com/office/drawing/2014/main" val="2407234929"/>
                    </a:ext>
                  </a:extLst>
                </a:gridCol>
                <a:gridCol w="1028700">
                  <a:extLst>
                    <a:ext uri="{9D8B030D-6E8A-4147-A177-3AD203B41FA5}">
                      <a16:colId xmlns:a16="http://schemas.microsoft.com/office/drawing/2014/main" val="2982910185"/>
                    </a:ext>
                  </a:extLst>
                </a:gridCol>
                <a:gridCol w="1041400">
                  <a:extLst>
                    <a:ext uri="{9D8B030D-6E8A-4147-A177-3AD203B41FA5}">
                      <a16:colId xmlns:a16="http://schemas.microsoft.com/office/drawing/2014/main" val="1621551516"/>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79029836"/>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02767"/>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811093"/>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40610403"/>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078517"/>
                  </a:ext>
                </a:extLst>
              </a:tr>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52818203"/>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 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621436"/>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9492716"/>
                  </a:ext>
                </a:extLst>
              </a:tr>
            </a:tbl>
          </a:graphicData>
        </a:graphic>
      </p:graphicFrame>
      <p:graphicFrame>
        <p:nvGraphicFramePr>
          <p:cNvPr id="11" name="Table 10">
            <a:extLst>
              <a:ext uri="{FF2B5EF4-FFF2-40B4-BE49-F238E27FC236}">
                <a16:creationId xmlns:a16="http://schemas.microsoft.com/office/drawing/2014/main" id="{D09EE1D5-600D-4185-9C5E-0213E6AB9A66}"/>
              </a:ext>
            </a:extLst>
          </p:cNvPr>
          <p:cNvGraphicFramePr>
            <a:graphicFrameLocks noGrp="1"/>
          </p:cNvGraphicFramePr>
          <p:nvPr>
            <p:extLst>
              <p:ext uri="{D42A27DB-BD31-4B8C-83A1-F6EECF244321}">
                <p14:modId xmlns:p14="http://schemas.microsoft.com/office/powerpoint/2010/main" val="836403049"/>
              </p:ext>
            </p:extLst>
          </p:nvPr>
        </p:nvGraphicFramePr>
        <p:xfrm>
          <a:off x="7148309" y="3746697"/>
          <a:ext cx="4584701" cy="1714500"/>
        </p:xfrm>
        <a:graphic>
          <a:graphicData uri="http://schemas.openxmlformats.org/drawingml/2006/table">
            <a:tbl>
              <a:tblPr/>
              <a:tblGrid>
                <a:gridCol w="481933">
                  <a:extLst>
                    <a:ext uri="{9D8B030D-6E8A-4147-A177-3AD203B41FA5}">
                      <a16:colId xmlns:a16="http://schemas.microsoft.com/office/drawing/2014/main" val="2030038673"/>
                    </a:ext>
                  </a:extLst>
                </a:gridCol>
                <a:gridCol w="1027277">
                  <a:extLst>
                    <a:ext uri="{9D8B030D-6E8A-4147-A177-3AD203B41FA5}">
                      <a16:colId xmlns:a16="http://schemas.microsoft.com/office/drawing/2014/main" val="4210835047"/>
                    </a:ext>
                  </a:extLst>
                </a:gridCol>
                <a:gridCol w="1039960">
                  <a:extLst>
                    <a:ext uri="{9D8B030D-6E8A-4147-A177-3AD203B41FA5}">
                      <a16:colId xmlns:a16="http://schemas.microsoft.com/office/drawing/2014/main" val="2096590661"/>
                    </a:ext>
                  </a:extLst>
                </a:gridCol>
                <a:gridCol w="713387">
                  <a:extLst>
                    <a:ext uri="{9D8B030D-6E8A-4147-A177-3AD203B41FA5}">
                      <a16:colId xmlns:a16="http://schemas.microsoft.com/office/drawing/2014/main" val="3823777649"/>
                    </a:ext>
                  </a:extLst>
                </a:gridCol>
                <a:gridCol w="713387">
                  <a:extLst>
                    <a:ext uri="{9D8B030D-6E8A-4147-A177-3AD203B41FA5}">
                      <a16:colId xmlns:a16="http://schemas.microsoft.com/office/drawing/2014/main" val="630310524"/>
                    </a:ext>
                  </a:extLst>
                </a:gridCol>
                <a:gridCol w="608757">
                  <a:extLst>
                    <a:ext uri="{9D8B030D-6E8A-4147-A177-3AD203B41FA5}">
                      <a16:colId xmlns:a16="http://schemas.microsoft.com/office/drawing/2014/main" val="899683811"/>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1100" b="1" i="0" u="none" strike="noStrike">
                          <a:solidFill>
                            <a:srgbClr val="000000"/>
                          </a:solidFill>
                          <a:effectLst/>
                          <a:latin typeface="Calibri" panose="020F0502020204030204" pitchFamily="34" charset="0"/>
                        </a:rPr>
                        <a:t>Start Date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1100" b="1" i="0" u="none" strike="noStrike">
                          <a:solidFill>
                            <a:srgbClr val="000000"/>
                          </a:solidFill>
                          <a:effectLst/>
                          <a:latin typeface="Calibri" panose="020F0502020204030204" pitchFamily="34" charset="0"/>
                        </a:rPr>
                        <a:t>End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1100" b="1" i="0" u="none" strike="noStrike">
                          <a:solidFill>
                            <a:srgbClr val="000000"/>
                          </a:solidFill>
                          <a:effectLst/>
                          <a:latin typeface="Calibri" panose="020F0502020204030204" pitchFamily="34" charset="0"/>
                        </a:rPr>
                        <a:t>Is Current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50456146"/>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31/12/9999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3062514"/>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31/12/9999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094740"/>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05294329"/>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6445410"/>
                  </a:ext>
                </a:extLst>
              </a:tr>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1100" b="1" i="0" u="none" strike="noStrike">
                          <a:solidFill>
                            <a:srgbClr val="000000"/>
                          </a:solidFill>
                          <a:effectLst/>
                          <a:latin typeface="Calibri" panose="020F0502020204030204" pitchFamily="34" charset="0"/>
                        </a:rPr>
                        <a:t>Start Date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1100" b="1" i="0" u="none" strike="noStrike">
                          <a:solidFill>
                            <a:srgbClr val="000000"/>
                          </a:solidFill>
                          <a:effectLst/>
                          <a:latin typeface="Calibri" panose="020F0502020204030204" pitchFamily="34" charset="0"/>
                        </a:rPr>
                        <a:t>End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1100" b="1" i="0" u="none" strike="noStrike">
                          <a:solidFill>
                            <a:srgbClr val="000000"/>
                          </a:solidFill>
                          <a:effectLst/>
                          <a:latin typeface="Calibri" panose="020F0502020204030204" pitchFamily="34" charset="0"/>
                        </a:rPr>
                        <a:t>Is Current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5361670"/>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b="0" i="0" u="none" strike="noStrike">
                          <a:solidFill>
                            <a:srgbClr val="000000"/>
                          </a:solidFill>
                          <a:effectLst/>
                          <a:latin typeface="Calibri" panose="020F0502020204030204" pitchFamily="34"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891938"/>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 </a:t>
                      </a:r>
                      <a:r>
                        <a:rPr lang="en-IN" sz="1100" b="1" i="0" u="none" strike="noStrike">
                          <a:solidFill>
                            <a:srgbClr val="00B050"/>
                          </a:solidFill>
                          <a:effectLst/>
                          <a:latin typeface="Calibri" panose="020F0502020204030204" pitchFamily="34" charset="0"/>
                        </a:rPr>
                        <a:t>Das</a:t>
                      </a:r>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02/01/2022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31/12/9999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0639887"/>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31/12/9999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313624"/>
                  </a:ext>
                </a:extLst>
              </a:tr>
            </a:tbl>
          </a:graphicData>
        </a:graphic>
      </p:graphicFrame>
      <p:sp>
        <p:nvSpPr>
          <p:cNvPr id="12" name="Arrow: Striped Right 11">
            <a:extLst>
              <a:ext uri="{FF2B5EF4-FFF2-40B4-BE49-F238E27FC236}">
                <a16:creationId xmlns:a16="http://schemas.microsoft.com/office/drawing/2014/main" id="{D105DD94-9717-4CCA-9958-152DB256CA1F}"/>
              </a:ext>
            </a:extLst>
          </p:cNvPr>
          <p:cNvSpPr/>
          <p:nvPr/>
        </p:nvSpPr>
        <p:spPr>
          <a:xfrm>
            <a:off x="6056557" y="3944320"/>
            <a:ext cx="903642" cy="225911"/>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3" name="Arrow: Striped Right 12">
            <a:extLst>
              <a:ext uri="{FF2B5EF4-FFF2-40B4-BE49-F238E27FC236}">
                <a16:creationId xmlns:a16="http://schemas.microsoft.com/office/drawing/2014/main" id="{34D33F5D-8B61-4E3C-B948-2F0380665E09}"/>
              </a:ext>
            </a:extLst>
          </p:cNvPr>
          <p:cNvSpPr/>
          <p:nvPr/>
        </p:nvSpPr>
        <p:spPr>
          <a:xfrm>
            <a:off x="6056557" y="4970033"/>
            <a:ext cx="903642" cy="225911"/>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4" name="TextBox 13">
            <a:extLst>
              <a:ext uri="{FF2B5EF4-FFF2-40B4-BE49-F238E27FC236}">
                <a16:creationId xmlns:a16="http://schemas.microsoft.com/office/drawing/2014/main" id="{1B124C3C-624C-4DEA-8057-D7B2AF1D2C82}"/>
              </a:ext>
            </a:extLst>
          </p:cNvPr>
          <p:cNvSpPr txBox="1"/>
          <p:nvPr/>
        </p:nvSpPr>
        <p:spPr>
          <a:xfrm>
            <a:off x="529703" y="1311847"/>
            <a:ext cx="2541971" cy="677108"/>
          </a:xfrm>
          <a:prstGeom prst="rect">
            <a:avLst/>
          </a:prstGeom>
          <a:noFill/>
        </p:spPr>
        <p:txBody>
          <a:bodyPr wrap="square" numCol="1">
            <a:spAutoFit/>
          </a:bodyPr>
          <a:lstStyle/>
          <a:p>
            <a:r>
              <a:rPr lang="en-IN" sz="1400" b="1" dirty="0">
                <a:solidFill>
                  <a:srgbClr val="FFC000"/>
                </a:solidFill>
                <a:latin typeface="Calibri" panose="020F0502020204030204" pitchFamily="34" charset="0"/>
                <a:cs typeface="Calibri" panose="020F0502020204030204" pitchFamily="34" charset="0"/>
              </a:rPr>
              <a:t>SCD TYPE-I: </a:t>
            </a:r>
          </a:p>
          <a:p>
            <a:r>
              <a:rPr lang="en-IN" sz="1200" dirty="0">
                <a:latin typeface="Calibri" panose="020F0502020204030204" pitchFamily="34" charset="0"/>
                <a:cs typeface="Calibri" panose="020F0502020204030204" pitchFamily="34" charset="0"/>
              </a:rPr>
              <a:t>Each change overwrites the existing record.</a:t>
            </a:r>
          </a:p>
        </p:txBody>
      </p:sp>
      <p:sp>
        <p:nvSpPr>
          <p:cNvPr id="15" name="TextBox 14">
            <a:extLst>
              <a:ext uri="{FF2B5EF4-FFF2-40B4-BE49-F238E27FC236}">
                <a16:creationId xmlns:a16="http://schemas.microsoft.com/office/drawing/2014/main" id="{5A43385F-5EE1-46EF-9DDC-4A3CDBEC37C7}"/>
              </a:ext>
            </a:extLst>
          </p:cNvPr>
          <p:cNvSpPr txBox="1"/>
          <p:nvPr/>
        </p:nvSpPr>
        <p:spPr>
          <a:xfrm>
            <a:off x="529703" y="3926839"/>
            <a:ext cx="2541971" cy="677108"/>
          </a:xfrm>
          <a:prstGeom prst="rect">
            <a:avLst/>
          </a:prstGeom>
          <a:noFill/>
        </p:spPr>
        <p:txBody>
          <a:bodyPr wrap="square" numCol="1">
            <a:spAutoFit/>
          </a:bodyPr>
          <a:lstStyle/>
          <a:p>
            <a:r>
              <a:rPr lang="en-IN" sz="1400" b="1" dirty="0">
                <a:solidFill>
                  <a:srgbClr val="FFC000"/>
                </a:solidFill>
                <a:latin typeface="Calibri" panose="020F0502020204030204" pitchFamily="34" charset="0"/>
                <a:cs typeface="Calibri" panose="020F0502020204030204" pitchFamily="34" charset="0"/>
              </a:rPr>
              <a:t>SCD TYPE-II: </a:t>
            </a:r>
          </a:p>
          <a:p>
            <a:r>
              <a:rPr lang="en-IN" sz="1200" dirty="0">
                <a:latin typeface="Calibri" panose="020F0502020204030204" pitchFamily="34" charset="0"/>
                <a:cs typeface="Calibri" panose="020F0502020204030204" pitchFamily="34" charset="0"/>
              </a:rPr>
              <a:t>Each change creates a new dimension record &amp; close the existing record.</a:t>
            </a:r>
          </a:p>
        </p:txBody>
      </p:sp>
    </p:spTree>
    <p:extLst>
      <p:ext uri="{BB962C8B-B14F-4D97-AF65-F5344CB8AC3E}">
        <p14:creationId xmlns:p14="http://schemas.microsoft.com/office/powerpoint/2010/main" val="46223387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SCD Types (continued)</a:t>
            </a:r>
          </a:p>
        </p:txBody>
      </p:sp>
      <p:graphicFrame>
        <p:nvGraphicFramePr>
          <p:cNvPr id="7" name="Table 6">
            <a:extLst>
              <a:ext uri="{FF2B5EF4-FFF2-40B4-BE49-F238E27FC236}">
                <a16:creationId xmlns:a16="http://schemas.microsoft.com/office/drawing/2014/main" id="{09EDC25D-B64F-47FB-BBDF-B118545C6DBC}"/>
              </a:ext>
            </a:extLst>
          </p:cNvPr>
          <p:cNvGraphicFramePr>
            <a:graphicFrameLocks noGrp="1"/>
          </p:cNvGraphicFramePr>
          <p:nvPr>
            <p:extLst>
              <p:ext uri="{D42A27DB-BD31-4B8C-83A1-F6EECF244321}">
                <p14:modId xmlns:p14="http://schemas.microsoft.com/office/powerpoint/2010/main" val="4012798524"/>
              </p:ext>
            </p:extLst>
          </p:nvPr>
        </p:nvGraphicFramePr>
        <p:xfrm>
          <a:off x="2058069" y="3067172"/>
          <a:ext cx="2552700" cy="1524000"/>
        </p:xfrm>
        <a:graphic>
          <a:graphicData uri="http://schemas.openxmlformats.org/drawingml/2006/table">
            <a:tbl>
              <a:tblPr/>
              <a:tblGrid>
                <a:gridCol w="482600">
                  <a:extLst>
                    <a:ext uri="{9D8B030D-6E8A-4147-A177-3AD203B41FA5}">
                      <a16:colId xmlns:a16="http://schemas.microsoft.com/office/drawing/2014/main" val="2407234929"/>
                    </a:ext>
                  </a:extLst>
                </a:gridCol>
                <a:gridCol w="1028700">
                  <a:extLst>
                    <a:ext uri="{9D8B030D-6E8A-4147-A177-3AD203B41FA5}">
                      <a16:colId xmlns:a16="http://schemas.microsoft.com/office/drawing/2014/main" val="2982910185"/>
                    </a:ext>
                  </a:extLst>
                </a:gridCol>
                <a:gridCol w="1041400">
                  <a:extLst>
                    <a:ext uri="{9D8B030D-6E8A-4147-A177-3AD203B41FA5}">
                      <a16:colId xmlns:a16="http://schemas.microsoft.com/office/drawing/2014/main" val="1621551516"/>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79029836"/>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02767"/>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811093"/>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40610403"/>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078517"/>
                  </a:ext>
                </a:extLst>
              </a:tr>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52818203"/>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 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621436"/>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9492716"/>
                  </a:ext>
                </a:extLst>
              </a:tr>
            </a:tbl>
          </a:graphicData>
        </a:graphic>
      </p:graphicFrame>
      <p:sp>
        <p:nvSpPr>
          <p:cNvPr id="8" name="Arrow: Striped Right 7">
            <a:extLst>
              <a:ext uri="{FF2B5EF4-FFF2-40B4-BE49-F238E27FC236}">
                <a16:creationId xmlns:a16="http://schemas.microsoft.com/office/drawing/2014/main" id="{DC71151A-95A5-42FA-A92A-13CCB521ED17}"/>
              </a:ext>
            </a:extLst>
          </p:cNvPr>
          <p:cNvSpPr/>
          <p:nvPr/>
        </p:nvSpPr>
        <p:spPr>
          <a:xfrm>
            <a:off x="4930137" y="3313355"/>
            <a:ext cx="903642" cy="225911"/>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9" name="Arrow: Striped Right 8">
            <a:extLst>
              <a:ext uri="{FF2B5EF4-FFF2-40B4-BE49-F238E27FC236}">
                <a16:creationId xmlns:a16="http://schemas.microsoft.com/office/drawing/2014/main" id="{23CB8033-E9BE-41EE-A94B-627BA34004DE}"/>
              </a:ext>
            </a:extLst>
          </p:cNvPr>
          <p:cNvSpPr/>
          <p:nvPr/>
        </p:nvSpPr>
        <p:spPr>
          <a:xfrm>
            <a:off x="4930137" y="4113157"/>
            <a:ext cx="903642" cy="225911"/>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4" name="TextBox 13">
            <a:extLst>
              <a:ext uri="{FF2B5EF4-FFF2-40B4-BE49-F238E27FC236}">
                <a16:creationId xmlns:a16="http://schemas.microsoft.com/office/drawing/2014/main" id="{1B124C3C-624C-4DEA-8057-D7B2AF1D2C82}"/>
              </a:ext>
            </a:extLst>
          </p:cNvPr>
          <p:cNvSpPr txBox="1"/>
          <p:nvPr/>
        </p:nvSpPr>
        <p:spPr>
          <a:xfrm>
            <a:off x="529703" y="1311847"/>
            <a:ext cx="10894918" cy="677108"/>
          </a:xfrm>
          <a:prstGeom prst="rect">
            <a:avLst/>
          </a:prstGeom>
          <a:noFill/>
        </p:spPr>
        <p:txBody>
          <a:bodyPr wrap="square" numCol="1">
            <a:spAutoFit/>
          </a:bodyPr>
          <a:lstStyle/>
          <a:p>
            <a:r>
              <a:rPr lang="en-IN" sz="1400" b="1" dirty="0">
                <a:solidFill>
                  <a:srgbClr val="FFC000"/>
                </a:solidFill>
                <a:latin typeface="Calibri" panose="020F0502020204030204" pitchFamily="34" charset="0"/>
                <a:cs typeface="Calibri" panose="020F0502020204030204" pitchFamily="34" charset="0"/>
              </a:rPr>
              <a:t>SCD TYPE-III: </a:t>
            </a:r>
          </a:p>
          <a:p>
            <a:r>
              <a:rPr lang="en-IN" sz="1200" dirty="0">
                <a:latin typeface="Calibri" panose="020F0502020204030204" pitchFamily="34" charset="0"/>
                <a:cs typeface="Calibri" panose="020F0502020204030204" pitchFamily="34" charset="0"/>
              </a:rPr>
              <a:t>An additional column has to be added to the table to track the original value. </a:t>
            </a:r>
          </a:p>
          <a:p>
            <a:r>
              <a:rPr lang="en-IN" sz="1200" dirty="0">
                <a:latin typeface="Calibri" panose="020F0502020204030204" pitchFamily="34" charset="0"/>
                <a:cs typeface="Calibri" panose="020F0502020204030204" pitchFamily="34" charset="0"/>
              </a:rPr>
              <a:t>All other change overwrites the current value of the record.</a:t>
            </a:r>
          </a:p>
        </p:txBody>
      </p:sp>
      <p:graphicFrame>
        <p:nvGraphicFramePr>
          <p:cNvPr id="3" name="Table 2">
            <a:extLst>
              <a:ext uri="{FF2B5EF4-FFF2-40B4-BE49-F238E27FC236}">
                <a16:creationId xmlns:a16="http://schemas.microsoft.com/office/drawing/2014/main" id="{D72D8309-DBA5-4B48-B17A-011141002D67}"/>
              </a:ext>
            </a:extLst>
          </p:cNvPr>
          <p:cNvGraphicFramePr>
            <a:graphicFrameLocks noGrp="1"/>
          </p:cNvGraphicFramePr>
          <p:nvPr>
            <p:extLst>
              <p:ext uri="{D42A27DB-BD31-4B8C-83A1-F6EECF244321}">
                <p14:modId xmlns:p14="http://schemas.microsoft.com/office/powerpoint/2010/main" val="349551673"/>
              </p:ext>
            </p:extLst>
          </p:nvPr>
        </p:nvGraphicFramePr>
        <p:xfrm>
          <a:off x="6096000" y="3067172"/>
          <a:ext cx="4381501" cy="1524000"/>
        </p:xfrm>
        <a:graphic>
          <a:graphicData uri="http://schemas.openxmlformats.org/drawingml/2006/table">
            <a:tbl>
              <a:tblPr/>
              <a:tblGrid>
                <a:gridCol w="482251">
                  <a:extLst>
                    <a:ext uri="{9D8B030D-6E8A-4147-A177-3AD203B41FA5}">
                      <a16:colId xmlns:a16="http://schemas.microsoft.com/office/drawing/2014/main" val="3590298761"/>
                    </a:ext>
                  </a:extLst>
                </a:gridCol>
                <a:gridCol w="1027955">
                  <a:extLst>
                    <a:ext uri="{9D8B030D-6E8A-4147-A177-3AD203B41FA5}">
                      <a16:colId xmlns:a16="http://schemas.microsoft.com/office/drawing/2014/main" val="844710915"/>
                    </a:ext>
                  </a:extLst>
                </a:gridCol>
                <a:gridCol w="1040646">
                  <a:extLst>
                    <a:ext uri="{9D8B030D-6E8A-4147-A177-3AD203B41FA5}">
                      <a16:colId xmlns:a16="http://schemas.microsoft.com/office/drawing/2014/main" val="337395402"/>
                    </a:ext>
                  </a:extLst>
                </a:gridCol>
                <a:gridCol w="904220">
                  <a:extLst>
                    <a:ext uri="{9D8B030D-6E8A-4147-A177-3AD203B41FA5}">
                      <a16:colId xmlns:a16="http://schemas.microsoft.com/office/drawing/2014/main" val="2421586214"/>
                    </a:ext>
                  </a:extLst>
                </a:gridCol>
                <a:gridCol w="926429">
                  <a:extLst>
                    <a:ext uri="{9D8B030D-6E8A-4147-A177-3AD203B41FA5}">
                      <a16:colId xmlns:a16="http://schemas.microsoft.com/office/drawing/2014/main" val="2234459149"/>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Original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Effective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Current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95430120"/>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7077881"/>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092194"/>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76440496"/>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09991"/>
                  </a:ext>
                </a:extLst>
              </a:tr>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Original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Effective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Current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96806811"/>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02/01/2022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 </a:t>
                      </a:r>
                      <a:r>
                        <a:rPr lang="en-IN" sz="1100" b="1" i="0" u="none" strike="noStrike">
                          <a:solidFill>
                            <a:srgbClr val="00B050"/>
                          </a:solidFill>
                          <a:effectLst/>
                          <a:latin typeface="Calibri" panose="020F0502020204030204" pitchFamily="34" charset="0"/>
                        </a:rPr>
                        <a:t>Das</a:t>
                      </a:r>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3817456"/>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992835"/>
                  </a:ext>
                </a:extLst>
              </a:tr>
            </a:tbl>
          </a:graphicData>
        </a:graphic>
      </p:graphicFrame>
    </p:spTree>
    <p:extLst>
      <p:ext uri="{BB962C8B-B14F-4D97-AF65-F5344CB8AC3E}">
        <p14:creationId xmlns:p14="http://schemas.microsoft.com/office/powerpoint/2010/main" val="13456766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SCD Types (Advance)</a:t>
            </a:r>
          </a:p>
        </p:txBody>
      </p:sp>
      <p:sp>
        <p:nvSpPr>
          <p:cNvPr id="15" name="TextBox 14">
            <a:extLst>
              <a:ext uri="{FF2B5EF4-FFF2-40B4-BE49-F238E27FC236}">
                <a16:creationId xmlns:a16="http://schemas.microsoft.com/office/drawing/2014/main" id="{5A43385F-5EE1-46EF-9DDC-4A3CDBEC37C7}"/>
              </a:ext>
            </a:extLst>
          </p:cNvPr>
          <p:cNvSpPr txBox="1"/>
          <p:nvPr/>
        </p:nvSpPr>
        <p:spPr>
          <a:xfrm>
            <a:off x="609602" y="1183186"/>
            <a:ext cx="10836534" cy="677108"/>
          </a:xfrm>
          <a:prstGeom prst="rect">
            <a:avLst/>
          </a:prstGeom>
          <a:noFill/>
        </p:spPr>
        <p:txBody>
          <a:bodyPr wrap="square" numCol="1">
            <a:spAutoFit/>
          </a:bodyPr>
          <a:lstStyle/>
          <a:p>
            <a:r>
              <a:rPr lang="en-IN" sz="1400" b="1" dirty="0">
                <a:solidFill>
                  <a:srgbClr val="FFC000"/>
                </a:solidFill>
                <a:latin typeface="Calibri" panose="020F0502020204030204" pitchFamily="34" charset="0"/>
                <a:cs typeface="Calibri" panose="020F0502020204030204" pitchFamily="34" charset="0"/>
              </a:rPr>
              <a:t>SCD TYPE-IV: </a:t>
            </a:r>
          </a:p>
          <a:p>
            <a:pPr marL="171450" indent="-171450">
              <a:buFont typeface="Arial" panose="020B0604020202020204" pitchFamily="34" charset="0"/>
              <a:buChar char="•"/>
            </a:pPr>
            <a:r>
              <a:rPr lang="en-IN" sz="1200" dirty="0">
                <a:latin typeface="Calibri" panose="020F0502020204030204" pitchFamily="34" charset="0"/>
                <a:cs typeface="Calibri" panose="020F0502020204030204" pitchFamily="34" charset="0"/>
              </a:rPr>
              <a:t>New “_history table to introduce. The original table keeps the most recent record, where each change creates a new record in the “_history” table.</a:t>
            </a:r>
          </a:p>
          <a:p>
            <a:pPr marL="171450" indent="-171450">
              <a:buFont typeface="Arial" panose="020B0604020202020204" pitchFamily="34" charset="0"/>
              <a:buChar char="•"/>
            </a:pPr>
            <a:r>
              <a:rPr lang="en-IN" sz="1200" dirty="0">
                <a:latin typeface="Calibri" panose="020F0502020204030204" pitchFamily="34" charset="0"/>
                <a:cs typeface="Calibri" panose="020F0502020204030204" pitchFamily="34" charset="0"/>
              </a:rPr>
              <a:t>Helps for Rapidly changing dimension.</a:t>
            </a:r>
          </a:p>
        </p:txBody>
      </p:sp>
      <p:graphicFrame>
        <p:nvGraphicFramePr>
          <p:cNvPr id="4" name="Table 3">
            <a:extLst>
              <a:ext uri="{FF2B5EF4-FFF2-40B4-BE49-F238E27FC236}">
                <a16:creationId xmlns:a16="http://schemas.microsoft.com/office/drawing/2014/main" id="{D79AFF0C-5A39-4B6D-83A2-BBC204181DA6}"/>
              </a:ext>
            </a:extLst>
          </p:cNvPr>
          <p:cNvGraphicFramePr>
            <a:graphicFrameLocks noGrp="1"/>
          </p:cNvGraphicFramePr>
          <p:nvPr>
            <p:extLst>
              <p:ext uri="{D42A27DB-BD31-4B8C-83A1-F6EECF244321}">
                <p14:modId xmlns:p14="http://schemas.microsoft.com/office/powerpoint/2010/main" val="3069444196"/>
              </p:ext>
            </p:extLst>
          </p:nvPr>
        </p:nvGraphicFramePr>
        <p:xfrm>
          <a:off x="4407499" y="1971180"/>
          <a:ext cx="2552700" cy="571500"/>
        </p:xfrm>
        <a:graphic>
          <a:graphicData uri="http://schemas.openxmlformats.org/drawingml/2006/table">
            <a:tbl>
              <a:tblPr/>
              <a:tblGrid>
                <a:gridCol w="482600">
                  <a:extLst>
                    <a:ext uri="{9D8B030D-6E8A-4147-A177-3AD203B41FA5}">
                      <a16:colId xmlns:a16="http://schemas.microsoft.com/office/drawing/2014/main" val="3743413859"/>
                    </a:ext>
                  </a:extLst>
                </a:gridCol>
                <a:gridCol w="1028700">
                  <a:extLst>
                    <a:ext uri="{9D8B030D-6E8A-4147-A177-3AD203B41FA5}">
                      <a16:colId xmlns:a16="http://schemas.microsoft.com/office/drawing/2014/main" val="3837801226"/>
                    </a:ext>
                  </a:extLst>
                </a:gridCol>
                <a:gridCol w="1041400">
                  <a:extLst>
                    <a:ext uri="{9D8B030D-6E8A-4147-A177-3AD203B41FA5}">
                      <a16:colId xmlns:a16="http://schemas.microsoft.com/office/drawing/2014/main" val="781702861"/>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84782063"/>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6745326"/>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032723"/>
                  </a:ext>
                </a:extLst>
              </a:tr>
            </a:tbl>
          </a:graphicData>
        </a:graphic>
      </p:graphicFrame>
      <p:graphicFrame>
        <p:nvGraphicFramePr>
          <p:cNvPr id="6" name="Table 5">
            <a:extLst>
              <a:ext uri="{FF2B5EF4-FFF2-40B4-BE49-F238E27FC236}">
                <a16:creationId xmlns:a16="http://schemas.microsoft.com/office/drawing/2014/main" id="{E0697E74-73A8-48A5-820B-70A00B8AE564}"/>
              </a:ext>
            </a:extLst>
          </p:cNvPr>
          <p:cNvGraphicFramePr>
            <a:graphicFrameLocks noGrp="1"/>
          </p:cNvGraphicFramePr>
          <p:nvPr>
            <p:extLst>
              <p:ext uri="{D42A27DB-BD31-4B8C-83A1-F6EECF244321}">
                <p14:modId xmlns:p14="http://schemas.microsoft.com/office/powerpoint/2010/main" val="956302248"/>
              </p:ext>
            </p:extLst>
          </p:nvPr>
        </p:nvGraphicFramePr>
        <p:xfrm>
          <a:off x="4407499" y="4438775"/>
          <a:ext cx="2552700" cy="571500"/>
        </p:xfrm>
        <a:graphic>
          <a:graphicData uri="http://schemas.openxmlformats.org/drawingml/2006/table">
            <a:tbl>
              <a:tblPr/>
              <a:tblGrid>
                <a:gridCol w="482600">
                  <a:extLst>
                    <a:ext uri="{9D8B030D-6E8A-4147-A177-3AD203B41FA5}">
                      <a16:colId xmlns:a16="http://schemas.microsoft.com/office/drawing/2014/main" val="1414364428"/>
                    </a:ext>
                  </a:extLst>
                </a:gridCol>
                <a:gridCol w="1028700">
                  <a:extLst>
                    <a:ext uri="{9D8B030D-6E8A-4147-A177-3AD203B41FA5}">
                      <a16:colId xmlns:a16="http://schemas.microsoft.com/office/drawing/2014/main" val="1574016312"/>
                    </a:ext>
                  </a:extLst>
                </a:gridCol>
                <a:gridCol w="1041400">
                  <a:extLst>
                    <a:ext uri="{9D8B030D-6E8A-4147-A177-3AD203B41FA5}">
                      <a16:colId xmlns:a16="http://schemas.microsoft.com/office/drawing/2014/main" val="2275192110"/>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24242955"/>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 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767504"/>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8497143"/>
                  </a:ext>
                </a:extLst>
              </a:tr>
            </a:tbl>
          </a:graphicData>
        </a:graphic>
      </p:graphicFrame>
      <p:graphicFrame>
        <p:nvGraphicFramePr>
          <p:cNvPr id="11" name="Table 10">
            <a:extLst>
              <a:ext uri="{FF2B5EF4-FFF2-40B4-BE49-F238E27FC236}">
                <a16:creationId xmlns:a16="http://schemas.microsoft.com/office/drawing/2014/main" id="{8F0DE2E8-F1D5-4749-A50C-E33036CE0669}"/>
              </a:ext>
            </a:extLst>
          </p:cNvPr>
          <p:cNvGraphicFramePr>
            <a:graphicFrameLocks noGrp="1"/>
          </p:cNvGraphicFramePr>
          <p:nvPr>
            <p:extLst>
              <p:ext uri="{D42A27DB-BD31-4B8C-83A1-F6EECF244321}">
                <p14:modId xmlns:p14="http://schemas.microsoft.com/office/powerpoint/2010/main" val="557389200"/>
              </p:ext>
            </p:extLst>
          </p:nvPr>
        </p:nvGraphicFramePr>
        <p:xfrm>
          <a:off x="1995693" y="2961082"/>
          <a:ext cx="7899400" cy="725805"/>
        </p:xfrm>
        <a:graphic>
          <a:graphicData uri="http://schemas.openxmlformats.org/drawingml/2006/table">
            <a:tbl>
              <a:tblPr/>
              <a:tblGrid>
                <a:gridCol w="482600">
                  <a:extLst>
                    <a:ext uri="{9D8B030D-6E8A-4147-A177-3AD203B41FA5}">
                      <a16:colId xmlns:a16="http://schemas.microsoft.com/office/drawing/2014/main" val="585337216"/>
                    </a:ext>
                  </a:extLst>
                </a:gridCol>
                <a:gridCol w="927100">
                  <a:extLst>
                    <a:ext uri="{9D8B030D-6E8A-4147-A177-3AD203B41FA5}">
                      <a16:colId xmlns:a16="http://schemas.microsoft.com/office/drawing/2014/main" val="532482400"/>
                    </a:ext>
                  </a:extLst>
                </a:gridCol>
                <a:gridCol w="1041400">
                  <a:extLst>
                    <a:ext uri="{9D8B030D-6E8A-4147-A177-3AD203B41FA5}">
                      <a16:colId xmlns:a16="http://schemas.microsoft.com/office/drawing/2014/main" val="4131839187"/>
                    </a:ext>
                  </a:extLst>
                </a:gridCol>
                <a:gridCol w="762000">
                  <a:extLst>
                    <a:ext uri="{9D8B030D-6E8A-4147-A177-3AD203B41FA5}">
                      <a16:colId xmlns:a16="http://schemas.microsoft.com/office/drawing/2014/main" val="3376668356"/>
                    </a:ext>
                  </a:extLst>
                </a:gridCol>
                <a:gridCol w="609600">
                  <a:extLst>
                    <a:ext uri="{9D8B030D-6E8A-4147-A177-3AD203B41FA5}">
                      <a16:colId xmlns:a16="http://schemas.microsoft.com/office/drawing/2014/main" val="3381505555"/>
                    </a:ext>
                  </a:extLst>
                </a:gridCol>
                <a:gridCol w="482600">
                  <a:extLst>
                    <a:ext uri="{9D8B030D-6E8A-4147-A177-3AD203B41FA5}">
                      <a16:colId xmlns:a16="http://schemas.microsoft.com/office/drawing/2014/main" val="2725086457"/>
                    </a:ext>
                  </a:extLst>
                </a:gridCol>
                <a:gridCol w="1028700">
                  <a:extLst>
                    <a:ext uri="{9D8B030D-6E8A-4147-A177-3AD203B41FA5}">
                      <a16:colId xmlns:a16="http://schemas.microsoft.com/office/drawing/2014/main" val="613213032"/>
                    </a:ext>
                  </a:extLst>
                </a:gridCol>
                <a:gridCol w="1041400">
                  <a:extLst>
                    <a:ext uri="{9D8B030D-6E8A-4147-A177-3AD203B41FA5}">
                      <a16:colId xmlns:a16="http://schemas.microsoft.com/office/drawing/2014/main" val="562371499"/>
                    </a:ext>
                  </a:extLst>
                </a:gridCol>
                <a:gridCol w="762000">
                  <a:extLst>
                    <a:ext uri="{9D8B030D-6E8A-4147-A177-3AD203B41FA5}">
                      <a16:colId xmlns:a16="http://schemas.microsoft.com/office/drawing/2014/main" val="3007123313"/>
                    </a:ext>
                  </a:extLst>
                </a:gridCol>
                <a:gridCol w="762000">
                  <a:extLst>
                    <a:ext uri="{9D8B030D-6E8A-4147-A177-3AD203B41FA5}">
                      <a16:colId xmlns:a16="http://schemas.microsoft.com/office/drawing/2014/main" val="3018214800"/>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Create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Create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End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6099519"/>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45957"/>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8157152"/>
                  </a:ext>
                </a:extLst>
              </a:tr>
            </a:tbl>
          </a:graphicData>
        </a:graphic>
      </p:graphicFrame>
      <p:graphicFrame>
        <p:nvGraphicFramePr>
          <p:cNvPr id="16" name="Table 15">
            <a:extLst>
              <a:ext uri="{FF2B5EF4-FFF2-40B4-BE49-F238E27FC236}">
                <a16:creationId xmlns:a16="http://schemas.microsoft.com/office/drawing/2014/main" id="{78B43C64-6DA6-465A-8985-4CE2D8C951D9}"/>
              </a:ext>
            </a:extLst>
          </p:cNvPr>
          <p:cNvGraphicFramePr>
            <a:graphicFrameLocks noGrp="1"/>
          </p:cNvGraphicFramePr>
          <p:nvPr>
            <p:extLst>
              <p:ext uri="{D42A27DB-BD31-4B8C-83A1-F6EECF244321}">
                <p14:modId xmlns:p14="http://schemas.microsoft.com/office/powerpoint/2010/main" val="3373167685"/>
              </p:ext>
            </p:extLst>
          </p:nvPr>
        </p:nvGraphicFramePr>
        <p:xfrm>
          <a:off x="1995693" y="5305826"/>
          <a:ext cx="7899400" cy="725805"/>
        </p:xfrm>
        <a:graphic>
          <a:graphicData uri="http://schemas.openxmlformats.org/drawingml/2006/table">
            <a:tbl>
              <a:tblPr/>
              <a:tblGrid>
                <a:gridCol w="482600">
                  <a:extLst>
                    <a:ext uri="{9D8B030D-6E8A-4147-A177-3AD203B41FA5}">
                      <a16:colId xmlns:a16="http://schemas.microsoft.com/office/drawing/2014/main" val="2781174654"/>
                    </a:ext>
                  </a:extLst>
                </a:gridCol>
                <a:gridCol w="927100">
                  <a:extLst>
                    <a:ext uri="{9D8B030D-6E8A-4147-A177-3AD203B41FA5}">
                      <a16:colId xmlns:a16="http://schemas.microsoft.com/office/drawing/2014/main" val="3649759625"/>
                    </a:ext>
                  </a:extLst>
                </a:gridCol>
                <a:gridCol w="1041400">
                  <a:extLst>
                    <a:ext uri="{9D8B030D-6E8A-4147-A177-3AD203B41FA5}">
                      <a16:colId xmlns:a16="http://schemas.microsoft.com/office/drawing/2014/main" val="385926576"/>
                    </a:ext>
                  </a:extLst>
                </a:gridCol>
                <a:gridCol w="762000">
                  <a:extLst>
                    <a:ext uri="{9D8B030D-6E8A-4147-A177-3AD203B41FA5}">
                      <a16:colId xmlns:a16="http://schemas.microsoft.com/office/drawing/2014/main" val="2255221967"/>
                    </a:ext>
                  </a:extLst>
                </a:gridCol>
                <a:gridCol w="609600">
                  <a:extLst>
                    <a:ext uri="{9D8B030D-6E8A-4147-A177-3AD203B41FA5}">
                      <a16:colId xmlns:a16="http://schemas.microsoft.com/office/drawing/2014/main" val="2539527062"/>
                    </a:ext>
                  </a:extLst>
                </a:gridCol>
                <a:gridCol w="482600">
                  <a:extLst>
                    <a:ext uri="{9D8B030D-6E8A-4147-A177-3AD203B41FA5}">
                      <a16:colId xmlns:a16="http://schemas.microsoft.com/office/drawing/2014/main" val="597213211"/>
                    </a:ext>
                  </a:extLst>
                </a:gridCol>
                <a:gridCol w="1028700">
                  <a:extLst>
                    <a:ext uri="{9D8B030D-6E8A-4147-A177-3AD203B41FA5}">
                      <a16:colId xmlns:a16="http://schemas.microsoft.com/office/drawing/2014/main" val="432757229"/>
                    </a:ext>
                  </a:extLst>
                </a:gridCol>
                <a:gridCol w="1041400">
                  <a:extLst>
                    <a:ext uri="{9D8B030D-6E8A-4147-A177-3AD203B41FA5}">
                      <a16:colId xmlns:a16="http://schemas.microsoft.com/office/drawing/2014/main" val="307502663"/>
                    </a:ext>
                  </a:extLst>
                </a:gridCol>
                <a:gridCol w="762000">
                  <a:extLst>
                    <a:ext uri="{9D8B030D-6E8A-4147-A177-3AD203B41FA5}">
                      <a16:colId xmlns:a16="http://schemas.microsoft.com/office/drawing/2014/main" val="2223208579"/>
                    </a:ext>
                  </a:extLst>
                </a:gridCol>
                <a:gridCol w="762000">
                  <a:extLst>
                    <a:ext uri="{9D8B030D-6E8A-4147-A177-3AD203B41FA5}">
                      <a16:colId xmlns:a16="http://schemas.microsoft.com/office/drawing/2014/main" val="1913236536"/>
                    </a:ext>
                  </a:extLst>
                </a:gridCol>
              </a:tblGrid>
              <a:tr h="190500">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Create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IN" sz="1100" b="1" i="0" u="none" strike="noStrike">
                          <a:solidFill>
                            <a:srgbClr val="000000"/>
                          </a:solidFill>
                          <a:effectLst/>
                          <a:latin typeface="Calibri" panose="020F0502020204030204" pitchFamily="34" charset="0"/>
                        </a:rPr>
                        <a:t>Cust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Customer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Contact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Create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a:solidFill>
                            <a:srgbClr val="000000"/>
                          </a:solidFill>
                          <a:effectLst/>
                          <a:latin typeface="Calibri" panose="020F0502020204030204" pitchFamily="34" charset="0"/>
                        </a:rPr>
                        <a:t>End 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17433514"/>
                  </a:ext>
                </a:extLst>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 </a:t>
                      </a:r>
                      <a:r>
                        <a:rPr lang="en-IN" sz="1100" b="1" i="0" u="none" strike="noStrike">
                          <a:solidFill>
                            <a:srgbClr val="00B050"/>
                          </a:solidFill>
                          <a:effectLst/>
                          <a:latin typeface="Calibri" panose="020F0502020204030204" pitchFamily="34" charset="0"/>
                        </a:rPr>
                        <a:t>Das</a:t>
                      </a:r>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02/01/2022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Atanu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8884005511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02/01/2022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5245878"/>
                  </a:ext>
                </a:extLst>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Mr. Rahul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700556644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01/01/2022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91091596"/>
                  </a:ext>
                </a:extLst>
              </a:tr>
            </a:tbl>
          </a:graphicData>
        </a:graphic>
      </p:graphicFrame>
      <p:sp>
        <p:nvSpPr>
          <p:cNvPr id="17" name="Arrow: Down 16">
            <a:extLst>
              <a:ext uri="{FF2B5EF4-FFF2-40B4-BE49-F238E27FC236}">
                <a16:creationId xmlns:a16="http://schemas.microsoft.com/office/drawing/2014/main" id="{E72A0032-9420-4D4F-8BEF-6B1404E97F50}"/>
              </a:ext>
            </a:extLst>
          </p:cNvPr>
          <p:cNvSpPr/>
          <p:nvPr/>
        </p:nvSpPr>
        <p:spPr>
          <a:xfrm>
            <a:off x="5084780" y="3905026"/>
            <a:ext cx="1721225" cy="344245"/>
          </a:xfrm>
          <a:prstGeom prst="down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tx1"/>
                </a:solidFill>
              </a:rPr>
              <a:t>Day-2</a:t>
            </a:r>
          </a:p>
        </p:txBody>
      </p:sp>
    </p:spTree>
    <p:extLst>
      <p:ext uri="{BB962C8B-B14F-4D97-AF65-F5344CB8AC3E}">
        <p14:creationId xmlns:p14="http://schemas.microsoft.com/office/powerpoint/2010/main" val="409037487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7753C14-F050-4FA4-B169-1FACE8CAE8BC}"/>
              </a:ext>
            </a:extLst>
          </p:cNvPr>
          <p:cNvPicPr>
            <a:picLocks noChangeAspect="1"/>
          </p:cNvPicPr>
          <p:nvPr/>
        </p:nvPicPr>
        <p:blipFill>
          <a:blip r:embed="rId3"/>
          <a:stretch>
            <a:fillRect/>
          </a:stretch>
        </p:blipFill>
        <p:spPr>
          <a:xfrm>
            <a:off x="6571591" y="3701988"/>
            <a:ext cx="3774871" cy="2495725"/>
          </a:xfrm>
          <a:prstGeom prst="rect">
            <a:avLst/>
          </a:prstGeom>
        </p:spPr>
      </p:pic>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41866"/>
            <a:ext cx="10972800" cy="512233"/>
          </a:xfrm>
        </p:spPr>
        <p:txBody>
          <a:bodyPr/>
          <a:lstStyle/>
          <a:p>
            <a:r>
              <a:rPr lang="en-IN" sz="2800" dirty="0"/>
              <a:t>Types Of Fact &amp; Fact Tables</a:t>
            </a:r>
          </a:p>
        </p:txBody>
      </p:sp>
      <p:sp>
        <p:nvSpPr>
          <p:cNvPr id="7" name="TextBox 6">
            <a:extLst>
              <a:ext uri="{FF2B5EF4-FFF2-40B4-BE49-F238E27FC236}">
                <a16:creationId xmlns:a16="http://schemas.microsoft.com/office/drawing/2014/main" id="{0FA24833-FA18-493E-9123-2451BD8151E4}"/>
              </a:ext>
            </a:extLst>
          </p:cNvPr>
          <p:cNvSpPr txBox="1"/>
          <p:nvPr/>
        </p:nvSpPr>
        <p:spPr>
          <a:xfrm>
            <a:off x="529703" y="1311847"/>
            <a:ext cx="2541971" cy="1785104"/>
          </a:xfrm>
          <a:prstGeom prst="rect">
            <a:avLst/>
          </a:prstGeom>
          <a:noFill/>
        </p:spPr>
        <p:txBody>
          <a:bodyPr wrap="square" numCol="1">
            <a:spAutoFit/>
          </a:bodyPr>
          <a:lstStyle/>
          <a:p>
            <a:r>
              <a:rPr lang="en-IN" sz="1400" b="1" dirty="0">
                <a:solidFill>
                  <a:srgbClr val="FFC000"/>
                </a:solidFill>
                <a:latin typeface="Calibri" panose="020F0502020204030204" pitchFamily="34" charset="0"/>
                <a:cs typeface="Calibri" panose="020F0502020204030204" pitchFamily="34" charset="0"/>
              </a:rPr>
              <a:t>Types of Fact(s):</a:t>
            </a:r>
          </a:p>
          <a:p>
            <a:endParaRPr lang="en-IN" sz="1200" b="1"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Additive</a:t>
            </a:r>
            <a:r>
              <a:rPr lang="en-IN" sz="1200" dirty="0">
                <a:latin typeface="Calibri" panose="020F0502020204030204" pitchFamily="34" charset="0"/>
                <a:cs typeface="Calibri" panose="020F0502020204030204" pitchFamily="34" charset="0"/>
              </a:rPr>
              <a:t>: Can be added to all dimensions.</a:t>
            </a: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Non-additive</a:t>
            </a:r>
            <a:r>
              <a:rPr lang="en-IN" sz="1200" dirty="0">
                <a:latin typeface="Calibri" panose="020F0502020204030204" pitchFamily="34" charset="0"/>
                <a:cs typeface="Calibri" panose="020F0502020204030204" pitchFamily="34" charset="0"/>
              </a:rPr>
              <a:t>: Cannot be added to all dimensions.</a:t>
            </a:r>
          </a:p>
          <a:p>
            <a:pPr marL="171450" indent="-171450">
              <a:buFont typeface="Arial" panose="020B0604020202020204" pitchFamily="34" charset="0"/>
              <a:buChar char="•"/>
            </a:pPr>
            <a:r>
              <a:rPr lang="en-IN" sz="1200" b="1" dirty="0">
                <a:latin typeface="Calibri" panose="020F0502020204030204" pitchFamily="34" charset="0"/>
                <a:cs typeface="Calibri" panose="020F0502020204030204" pitchFamily="34" charset="0"/>
              </a:rPr>
              <a:t>Semi-additive</a:t>
            </a:r>
            <a:r>
              <a:rPr lang="en-IN" sz="1200" dirty="0">
                <a:latin typeface="Calibri" panose="020F0502020204030204" pitchFamily="34" charset="0"/>
                <a:cs typeface="Calibri" panose="020F0502020204030204" pitchFamily="34" charset="0"/>
              </a:rPr>
              <a:t>: Can be added to only some dimensions and not across others.</a:t>
            </a:r>
          </a:p>
        </p:txBody>
      </p:sp>
      <p:sp>
        <p:nvSpPr>
          <p:cNvPr id="8" name="TextBox 7">
            <a:extLst>
              <a:ext uri="{FF2B5EF4-FFF2-40B4-BE49-F238E27FC236}">
                <a16:creationId xmlns:a16="http://schemas.microsoft.com/office/drawing/2014/main" id="{587B326B-1AAF-4525-9B5E-FFF8412EC219}"/>
              </a:ext>
            </a:extLst>
          </p:cNvPr>
          <p:cNvSpPr txBox="1"/>
          <p:nvPr/>
        </p:nvSpPr>
        <p:spPr>
          <a:xfrm>
            <a:off x="8308022" y="1182162"/>
            <a:ext cx="2611512" cy="2677656"/>
          </a:xfrm>
          <a:prstGeom prst="rect">
            <a:avLst/>
          </a:prstGeom>
          <a:noFill/>
        </p:spPr>
        <p:txBody>
          <a:bodyPr wrap="square" numCol="1">
            <a:spAutoFit/>
          </a:bodyPr>
          <a:lstStyle/>
          <a:p>
            <a:r>
              <a:rPr lang="en-IN" sz="1200" b="1" dirty="0">
                <a:solidFill>
                  <a:srgbClr val="FFC000"/>
                </a:solidFill>
                <a:latin typeface="Calibri" panose="020F0502020204030204" pitchFamily="34" charset="0"/>
                <a:cs typeface="Calibri" panose="020F0502020204030204" pitchFamily="34" charset="0"/>
              </a:rPr>
              <a:t>Types of Fact Table(s):</a:t>
            </a:r>
          </a:p>
          <a:p>
            <a:endParaRPr lang="en-IN" sz="1200" b="1" dirty="0">
              <a:latin typeface="Calibri" panose="020F0502020204030204" pitchFamily="34" charset="0"/>
              <a:cs typeface="Calibri" panose="020F0502020204030204" pitchFamily="34" charset="0"/>
            </a:endParaRPr>
          </a:p>
          <a:p>
            <a:r>
              <a:rPr lang="en-IN" sz="1200" b="1" dirty="0">
                <a:latin typeface="Calibri" panose="020F0502020204030204" pitchFamily="34" charset="0"/>
                <a:cs typeface="Calibri" panose="020F0502020204030204" pitchFamily="34" charset="0"/>
              </a:rPr>
              <a:t>Transactional</a:t>
            </a:r>
            <a:r>
              <a:rPr lang="en-IN" sz="1200" dirty="0">
                <a:latin typeface="Calibri" panose="020F0502020204030204" pitchFamily="34" charset="0"/>
                <a:cs typeface="Calibri" panose="020F0502020204030204" pitchFamily="34" charset="0"/>
              </a:rPr>
              <a:t>: One row per line of a transaction.</a:t>
            </a:r>
          </a:p>
          <a:p>
            <a:endParaRPr lang="en-IN" sz="1200" dirty="0">
              <a:latin typeface="Calibri" panose="020F0502020204030204" pitchFamily="34" charset="0"/>
              <a:cs typeface="Calibri" panose="020F0502020204030204" pitchFamily="34" charset="0"/>
            </a:endParaRPr>
          </a:p>
          <a:p>
            <a:r>
              <a:rPr lang="en-IN" sz="1200" b="1" dirty="0">
                <a:latin typeface="Calibri" panose="020F0502020204030204" pitchFamily="34" charset="0"/>
                <a:cs typeface="Calibri" panose="020F0502020204030204" pitchFamily="34" charset="0"/>
              </a:rPr>
              <a:t>Periodic Snapshots</a:t>
            </a:r>
            <a:r>
              <a:rPr lang="en-IN" sz="1200" dirty="0">
                <a:latin typeface="Calibri" panose="020F0502020204030204" pitchFamily="34" charset="0"/>
                <a:cs typeface="Calibri" panose="020F0502020204030204" pitchFamily="34" charset="0"/>
              </a:rPr>
              <a:t>: Snapshots in a period of time. The source data of the periodic snapshots fact table is data from a transaction fact table where you choose a period to get the output.</a:t>
            </a:r>
          </a:p>
          <a:p>
            <a:endParaRPr lang="en-IN" sz="1200" dirty="0">
              <a:latin typeface="Calibri" panose="020F0502020204030204" pitchFamily="34" charset="0"/>
              <a:cs typeface="Calibri" panose="020F0502020204030204" pitchFamily="34" charset="0"/>
            </a:endParaRPr>
          </a:p>
          <a:p>
            <a:r>
              <a:rPr lang="en-IN" sz="1200" b="1" dirty="0">
                <a:latin typeface="Calibri" panose="020F0502020204030204" pitchFamily="34" charset="0"/>
                <a:cs typeface="Calibri" panose="020F0502020204030204" pitchFamily="34" charset="0"/>
              </a:rPr>
              <a:t>Accumulating Snapshots</a:t>
            </a:r>
            <a:r>
              <a:rPr lang="en-IN" sz="1200" dirty="0">
                <a:latin typeface="Calibri" panose="020F0502020204030204" pitchFamily="34" charset="0"/>
                <a:cs typeface="Calibri" panose="020F0502020204030204" pitchFamily="34" charset="0"/>
              </a:rPr>
              <a:t>: Describes the activity of a business process.</a:t>
            </a:r>
          </a:p>
          <a:p>
            <a:endParaRPr lang="en-IN" sz="1200" b="1"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397B852E-EA42-453C-BC35-670440E91BEB}"/>
              </a:ext>
            </a:extLst>
          </p:cNvPr>
          <p:cNvPicPr>
            <a:picLocks noChangeAspect="1"/>
          </p:cNvPicPr>
          <p:nvPr/>
        </p:nvPicPr>
        <p:blipFill>
          <a:blip r:embed="rId4"/>
          <a:stretch>
            <a:fillRect/>
          </a:stretch>
        </p:blipFill>
        <p:spPr>
          <a:xfrm>
            <a:off x="3140924" y="1185885"/>
            <a:ext cx="3375286" cy="3431261"/>
          </a:xfrm>
          <a:prstGeom prst="rect">
            <a:avLst/>
          </a:prstGeom>
        </p:spPr>
      </p:pic>
      <p:sp>
        <p:nvSpPr>
          <p:cNvPr id="14" name="Flowchart: Connector 13">
            <a:extLst>
              <a:ext uri="{FF2B5EF4-FFF2-40B4-BE49-F238E27FC236}">
                <a16:creationId xmlns:a16="http://schemas.microsoft.com/office/drawing/2014/main" id="{7B593585-9295-4E14-949A-EB9F67D69EA7}"/>
              </a:ext>
            </a:extLst>
          </p:cNvPr>
          <p:cNvSpPr/>
          <p:nvPr/>
        </p:nvSpPr>
        <p:spPr>
          <a:xfrm>
            <a:off x="3023542" y="4265891"/>
            <a:ext cx="117382" cy="150920"/>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800" b="1" dirty="0">
                <a:solidFill>
                  <a:schemeClr val="tx1"/>
                </a:solidFill>
                <a:latin typeface="Calibri" panose="020F0502020204030204" pitchFamily="34" charset="0"/>
                <a:cs typeface="Calibri" panose="020F0502020204030204" pitchFamily="34" charset="0"/>
              </a:rPr>
              <a:t>1</a:t>
            </a:r>
          </a:p>
        </p:txBody>
      </p:sp>
      <p:sp>
        <p:nvSpPr>
          <p:cNvPr id="15" name="Flowchart: Connector 14">
            <a:extLst>
              <a:ext uri="{FF2B5EF4-FFF2-40B4-BE49-F238E27FC236}">
                <a16:creationId xmlns:a16="http://schemas.microsoft.com/office/drawing/2014/main" id="{024379FB-B3D2-4487-A70F-EB2C42779863}"/>
              </a:ext>
            </a:extLst>
          </p:cNvPr>
          <p:cNvSpPr/>
          <p:nvPr/>
        </p:nvSpPr>
        <p:spPr>
          <a:xfrm>
            <a:off x="3023542" y="3863542"/>
            <a:ext cx="117382" cy="150920"/>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800" b="1" dirty="0">
                <a:solidFill>
                  <a:schemeClr val="tx1"/>
                </a:solidFill>
                <a:latin typeface="Calibri" panose="020F0502020204030204" pitchFamily="34" charset="0"/>
                <a:cs typeface="Calibri" panose="020F0502020204030204" pitchFamily="34" charset="0"/>
              </a:rPr>
              <a:t>2</a:t>
            </a:r>
          </a:p>
        </p:txBody>
      </p:sp>
      <p:sp>
        <p:nvSpPr>
          <p:cNvPr id="18" name="Flowchart: Connector 17">
            <a:extLst>
              <a:ext uri="{FF2B5EF4-FFF2-40B4-BE49-F238E27FC236}">
                <a16:creationId xmlns:a16="http://schemas.microsoft.com/office/drawing/2014/main" id="{23711EE7-14C7-49CD-B352-B4AECE97F904}"/>
              </a:ext>
            </a:extLst>
          </p:cNvPr>
          <p:cNvSpPr/>
          <p:nvPr/>
        </p:nvSpPr>
        <p:spPr>
          <a:xfrm>
            <a:off x="6633735" y="5503440"/>
            <a:ext cx="117382" cy="150920"/>
          </a:xfrm>
          <a:prstGeom prst="flowChartConnector">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800" b="1" dirty="0">
                <a:solidFill>
                  <a:schemeClr val="tx1"/>
                </a:solidFill>
                <a:latin typeface="Calibri" panose="020F0502020204030204" pitchFamily="34" charset="0"/>
                <a:cs typeface="Calibri" panose="020F0502020204030204" pitchFamily="34" charset="0"/>
              </a:rPr>
              <a:t>3</a:t>
            </a:r>
          </a:p>
        </p:txBody>
      </p:sp>
    </p:spTree>
    <p:extLst>
      <p:ext uri="{BB962C8B-B14F-4D97-AF65-F5344CB8AC3E}">
        <p14:creationId xmlns:p14="http://schemas.microsoft.com/office/powerpoint/2010/main" val="152800550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1_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2_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Presentation">
  <a:themeElements>
    <a:clrScheme name="EY Presentation 1">
      <a:dk1>
        <a:srgbClr val="000000"/>
      </a:dk1>
      <a:lt1>
        <a:srgbClr val="FFFFFF"/>
      </a:lt1>
      <a:dk2>
        <a:srgbClr val="FFD200"/>
      </a:dk2>
      <a:lt2>
        <a:srgbClr val="646464"/>
      </a:lt2>
      <a:accent1>
        <a:srgbClr val="808080"/>
      </a:accent1>
      <a:accent2>
        <a:srgbClr val="FFD200"/>
      </a:accent2>
      <a:accent3>
        <a:srgbClr val="FFFFFF"/>
      </a:accent3>
      <a:accent4>
        <a:srgbClr val="000000"/>
      </a:accent4>
      <a:accent5>
        <a:srgbClr val="C0C0C0"/>
      </a:accent5>
      <a:accent6>
        <a:srgbClr val="E7BE00"/>
      </a:accent6>
      <a:hlink>
        <a:srgbClr val="999999"/>
      </a:hlink>
      <a:folHlink>
        <a:srgbClr val="CCCCCC"/>
      </a:folHlink>
    </a:clrScheme>
    <a:fontScheme name="EY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1800" b="0" i="0" u="none" strike="noStrike" cap="none" normalizeH="0" baseline="0" smtClean="0">
            <a:ln>
              <a:noFill/>
            </a:ln>
            <a:solidFill>
              <a:schemeClr val="bg1"/>
            </a:solidFill>
            <a:effectLst/>
            <a:latin typeface="Arial" charset="0"/>
          </a:defRPr>
        </a:defPPr>
      </a:lstStyle>
    </a:lnDef>
  </a:objectDefaults>
  <a:extraClrSchemeLst>
    <a:extraClrScheme>
      <a:clrScheme name="EY Presentation 1">
        <a:dk1>
          <a:srgbClr val="000000"/>
        </a:dk1>
        <a:lt1>
          <a:srgbClr val="FFFFFF"/>
        </a:lt1>
        <a:dk2>
          <a:srgbClr val="FFD200"/>
        </a:dk2>
        <a:lt2>
          <a:srgbClr val="646464"/>
        </a:lt2>
        <a:accent1>
          <a:srgbClr val="808080"/>
        </a:accent1>
        <a:accent2>
          <a:srgbClr val="FFD200"/>
        </a:accent2>
        <a:accent3>
          <a:srgbClr val="FFFFFF"/>
        </a:accent3>
        <a:accent4>
          <a:srgbClr val="000000"/>
        </a:accent4>
        <a:accent5>
          <a:srgbClr val="C0C0C0"/>
        </a:accent5>
        <a:accent6>
          <a:srgbClr val="E7BE00"/>
        </a:accent6>
        <a:hlink>
          <a:srgbClr val="999999"/>
        </a:hlink>
        <a:folHlink>
          <a:srgbClr val="CCCCCC"/>
        </a:folHlink>
      </a:clrScheme>
      <a:clrMap bg1="lt1" tx1="dk1" bg2="lt2" tx2="dk2" accent1="accent1" accent2="accent2" accent3="accent3" accent4="accent4" accent5="accent5" accent6="accent6" hlink="hlink" folHlink="folHlink"/>
    </a:extraClrScheme>
    <a:extraClrScheme>
      <a:clrScheme name="EY Presentation 2">
        <a:dk1>
          <a:srgbClr val="FFFFFF"/>
        </a:dk1>
        <a:lt1>
          <a:srgbClr val="FFFFFF"/>
        </a:lt1>
        <a:dk2>
          <a:srgbClr val="333333"/>
        </a:dk2>
        <a:lt2>
          <a:srgbClr val="FFD200"/>
        </a:lt2>
        <a:accent1>
          <a:srgbClr val="FFD200"/>
        </a:accent1>
        <a:accent2>
          <a:srgbClr val="808080"/>
        </a:accent2>
        <a:accent3>
          <a:srgbClr val="ADADAD"/>
        </a:accent3>
        <a:accent4>
          <a:srgbClr val="DADADA"/>
        </a:accent4>
        <a:accent5>
          <a:srgbClr val="FFE5AA"/>
        </a:accent5>
        <a:accent6>
          <a:srgbClr val="737373"/>
        </a:accent6>
        <a:hlink>
          <a:srgbClr val="999999"/>
        </a:hlink>
        <a:folHlink>
          <a:srgbClr val="CCCCCC"/>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10.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11.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12.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13.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2.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3.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4.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5.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6.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7.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8.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ppt/theme/themeOverride9.xml><?xml version="1.0" encoding="utf-8"?>
<a:themeOverride xmlns:a="http://schemas.openxmlformats.org/drawingml/2006/main">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themeOverride>
</file>

<file path=docProps/app.xml><?xml version="1.0" encoding="utf-8"?>
<Properties xmlns="http://schemas.openxmlformats.org/officeDocument/2006/extended-properties" xmlns:vt="http://schemas.openxmlformats.org/officeDocument/2006/docPropsVTypes">
  <Template/>
  <TotalTime>1617</TotalTime>
  <Words>1555</Words>
  <Application>Microsoft Office PowerPoint</Application>
  <PresentationFormat>Widescreen</PresentationFormat>
  <Paragraphs>373</Paragraphs>
  <Slides>15</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vt:lpstr>
      <vt:lpstr>Calibri</vt:lpstr>
      <vt:lpstr>Calibri Light</vt:lpstr>
      <vt:lpstr>EYInterstate</vt:lpstr>
      <vt:lpstr>EYInterstate Light</vt:lpstr>
      <vt:lpstr>EYInterstate Regular</vt:lpstr>
      <vt:lpstr>PT Sans</vt:lpstr>
      <vt:lpstr>EY_Presentation_Regular_Print</vt:lpstr>
      <vt:lpstr>1_EY_Presentation_Regular_Print</vt:lpstr>
      <vt:lpstr>2_EY_Presentation_Regular_Print</vt:lpstr>
      <vt:lpstr>EY Presentation</vt:lpstr>
      <vt:lpstr>Office Theme</vt:lpstr>
      <vt:lpstr>3_EY_Presentation_Regular_Print</vt:lpstr>
      <vt:lpstr>Data Modelling Session Module-3</vt:lpstr>
      <vt:lpstr>Introduction</vt:lpstr>
      <vt:lpstr>Star Schema</vt:lpstr>
      <vt:lpstr>Types Of Dimension</vt:lpstr>
      <vt:lpstr>Types Of Dimension</vt:lpstr>
      <vt:lpstr>SCD Types</vt:lpstr>
      <vt:lpstr>SCD Types (continued)</vt:lpstr>
      <vt:lpstr>SCD Types (Advance)</vt:lpstr>
      <vt:lpstr>Types Of Fact &amp; Fact Tables</vt:lpstr>
      <vt:lpstr>Types Of Fact &amp; Fact Tables</vt:lpstr>
      <vt:lpstr>Types Of Fact Tables</vt:lpstr>
      <vt:lpstr>Types Of Fact Tables</vt:lpstr>
      <vt:lpstr>OLAP vs OLTP</vt:lpstr>
      <vt:lpstr>Data Modelling Software &amp;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DataModeling</dc:title>
  <dc:creator>Atanu.Das@gds.ey.com</dc:creator>
  <cp:lastModifiedBy>Atanu Das</cp:lastModifiedBy>
  <cp:revision>122</cp:revision>
  <dcterms:created xsi:type="dcterms:W3CDTF">2019-10-20T11:53:42Z</dcterms:created>
  <dcterms:modified xsi:type="dcterms:W3CDTF">2022-09-16T14:35:24Z</dcterms:modified>
</cp:coreProperties>
</file>