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94" r:id="rId5"/>
    <p:sldId id="295" r:id="rId6"/>
    <p:sldId id="262" r:id="rId7"/>
    <p:sldId id="298" r:id="rId8"/>
    <p:sldId id="318" r:id="rId9"/>
    <p:sldId id="320" r:id="rId10"/>
    <p:sldId id="319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8"/>
            <p14:sldId id="318"/>
            <p14:sldId id="320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Rally Tool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9356" y="341216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2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5" y="2748159"/>
            <a:ext cx="6018423" cy="252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0" y="1375541"/>
            <a:ext cx="3019425" cy="862834"/>
          </a:xfrm>
        </p:spPr>
        <p:txBody>
          <a:bodyPr/>
          <a:lstStyle/>
          <a:p>
            <a:r>
              <a:rPr lang="th-TH" b="1" u="sng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u="sng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0" y="2514600"/>
            <a:ext cx="5895975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29450" cy="3631019"/>
          </a:xfrm>
        </p:spPr>
        <p:txBody>
          <a:bodyPr/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ภาพรวมของซอฟต์แวร์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ภาพรวมการทำงาน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ข้อมูลราคาของโปรแกรม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ตัวอย่างโปรแกรม</a:t>
            </a:r>
          </a:p>
          <a:p>
            <a:endParaRPr lang="th-TH" b="1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sternseminary.edu/transformedblog/wp-content/uploads/2011/11/repairmen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60" y="1885950"/>
            <a:ext cx="420275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511676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ภาพรวมของซอฟต์แวร์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ภาพรวมของซอฟต์แวร์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http://project-management.com/wp-content/uploads/2012/06/rally-logo-300x19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77" y="4461167"/>
            <a:ext cx="1946563" cy="115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1463904" y="2157515"/>
            <a:ext cx="2465120" cy="8762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ซอฟต์แวร์สำหรับการบริหารโปรเจค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0" y="4618771"/>
            <a:ext cx="2495797" cy="8406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ผลิตโดยบริษัท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Rally Software Development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49957" y="2163101"/>
            <a:ext cx="2502726" cy="731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ใช้งานง่ายโคตรๆ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7307" y="4620749"/>
            <a:ext cx="2886693" cy="8386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เหมาะกับองค์กรที่มีแนวความคิดแบบ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Agile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Down Arrow 15"/>
          <p:cNvSpPr/>
          <p:nvPr/>
        </p:nvSpPr>
        <p:spPr>
          <a:xfrm rot="5400000">
            <a:off x="2573779" y="4690640"/>
            <a:ext cx="542925" cy="6988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Down Arrow 16"/>
          <p:cNvSpPr/>
          <p:nvPr/>
        </p:nvSpPr>
        <p:spPr>
          <a:xfrm rot="12948393">
            <a:off x="4953677" y="3100051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Down Arrow 17"/>
          <p:cNvSpPr/>
          <p:nvPr/>
        </p:nvSpPr>
        <p:spPr>
          <a:xfrm rot="9241131">
            <a:off x="3175691" y="3097847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 rot="16200000">
            <a:off x="5491471" y="4659681"/>
            <a:ext cx="542925" cy="7588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53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ภาพรวมการทำงาน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0" y="1310760"/>
            <a:ext cx="2205360" cy="73574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Rally</a:t>
            </a:r>
            <a:endParaRPr lang="th-TH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27611" y="2285029"/>
            <a:ext cx="2465120" cy="8762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แนวความคิด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28554" y="4499125"/>
            <a:ext cx="2824596" cy="9425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การจัดการด้านเวลาและราคา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62444" y="3374374"/>
            <a:ext cx="2502726" cy="888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การจัดการความต้องการ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0" y="5640138"/>
            <a:ext cx="2607130" cy="8386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การจัดการด้านคุณภาพ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1" y="3656806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ข้อมูลราคาของโปรแกรม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http://project-management.com/wp-content/uploads/2012/06/rally-pric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58" y="2007094"/>
            <a:ext cx="6760861" cy="3443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ข้อมูลราคาของโปรแกรม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13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3058379" y="3625056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ตัวอย่างของโปรแกรม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192</Words>
  <Application>Microsoft Office PowerPoint</Application>
  <PresentationFormat>On-screen Show (4:3)</PresentationFormat>
  <Paragraphs>58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Cordia New</vt:lpstr>
      <vt:lpstr>TH Sarabun New</vt:lpstr>
      <vt:lpstr>Office Theme</vt:lpstr>
      <vt:lpstr>Rally Tool</vt:lpstr>
      <vt:lpstr>สมาชิกกลุ่ม 6</vt:lpstr>
      <vt:lpstr>Outline</vt:lpstr>
      <vt:lpstr>ภาพรวมของซอฟต์แวร์</vt:lpstr>
      <vt:lpstr>ภาพรวมของซอฟต์แวร์</vt:lpstr>
      <vt:lpstr>ภาพรวมการทำงาน</vt:lpstr>
      <vt:lpstr>ข้อมูลราคาของโปรแกรม</vt:lpstr>
      <vt:lpstr>ข้อมูลราคาของโปรแกรม</vt:lpstr>
      <vt:lpstr>ตัวอย่างของโปรแกรม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Supatra Insri</cp:lastModifiedBy>
  <cp:revision>136</cp:revision>
  <dcterms:created xsi:type="dcterms:W3CDTF">2013-01-28T12:32:18Z</dcterms:created>
  <dcterms:modified xsi:type="dcterms:W3CDTF">2015-11-13T16:01:33Z</dcterms:modified>
</cp:coreProperties>
</file>