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1" r:id="rId4"/>
    <p:sldId id="294" r:id="rId5"/>
    <p:sldId id="293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30" r:id="rId18"/>
    <p:sldId id="329" r:id="rId19"/>
    <p:sldId id="31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ส่วนเริ่มต้น" id="{0DC94A74-4B14-4D3B-AAD1-1D39727FCDE3}">
          <p14:sldIdLst>
            <p14:sldId id="256"/>
            <p14:sldId id="260"/>
            <p14:sldId id="261"/>
            <p14:sldId id="294"/>
            <p14:sldId id="293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30"/>
            <p14:sldId id="329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21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E1485-09E6-40AA-8018-969349908E3A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075E7-2DBD-4394-BB71-745825395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3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6490" y="2246807"/>
            <a:ext cx="5591710" cy="14700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th-TH" dirty="0" smtClean="0"/>
              <a:t>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6490" y="3719940"/>
            <a:ext cx="559171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9364"/>
            <a:ext cx="2133600" cy="365125"/>
          </a:xfrm>
        </p:spPr>
        <p:txBody>
          <a:bodyPr/>
          <a:lstStyle/>
          <a:p>
            <a:r>
              <a:rPr lang="en-US" smtClean="0"/>
              <a:t>26 September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9364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441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www.eng.chula.ac.th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9150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3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04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582" y="1600200"/>
            <a:ext cx="5694218" cy="45259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>
              <a:alpha val="69804"/>
            </a:srgbClr>
          </a:solidFill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4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2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2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5752"/>
            <a:ext cx="7365076" cy="85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10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104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810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www.eng.chula.ac.th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86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4559" y="3246634"/>
            <a:ext cx="7407666" cy="2137026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Behavioral Models</a:t>
            </a:r>
            <a:r>
              <a:rPr lang="th-TH" sz="5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GB" baseline="30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Triple B Fitness </a:t>
            </a:r>
            <a:r>
              <a:rPr lang="en-GB" baseline="30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Centre </a:t>
            </a:r>
            <a:r>
              <a:rPr lang="en-GB" baseline="30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Management System </a:t>
            </a:r>
            <a:r>
              <a:rPr lang="en-GB" baseline="30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GB" baseline="30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sz="4800" dirty="0">
              <a:latin typeface="TH Sarabun New" pitchFamily="34" charset="-34"/>
              <a:cs typeface="TH Sarabun New" pitchFamily="34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133600" y="1703636"/>
            <a:ext cx="6553200" cy="452596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th-TH" sz="28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782674" cy="862834"/>
          </a:xfrm>
        </p:spPr>
        <p:txBody>
          <a:bodyPr>
            <a:normAutofit/>
          </a:bodyPr>
          <a:lstStyle/>
          <a:p>
            <a:r>
              <a:rPr lang="th-TH" sz="3600" b="1" dirty="0" smtClean="0">
                <a:latin typeface="TH Sarabun New" pitchFamily="34" charset="-34"/>
                <a:cs typeface="TH Sarabun New" pitchFamily="34" charset="-34"/>
              </a:rPr>
              <a:t>จัดการสินค้าคงคลัง</a:t>
            </a:r>
            <a:endParaRPr lang="en-GB" sz="36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60771"/>
            <a:ext cx="5731510" cy="4298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802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133600" y="1703636"/>
            <a:ext cx="6553200" cy="452596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th-TH" sz="28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782674" cy="862834"/>
          </a:xfrm>
        </p:spPr>
        <p:txBody>
          <a:bodyPr>
            <a:normAutofit/>
          </a:bodyPr>
          <a:lstStyle/>
          <a:p>
            <a:r>
              <a:rPr lang="th-TH" sz="3600" b="1" dirty="0" smtClean="0">
                <a:latin typeface="TH Sarabun New" pitchFamily="34" charset="-34"/>
                <a:cs typeface="TH Sarabun New" pitchFamily="34" charset="-34"/>
              </a:rPr>
              <a:t>จัดการออกรายงาน</a:t>
            </a:r>
            <a:endParaRPr lang="en-GB" sz="36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64" y="1647129"/>
            <a:ext cx="5731510" cy="4297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068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133600" y="1703636"/>
            <a:ext cx="6553200" cy="452596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th-TH" sz="28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782674" cy="862834"/>
          </a:xfrm>
        </p:spPr>
        <p:txBody>
          <a:bodyPr>
            <a:normAutofit/>
          </a:bodyPr>
          <a:lstStyle/>
          <a:p>
            <a:r>
              <a:rPr lang="th-TH" sz="3600" b="1" dirty="0" smtClean="0">
                <a:latin typeface="TH Sarabun New" pitchFamily="34" charset="-34"/>
                <a:cs typeface="TH Sarabun New" pitchFamily="34" charset="-34"/>
              </a:rPr>
              <a:t>ประเมินเป้าหมายยอดขาย</a:t>
            </a:r>
            <a:endParaRPr lang="en-GB" sz="36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824" y="1703636"/>
            <a:ext cx="6864751" cy="4297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302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30537" y="3669195"/>
            <a:ext cx="7772400" cy="1362075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BEHAVIORAL STATE MACHAINE</a:t>
            </a:r>
            <a:endParaRPr lang="th-TH" sz="4400" dirty="0">
              <a:solidFill>
                <a:srgbClr val="C00000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5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latin typeface="TH Sarabun New" pitchFamily="34" charset="-34"/>
                <a:cs typeface="TH Sarabun New" pitchFamily="34" charset="-34"/>
              </a:rPr>
              <a:t>BEHAVIORAL STATE MACHINE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779893" y="3193197"/>
            <a:ext cx="5716835" cy="258088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>
            <a:normAutofit/>
          </a:bodyPr>
          <a:lstStyle/>
          <a:p>
            <a:pPr marL="627063" indent="-449263">
              <a:spcBef>
                <a:spcPct val="20000"/>
              </a:spcBef>
              <a:buFont typeface="Wingdings" pitchFamily="2" charset="2"/>
              <a:buChar char="v"/>
              <a:tabLst>
                <a:tab pos="534988" algn="l"/>
              </a:tabLst>
            </a:pPr>
            <a:r>
              <a:rPr lang="th-TH" sz="3200" b="1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ตรวจสอบสิทธิ์ผู้เข้าใช้ระบบ</a:t>
            </a:r>
          </a:p>
          <a:p>
            <a:pPr marL="627063" indent="-449263">
              <a:spcBef>
                <a:spcPct val="20000"/>
              </a:spcBef>
              <a:buFont typeface="Wingdings" pitchFamily="2" charset="2"/>
              <a:buChar char="v"/>
              <a:tabLst>
                <a:tab pos="534988" algn="l"/>
              </a:tabLst>
            </a:pPr>
            <a:r>
              <a:rPr lang="th-TH" sz="3200" b="1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จัดการชั้นเรียน</a:t>
            </a:r>
          </a:p>
          <a:p>
            <a:pPr marL="627063" indent="-449263">
              <a:spcBef>
                <a:spcPct val="20000"/>
              </a:spcBef>
              <a:buFont typeface="Wingdings" pitchFamily="2" charset="2"/>
              <a:buChar char="v"/>
              <a:tabLst>
                <a:tab pos="534988" algn="l"/>
              </a:tabLst>
            </a:pPr>
            <a:r>
              <a:rPr lang="th-TH" sz="3200" b="1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ออกรายงาน</a:t>
            </a:r>
          </a:p>
        </p:txBody>
      </p:sp>
    </p:spTree>
    <p:extLst>
      <p:ext uri="{BB962C8B-B14F-4D97-AF65-F5344CB8AC3E}">
        <p14:creationId xmlns:p14="http://schemas.microsoft.com/office/powerpoint/2010/main" val="61738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782674" cy="862834"/>
          </a:xfrm>
        </p:spPr>
        <p:txBody>
          <a:bodyPr>
            <a:normAutofit/>
          </a:bodyPr>
          <a:lstStyle/>
          <a:p>
            <a:r>
              <a:rPr lang="th-TH" sz="3600" b="1" dirty="0" smtClean="0">
                <a:latin typeface="TH Sarabun New" pitchFamily="34" charset="-34"/>
                <a:cs typeface="TH Sarabun New" pitchFamily="34" charset="-34"/>
              </a:rPr>
              <a:t>ตรวจสอบสิทธิ์เข้าใช้ระบบ</a:t>
            </a:r>
            <a:endParaRPr lang="en-GB" sz="36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pic>
        <p:nvPicPr>
          <p:cNvPr id="11" name="Picture 10" descr="Sequese Diagram &amp; State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1555" y="3308538"/>
            <a:ext cx="6129552" cy="16449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837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2391471" y="2115689"/>
            <a:ext cx="6553200" cy="4007709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th-TH" sz="2800" b="1" dirty="0" smtClean="0">
                <a:latin typeface="TH Sarabun New" pitchFamily="34" charset="-34"/>
                <a:cs typeface="TH Sarabun New" pitchFamily="34" charset="-34"/>
              </a:rPr>
              <a:t>การสอนแบบส่วนตัว</a:t>
            </a:r>
            <a:endParaRPr lang="th-TH" sz="28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067" y="554804"/>
            <a:ext cx="7782674" cy="862834"/>
          </a:xfrm>
        </p:spPr>
        <p:txBody>
          <a:bodyPr>
            <a:normAutofit/>
          </a:bodyPr>
          <a:lstStyle/>
          <a:p>
            <a:r>
              <a:rPr lang="th-TH" sz="3600" b="1" dirty="0" smtClean="0">
                <a:latin typeface="TH Sarabun New" pitchFamily="34" charset="-34"/>
                <a:cs typeface="TH Sarabun New" pitchFamily="34" charset="-34"/>
              </a:rPr>
              <a:t>จัดการชั้นเรียน</a:t>
            </a:r>
            <a:endParaRPr lang="en-GB" sz="36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pic>
        <p:nvPicPr>
          <p:cNvPr id="14" name="รูปภาพ 2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316" y="3185458"/>
            <a:ext cx="5731510" cy="1868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250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2391471" y="2115689"/>
            <a:ext cx="6553200" cy="4007709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th-TH" sz="2800" b="1" dirty="0" smtClean="0">
                <a:latin typeface="TH Sarabun New" pitchFamily="34" charset="-34"/>
                <a:cs typeface="TH Sarabun New" pitchFamily="34" charset="-34"/>
              </a:rPr>
              <a:t>การสอนแบบกลุ่ม</a:t>
            </a:r>
            <a:endParaRPr lang="th-TH" sz="28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782674" cy="862834"/>
          </a:xfrm>
        </p:spPr>
        <p:txBody>
          <a:bodyPr>
            <a:normAutofit/>
          </a:bodyPr>
          <a:lstStyle/>
          <a:p>
            <a:r>
              <a:rPr lang="th-TH" sz="3600" b="1" dirty="0" smtClean="0">
                <a:latin typeface="TH Sarabun New" pitchFamily="34" charset="-34"/>
                <a:cs typeface="TH Sarabun New" pitchFamily="34" charset="-34"/>
              </a:rPr>
              <a:t>จัดการชั้นเรียน </a:t>
            </a:r>
            <a:r>
              <a:rPr lang="en-GB" sz="3600" b="1" dirty="0" smtClean="0">
                <a:latin typeface="TH Sarabun New" pitchFamily="34" charset="-34"/>
                <a:cs typeface="TH Sarabun New" pitchFamily="34" charset="-34"/>
              </a:rPr>
              <a:t>(</a:t>
            </a:r>
            <a:r>
              <a:rPr lang="th-TH" sz="3600" b="1" dirty="0" smtClean="0">
                <a:latin typeface="TH Sarabun New" pitchFamily="34" charset="-34"/>
                <a:cs typeface="TH Sarabun New" pitchFamily="34" charset="-34"/>
              </a:rPr>
              <a:t>ต่อ</a:t>
            </a:r>
            <a:r>
              <a:rPr lang="en-GB" sz="3600" b="1" dirty="0" smtClean="0">
                <a:latin typeface="TH Sarabun New" pitchFamily="34" charset="-34"/>
                <a:cs typeface="TH Sarabun New" pitchFamily="34" charset="-34"/>
              </a:rPr>
              <a:t>)</a:t>
            </a:r>
            <a:endParaRPr lang="en-GB" sz="36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pic>
        <p:nvPicPr>
          <p:cNvPr id="13" name="รูปภาพ 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90" y="3126720"/>
            <a:ext cx="5731510" cy="1985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819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782674" cy="862834"/>
          </a:xfrm>
        </p:spPr>
        <p:txBody>
          <a:bodyPr>
            <a:normAutofit/>
          </a:bodyPr>
          <a:lstStyle/>
          <a:p>
            <a:r>
              <a:rPr lang="th-TH" sz="3600" b="1" dirty="0" smtClean="0">
                <a:latin typeface="TH Sarabun New" pitchFamily="34" charset="-34"/>
                <a:cs typeface="TH Sarabun New" pitchFamily="34" charset="-34"/>
              </a:rPr>
              <a:t>การออกรายงาน</a:t>
            </a:r>
            <a:endParaRPr lang="en-GB" sz="36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pic>
        <p:nvPicPr>
          <p:cNvPr id="7" name="Picture 6" descr="\\psf\Home\BubbleBeeDoc\System Design\Sequence&amp;State\report_statemen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751" y="3099903"/>
            <a:ext cx="5725160" cy="18535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903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overmesongs.com/wp-content/uploads/2014/04/Q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25" y="2748159"/>
            <a:ext cx="6018423" cy="25255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850" y="1375541"/>
            <a:ext cx="3019425" cy="862834"/>
          </a:xfrm>
        </p:spPr>
        <p:txBody>
          <a:bodyPr/>
          <a:lstStyle/>
          <a:p>
            <a:r>
              <a:rPr lang="th-TH" b="1" u="sng" dirty="0" smtClean="0">
                <a:latin typeface="TH Sarabun New" pitchFamily="34" charset="-34"/>
                <a:cs typeface="TH Sarabun New" pitchFamily="34" charset="-34"/>
              </a:rPr>
              <a:t>สมาชิกกลุ่ม </a:t>
            </a:r>
            <a:r>
              <a:rPr lang="en-US" b="1" u="sng" dirty="0">
                <a:latin typeface="TH Sarabun New" pitchFamily="34" charset="-34"/>
                <a:cs typeface="TH Sarabun New" pitchFamily="34" charset="-34"/>
              </a:rPr>
              <a:t>6</a:t>
            </a:r>
            <a:endParaRPr lang="th-TH" b="1" u="sng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0" y="2514600"/>
            <a:ext cx="5895975" cy="2943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H Sarabun New" pitchFamily="34" charset="-34"/>
                <a:cs typeface="TH Sarabun New" pitchFamily="34" charset="-34"/>
              </a:rPr>
              <a:t>587 09085 21	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	นาย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คทาธิป	พานิช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  <a:p>
            <a:pPr marL="0" indent="0">
              <a:buNone/>
            </a:pPr>
            <a:r>
              <a:rPr lang="en-US" b="1" dirty="0">
                <a:latin typeface="TH Sarabun New" pitchFamily="34" charset="-34"/>
                <a:cs typeface="TH Sarabun New" pitchFamily="34" charset="-34"/>
              </a:rPr>
              <a:t>587 09188 </a:t>
            </a:r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>21	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	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นายปฤษฎี	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ท่า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ดีสม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  <a:p>
            <a:pPr marL="0" indent="0">
              <a:buNone/>
            </a:pPr>
            <a:r>
              <a:rPr lang="en-US" b="1" dirty="0">
                <a:latin typeface="TH Sarabun New" pitchFamily="34" charset="-34"/>
                <a:cs typeface="TH Sarabun New" pitchFamily="34" charset="-34"/>
              </a:rPr>
              <a:t>587 09470 21	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	นางสาว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ปาริชาติ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	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 เกียรติ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เผ่า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  <a:p>
            <a:pPr marL="0" indent="0">
              <a:buNone/>
            </a:pPr>
            <a:r>
              <a:rPr lang="en-US" b="1" dirty="0">
                <a:latin typeface="TH Sarabun New" pitchFamily="34" charset="-34"/>
                <a:cs typeface="TH Sarabun New" pitchFamily="34" charset="-34"/>
              </a:rPr>
              <a:t>587 09537 21	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	นาย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ภาคภูมิ 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 แสง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ประสิทธิโชค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  <a:p>
            <a:pPr marL="0" indent="0">
              <a:buNone/>
            </a:pPr>
            <a:r>
              <a:rPr lang="en-US" b="1" dirty="0">
                <a:latin typeface="TH Sarabun New" pitchFamily="34" charset="-34"/>
                <a:cs typeface="TH Sarabun New" pitchFamily="34" charset="-34"/>
              </a:rPr>
              <a:t>587 09761 </a:t>
            </a:r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>21	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	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นางสาวสุพัตรา	อินศรี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  <a:p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>Outline</a:t>
            </a:r>
            <a:endParaRPr lang="en-US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2917860"/>
            <a:ext cx="5381190" cy="20512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th-TH" b="1" dirty="0" smtClean="0">
              <a:latin typeface="TH Sarabun New" pitchFamily="34" charset="-34"/>
              <a:cs typeface="TH Sarabun New" pitchFamily="34" charset="-34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latin typeface="TH Sarabun New" pitchFamily="34" charset="-34"/>
                <a:cs typeface="TH Sarabun New" pitchFamily="34" charset="-34"/>
              </a:rPr>
              <a:t> SEQUENCE DIAGRAM</a:t>
            </a:r>
          </a:p>
          <a:p>
            <a:pPr marL="0" indent="0">
              <a:buNone/>
            </a:pPr>
            <a:endParaRPr lang="th-TH" sz="3600" b="1" dirty="0" smtClean="0">
              <a:latin typeface="TH Sarabun New" pitchFamily="34" charset="-34"/>
              <a:cs typeface="TH Sarabun New" pitchFamily="34" charset="-34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>
                <a:latin typeface="TH Sarabun New" pitchFamily="34" charset="-34"/>
                <a:cs typeface="TH Sarabun New" pitchFamily="34" charset="-34"/>
              </a:rPr>
              <a:t> BEHAVIORAL STATE MACHAINE</a:t>
            </a:r>
            <a:endParaRPr lang="th-TH" sz="3600" b="1" dirty="0" smtClean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25 October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3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30537" y="3669195"/>
            <a:ext cx="7772400" cy="1362075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Sequence Diagram</a:t>
            </a:r>
            <a:endParaRPr lang="th-TH" sz="4400" dirty="0">
              <a:solidFill>
                <a:srgbClr val="C00000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0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H Sarabun New" pitchFamily="34" charset="-34"/>
                <a:cs typeface="TH Sarabun New" pitchFamily="34" charset="-34"/>
              </a:rPr>
              <a:t>SEQUENCE DIAGRAM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4186" y="1971304"/>
            <a:ext cx="6479814" cy="3631019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>
            <a:normAutofit/>
          </a:bodyPr>
          <a:lstStyle/>
          <a:p>
            <a:pPr marL="627063" indent="-449263">
              <a:spcBef>
                <a:spcPct val="20000"/>
              </a:spcBef>
              <a:buFont typeface="Wingdings" pitchFamily="2" charset="2"/>
              <a:buChar char="v"/>
              <a:tabLst>
                <a:tab pos="534988" algn="l"/>
              </a:tabLst>
            </a:pPr>
            <a:r>
              <a:rPr lang="th-TH" sz="3200" b="1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ตรวจสอบสิทธิ์ผู้เข้าใช้ระบบ</a:t>
            </a:r>
          </a:p>
          <a:p>
            <a:pPr marL="627063" indent="-449263">
              <a:spcBef>
                <a:spcPct val="20000"/>
              </a:spcBef>
              <a:buFont typeface="Wingdings" pitchFamily="2" charset="2"/>
              <a:buChar char="v"/>
              <a:tabLst>
                <a:tab pos="534988" algn="l"/>
              </a:tabLst>
            </a:pPr>
            <a:r>
              <a:rPr lang="th-TH" sz="3200" b="1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จัดการสมาชิก</a:t>
            </a:r>
          </a:p>
          <a:p>
            <a:pPr marL="627063" indent="-449263">
              <a:spcBef>
                <a:spcPct val="20000"/>
              </a:spcBef>
              <a:buFont typeface="Wingdings" pitchFamily="2" charset="2"/>
              <a:buChar char="v"/>
              <a:tabLst>
                <a:tab pos="534988" algn="l"/>
              </a:tabLst>
            </a:pPr>
            <a:r>
              <a:rPr lang="th-TH" sz="3200" b="1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จัดการชั้นเรียน</a:t>
            </a:r>
          </a:p>
          <a:p>
            <a:pPr marL="627063" indent="-449263">
              <a:spcBef>
                <a:spcPct val="20000"/>
              </a:spcBef>
              <a:buFont typeface="Wingdings" pitchFamily="2" charset="2"/>
              <a:buChar char="v"/>
              <a:tabLst>
                <a:tab pos="534988" algn="l"/>
              </a:tabLst>
            </a:pPr>
            <a:r>
              <a:rPr lang="th-TH" sz="3200" b="1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จัดการสินค้าคงคลัง</a:t>
            </a:r>
          </a:p>
          <a:p>
            <a:pPr marL="627063" indent="-449263">
              <a:spcBef>
                <a:spcPct val="20000"/>
              </a:spcBef>
              <a:buFont typeface="Wingdings" pitchFamily="2" charset="2"/>
              <a:buChar char="v"/>
              <a:tabLst>
                <a:tab pos="534988" algn="l"/>
              </a:tabLst>
            </a:pPr>
            <a:r>
              <a:rPr lang="th-TH" sz="3200" b="1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ออกรายงาน</a:t>
            </a:r>
          </a:p>
          <a:p>
            <a:pPr marL="627063" indent="-449263">
              <a:spcBef>
                <a:spcPct val="20000"/>
              </a:spcBef>
              <a:buFont typeface="Wingdings" pitchFamily="2" charset="2"/>
              <a:buChar char="v"/>
              <a:tabLst>
                <a:tab pos="534988" algn="l"/>
              </a:tabLst>
            </a:pPr>
            <a:r>
              <a:rPr lang="th-TH" sz="3200" b="1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ประเมินเป้าหมายยอดขาย</a:t>
            </a:r>
          </a:p>
        </p:txBody>
      </p:sp>
    </p:spTree>
    <p:extLst>
      <p:ext uri="{BB962C8B-B14F-4D97-AF65-F5344CB8AC3E}">
        <p14:creationId xmlns:p14="http://schemas.microsoft.com/office/powerpoint/2010/main" val="41303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133600" y="1703636"/>
            <a:ext cx="6553200" cy="452596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th-TH" sz="2800" b="1" dirty="0" smtClean="0">
                <a:latin typeface="TH Sarabun New" pitchFamily="34" charset="-34"/>
                <a:cs typeface="TH Sarabun New" pitchFamily="34" charset="-34"/>
              </a:rPr>
              <a:t>เพิ่มข้อมูลพนักงานใหม่</a:t>
            </a:r>
            <a:endParaRPr lang="th-TH" sz="28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782674" cy="862834"/>
          </a:xfrm>
        </p:spPr>
        <p:txBody>
          <a:bodyPr>
            <a:normAutofit/>
          </a:bodyPr>
          <a:lstStyle/>
          <a:p>
            <a:r>
              <a:rPr lang="th-TH" sz="3600" b="1" dirty="0" smtClean="0">
                <a:latin typeface="TH Sarabun New" pitchFamily="34" charset="-34"/>
                <a:cs typeface="TH Sarabun New" pitchFamily="34" charset="-34"/>
              </a:rPr>
              <a:t>ตรวจสอบสิทธิ์เข้าใช้ระบบ</a:t>
            </a:r>
            <a:endParaRPr lang="en-GB" sz="36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249" y="2732595"/>
            <a:ext cx="6129552" cy="26510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129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782674" cy="862834"/>
          </a:xfrm>
        </p:spPr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ตรวจสอบสิทธิ์เข้าใช้ระบบ </a:t>
            </a:r>
            <a:r>
              <a:rPr lang="en-GB" sz="4000" b="1" dirty="0" smtClean="0">
                <a:latin typeface="TH Sarabun New" pitchFamily="34" charset="-34"/>
                <a:cs typeface="TH Sarabun New" pitchFamily="34" charset="-34"/>
              </a:rPr>
              <a:t>(</a:t>
            </a:r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ต่อ</a:t>
            </a:r>
            <a:r>
              <a:rPr lang="en-GB" sz="4000" b="1" dirty="0" smtClean="0">
                <a:latin typeface="TH Sarabun New" pitchFamily="34" charset="-34"/>
                <a:cs typeface="TH Sarabun New" pitchFamily="34" charset="-34"/>
              </a:rPr>
              <a:t>)</a:t>
            </a:r>
            <a:endParaRPr lang="en-GB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33600" y="1703636"/>
            <a:ext cx="6553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2800" b="1" dirty="0" smtClean="0">
                <a:latin typeface="TH Sarabun New" pitchFamily="34" charset="-34"/>
                <a:cs typeface="TH Sarabun New" pitchFamily="34" charset="-34"/>
              </a:rPr>
              <a:t>ตรวจสอบสิทธิ์เข้าใช้ระบบ</a:t>
            </a:r>
            <a:endParaRPr lang="th-TH" sz="28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224" y="2490359"/>
            <a:ext cx="5581650" cy="3171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012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133600" y="1703636"/>
            <a:ext cx="6553200" cy="452596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th-TH" sz="28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782674" cy="862834"/>
          </a:xfrm>
        </p:spPr>
        <p:txBody>
          <a:bodyPr>
            <a:normAutofit/>
          </a:bodyPr>
          <a:lstStyle/>
          <a:p>
            <a:r>
              <a:rPr lang="th-TH" sz="3600" b="1" dirty="0" smtClean="0">
                <a:latin typeface="TH Sarabun New" pitchFamily="34" charset="-34"/>
                <a:cs typeface="TH Sarabun New" pitchFamily="34" charset="-34"/>
              </a:rPr>
              <a:t>จัดการสมาชิก</a:t>
            </a:r>
            <a:endParaRPr lang="en-GB" sz="36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417638"/>
            <a:ext cx="4541178" cy="4791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75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133600" y="1703636"/>
            <a:ext cx="6553200" cy="452596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th-TH" sz="28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782674" cy="862834"/>
          </a:xfrm>
        </p:spPr>
        <p:txBody>
          <a:bodyPr>
            <a:normAutofit/>
          </a:bodyPr>
          <a:lstStyle/>
          <a:p>
            <a:r>
              <a:rPr lang="th-TH" sz="3600" b="1" dirty="0" smtClean="0">
                <a:latin typeface="TH Sarabun New" pitchFamily="34" charset="-34"/>
                <a:cs typeface="TH Sarabun New" pitchFamily="34" charset="-34"/>
              </a:rPr>
              <a:t>จัดการชั้นเรียน</a:t>
            </a:r>
            <a:endParaRPr lang="en-GB" sz="36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417638"/>
            <a:ext cx="5334000" cy="4791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21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Words>317</Words>
  <Application>Microsoft Office PowerPoint</Application>
  <PresentationFormat>On-screen Show (4:3)</PresentationFormat>
  <Paragraphs>95</Paragraphs>
  <Slides>19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Angsana New</vt:lpstr>
      <vt:lpstr>Arial</vt:lpstr>
      <vt:lpstr>Calibri</vt:lpstr>
      <vt:lpstr>Cordia New</vt:lpstr>
      <vt:lpstr>TH Sarabun New</vt:lpstr>
      <vt:lpstr>Wingdings</vt:lpstr>
      <vt:lpstr>Office Theme</vt:lpstr>
      <vt:lpstr>Behavioral Models  Triple B Fitness Centre Management System  </vt:lpstr>
      <vt:lpstr>สมาชิกกลุ่ม 6</vt:lpstr>
      <vt:lpstr>Outline</vt:lpstr>
      <vt:lpstr>Sequence Diagram</vt:lpstr>
      <vt:lpstr>SEQUENCE DIAGRAM</vt:lpstr>
      <vt:lpstr>ตรวจสอบสิทธิ์เข้าใช้ระบบ</vt:lpstr>
      <vt:lpstr>ตรวจสอบสิทธิ์เข้าใช้ระบบ (ต่อ)</vt:lpstr>
      <vt:lpstr>จัดการสมาชิก</vt:lpstr>
      <vt:lpstr>จัดการชั้นเรียน</vt:lpstr>
      <vt:lpstr>จัดการสินค้าคงคลัง</vt:lpstr>
      <vt:lpstr>จัดการออกรายงาน</vt:lpstr>
      <vt:lpstr>ประเมินเป้าหมายยอดขาย</vt:lpstr>
      <vt:lpstr>BEHAVIORAL STATE MACHAINE</vt:lpstr>
      <vt:lpstr>BEHAVIORAL STATE MACHINE</vt:lpstr>
      <vt:lpstr>ตรวจสอบสิทธิ์เข้าใช้ระบบ</vt:lpstr>
      <vt:lpstr>จัดการชั้นเรียน</vt:lpstr>
      <vt:lpstr>จัดการชั้นเรียน (ต่อ)</vt:lpstr>
      <vt:lpstr>การออกรายงาน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Macintosh</dc:creator>
  <cp:lastModifiedBy>Supatra Insri</cp:lastModifiedBy>
  <cp:revision>147</cp:revision>
  <dcterms:created xsi:type="dcterms:W3CDTF">2013-01-28T12:32:18Z</dcterms:created>
  <dcterms:modified xsi:type="dcterms:W3CDTF">2015-10-22T16:19:50Z</dcterms:modified>
</cp:coreProperties>
</file>