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9" r:id="rId2"/>
    <p:sldId id="278" r:id="rId3"/>
    <p:sldId id="280" r:id="rId4"/>
    <p:sldId id="275" r:id="rId5"/>
    <p:sldId id="266" r:id="rId6"/>
    <p:sldId id="272" r:id="rId7"/>
    <p:sldId id="261" r:id="rId8"/>
    <p:sldId id="258" r:id="rId9"/>
    <p:sldId id="257" r:id="rId10"/>
    <p:sldId id="268" r:id="rId11"/>
    <p:sldId id="260" r:id="rId12"/>
    <p:sldId id="263" r:id="rId13"/>
    <p:sldId id="262" r:id="rId14"/>
    <p:sldId id="259" r:id="rId15"/>
    <p:sldId id="269" r:id="rId16"/>
    <p:sldId id="271" r:id="rId17"/>
    <p:sldId id="273" r:id="rId18"/>
    <p:sldId id="276" r:id="rId19"/>
    <p:sldId id="282" r:id="rId20"/>
    <p:sldId id="274" r:id="rId21"/>
    <p:sldId id="286" r:id="rId22"/>
    <p:sldId id="284" r:id="rId23"/>
    <p:sldId id="288" r:id="rId24"/>
    <p:sldId id="289" r:id="rId25"/>
    <p:sldId id="264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63D18-4CB6-4717-A31B-37EB4B34F198}" v="1" dt="2020-10-26T14:53:16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A9B9-526E-4F9C-B144-DACDE001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4F1DD-A37D-4F7B-806C-8A94C43E0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A6A47-1889-4A4D-B3AD-3D313D7E395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4F46-D50E-4D50-B9EA-2DC4E1DA4F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FAF3F-9C69-437E-8B52-5E79305481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673E2-45B7-471C-A69C-9C856199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83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16392-9AFA-48CE-B1E7-3C86CCC01D4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8484F-9C90-4DC5-B6CB-C0FE2A3A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1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FF54-8DD0-403F-8112-A5615A625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60314-7751-4897-8048-481AE16D9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8D4B5-B402-415E-9C4A-98ACCDCE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D685-D6CC-467B-A235-CBC9EA2C4363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55F7C-DE0B-4BAF-A58E-191DB8E3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5A9CF-9CC2-4A8A-A58C-E4679E5B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1D99-9B55-4FD1-9743-409695F4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EA13F-3612-4265-9DF9-1E193B6D6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F4D7-3883-4FE7-BC71-AF0EB8E4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05FF-B9B4-44ED-A72C-D31005825B0D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40E72-A17A-4E2F-A0E8-87FF084F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8F4E-A19E-426B-AA35-69BD4240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03BA2-160C-4100-A528-5CBA4A5CD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4CFDE-5A19-4186-8355-64679624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8796-E2B9-4AB9-89DD-F5C23B75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C288-99E5-439A-882A-04D114A87EE2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4FC0-EAF5-4355-A269-0D6CFC72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CCD7-D7B7-41EC-BCBD-E9CE73A6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5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2779-7325-41F4-85FE-3994C36A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59FA-8F04-4212-BF72-65AEAF87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4489-8FC5-44B6-BEC0-9DEF7708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4E4-B50F-479D-A97A-960D4EB26E28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857A3-3169-405A-BEEE-058B018A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401DD-2A43-4598-B8D7-E1809D92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3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BF5D-CFA2-4346-95EC-FF116B2C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0B64-8381-4D8E-82B1-C90F03BF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08D3-127F-416D-8E2F-36EFE7D0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D43C-4E82-48FE-B975-AA74E3E6FFFD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D1F4-557E-452B-A8D5-E05C0367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4ECE-FC51-481E-A316-9E6F02A5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F967-1497-405D-89B2-24D47170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853D-5B8C-42EC-97D1-4AE690837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92FA7-468D-4AB9-B03A-FA81DB583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EB2DB-3E97-4E57-B557-99CA1C6E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CAC-C5F2-4669-9662-5E4579C013AC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43BA0-030E-4A42-BACA-3DC598EE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89D7F-00F3-4914-B489-A76D17AA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0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38AE-D3F2-489A-AAEC-C961CAD3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2901D-C9DB-4A87-99CD-D1AA8E49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44844-6C4F-450C-BAB2-F14122601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B9845-14A5-4D74-8CA2-F481CC86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A2F6B-DECD-440E-8ECD-A40ACED76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BD56F-B355-4439-B0B2-6C26340B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0161-3C0E-4D68-87B2-FCAF266EE792}" type="datetime1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39A84-092A-4343-82B6-F023BC4E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1B273-4CA6-44CB-95F1-12084C97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CE1A-0B1D-4C20-8508-BB069078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AECB3-5774-4149-B390-6490B07B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7834-A598-4D8D-9FA4-04BCB903CF32}" type="datetime1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F3D55-7A08-4EEA-B080-5ED58FE9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8EA59-728B-4488-8127-12C58318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282E3-1BD9-4332-BF1F-42C91CCB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DC99-2D2E-414E-82B9-C4CA2907DCE7}" type="datetime1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5A05F-4AEA-4B81-BEE2-43D1F8B7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6BE30-E0CB-4466-8E5C-F08A580D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BDD0-BA2E-4ED9-9482-5B53A6E4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2CADD-F0BB-4EFA-8AB5-2401B5BD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51664-949B-4A37-B22C-9B3EEBFBC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30483-3498-4BA9-8F06-23211D13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F8FC-5527-4EB3-A5D2-18440DDCD2C5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6DFD8-394E-4E64-AA10-2559C2A8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D9EFC-7A2B-4C3E-B4F8-C7AFF3D3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7DE3-4FA3-49C4-BC84-131DB07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2B882-9F45-4D4A-B401-DB5782671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B969-3BFD-4AC5-8AC0-4F1B5EE3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1FC1A-C80F-494B-809E-CC3200B7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BB26-E66E-485A-88EC-C46D327BE641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43FE0-3CDE-420E-86FF-BCFC3361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9889F-5497-4767-A0CC-5C8F9221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A727D-A7AA-4AA7-A687-0BC29CB0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C5FC-A9DA-4F59-B0DC-1F1A66109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F51E-01B1-44B3-97E3-97F25424D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BA5D-4CE7-4164-85D4-8ED7BAD35958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DCEF-1D82-4725-8302-AD7EE508F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2B07-10C6-4488-B8DE-AC638CC98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BAD5-C47C-4CAF-A7DD-509D126C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mathworks.com/products/reinforcement-learning.html" TargetMode="Externa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eeexplore.ieee.org/abstract/document/8476595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3L4VocZnnQ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kopoLzvh5j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1374A-DF2C-4771-8DC3-5E506BD3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400" dirty="0"/>
              <a:t>Politecnico di Milano - Amirhosein Ataei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F2CC7-805E-4F54-B28C-170CF2FA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F7F349A-B9A4-44D3-9D7B-45BF3B8A7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25/09/2020 (</a:t>
            </a:r>
            <a:r>
              <a:rPr lang="en-US" dirty="0" err="1"/>
              <a:t>sep</a:t>
            </a:r>
            <a:r>
              <a:rPr lang="en-US" dirty="0"/>
              <a:t>)</a:t>
            </a:r>
          </a:p>
          <a:p>
            <a:r>
              <a:rPr lang="en-US" dirty="0"/>
              <a:t>- Introduce the network slicing in 5g and 6g also neural methods</a:t>
            </a:r>
          </a:p>
          <a:p>
            <a:r>
              <a:rPr lang="en-US" dirty="0"/>
              <a:t>- Introduce the nokia wireless suite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BF9E91-1F0D-48D2-8062-BCF747789B08}"/>
              </a:ext>
            </a:extLst>
          </p:cNvPr>
          <p:cNvSpPr txBox="1">
            <a:spLocks/>
          </p:cNvSpPr>
          <p:nvPr/>
        </p:nvSpPr>
        <p:spPr>
          <a:xfrm>
            <a:off x="838200" y="1192696"/>
            <a:ext cx="10515600" cy="1860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full thesis</a:t>
            </a:r>
          </a:p>
          <a:p>
            <a:endParaRPr lang="en-US" dirty="0"/>
          </a:p>
          <a:p>
            <a:r>
              <a:rPr lang="en-US" dirty="0"/>
              <a:t>Artificial intelligence in the air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05AB18F-0894-4E6A-AA8A-45F63FFFE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1129322" cy="112932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0F7B7C-9C3C-4562-A4CA-D058C8A88F86}"/>
              </a:ext>
            </a:extLst>
          </p:cNvPr>
          <p:cNvCxnSpPr/>
          <p:nvPr/>
        </p:nvCxnSpPr>
        <p:spPr>
          <a:xfrm>
            <a:off x="1280160" y="3305908"/>
            <a:ext cx="96363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D07D1D-C41D-45C3-BC3E-D29CAC2BA146}"/>
              </a:ext>
            </a:extLst>
          </p:cNvPr>
          <p:cNvSpPr txBox="1"/>
          <p:nvPr/>
        </p:nvSpPr>
        <p:spPr>
          <a:xfrm rot="20873078">
            <a:off x="8918713" y="5459896"/>
            <a:ext cx="199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Meeting </a:t>
            </a:r>
            <a:r>
              <a:rPr lang="en-US" b="1" dirty="0">
                <a:solidFill>
                  <a:srgbClr val="C00000"/>
                </a:solidFill>
              </a:rPr>
              <a:t>one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9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26046A9-8373-4E24-B085-C6499F647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A2944-10DD-4791-921B-0B2E29FB8877}"/>
              </a:ext>
            </a:extLst>
          </p:cNvPr>
          <p:cNvSpPr txBox="1"/>
          <p:nvPr/>
        </p:nvSpPr>
        <p:spPr>
          <a:xfrm>
            <a:off x="6095999" y="4991278"/>
            <a:ext cx="369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CREATE DB AND USER TO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73879-3C32-4951-8FA1-3E0F4A04CECE}"/>
              </a:ext>
            </a:extLst>
          </p:cNvPr>
          <p:cNvSpPr txBox="1"/>
          <p:nvPr/>
        </p:nvSpPr>
        <p:spPr>
          <a:xfrm>
            <a:off x="4202698" y="2082978"/>
            <a:ext cx="324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RUN MONGO SHELL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E2CA37-A3A1-4805-BFE9-259FFA5B3332}"/>
              </a:ext>
            </a:extLst>
          </p:cNvPr>
          <p:cNvSpPr/>
          <p:nvPr/>
        </p:nvSpPr>
        <p:spPr>
          <a:xfrm>
            <a:off x="1447801" y="1868931"/>
            <a:ext cx="2754898" cy="882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232DF4-7B8C-4AEB-8D76-02CB2642BAFE}"/>
              </a:ext>
            </a:extLst>
          </p:cNvPr>
          <p:cNvSpPr/>
          <p:nvPr/>
        </p:nvSpPr>
        <p:spPr>
          <a:xfrm>
            <a:off x="2534599" y="4657418"/>
            <a:ext cx="3248167" cy="13496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8AC798-6918-4248-8205-75E6F03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9BE6C-AD12-4A2A-A89D-5734AA43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3186846-7E67-4855-88EC-7E400EB26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CC0A28B-E969-4B4F-B05D-6E6CDFD1B34F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Running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</a:rPr>
              <a:t>mongodb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 and it’s shell</a:t>
            </a:r>
            <a:endParaRPr lang="en-US" sz="96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8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ECA082C-82D3-4C08-B4C3-8CA073770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4DF8D9-6178-461E-AFE1-6D0163D97202}"/>
              </a:ext>
            </a:extLst>
          </p:cNvPr>
          <p:cNvSpPr/>
          <p:nvPr/>
        </p:nvSpPr>
        <p:spPr>
          <a:xfrm>
            <a:off x="1259231" y="3844618"/>
            <a:ext cx="2030070" cy="10194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DDAAA-E5CE-4869-8C0A-F443C726DCCF}"/>
              </a:ext>
            </a:extLst>
          </p:cNvPr>
          <p:cNvSpPr txBox="1"/>
          <p:nvPr/>
        </p:nvSpPr>
        <p:spPr>
          <a:xfrm>
            <a:off x="3683580" y="4354358"/>
            <a:ext cx="369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COMPASS GUI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D774-FCCD-42EE-B52A-96A968C2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86B3-6478-40C8-8105-18BAA700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86019F2-CEA5-4F01-B976-30B1391DA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B290548-7787-4FC8-ACA3-22A77F8316CC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See the data in GUI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</a:rPr>
              <a:t>mongodb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 compass</a:t>
            </a:r>
            <a:endParaRPr lang="en-US" sz="96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0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BEBFD10-33CE-4760-BC19-D839664B2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0" y="643467"/>
            <a:ext cx="10453399" cy="5571065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543CE1-554A-4FDE-BBAE-F8934BAF9060}"/>
              </a:ext>
            </a:extLst>
          </p:cNvPr>
          <p:cNvSpPr txBox="1"/>
          <p:nvPr/>
        </p:nvSpPr>
        <p:spPr>
          <a:xfrm>
            <a:off x="4711699" y="2349678"/>
            <a:ext cx="48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RUN LAUNCH AGENT ACCORDING CONFIG 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FB2F4-2CF6-494E-A527-932E014E10C6}"/>
              </a:ext>
            </a:extLst>
          </p:cNvPr>
          <p:cNvSpPr/>
          <p:nvPr/>
        </p:nvSpPr>
        <p:spPr>
          <a:xfrm>
            <a:off x="751230" y="1015836"/>
            <a:ext cx="5255869" cy="10194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5D248-53B3-414D-B2AD-BA870EA7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BC0AF-D3F6-48F2-8BDF-56CFAFCF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822445A-A930-4110-9CE2-C87DA85FE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978941D-A83B-430C-BC86-54E4661E2D97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Run the simulation</a:t>
            </a:r>
            <a:endParaRPr lang="en-US" sz="96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3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9B132142-18A2-4D23-A5A7-AB26E6D71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0" y="643467"/>
            <a:ext cx="10453399" cy="5571065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A7AB83-B9C7-4D64-80C5-BC14169899F7}"/>
              </a:ext>
            </a:extLst>
          </p:cNvPr>
          <p:cNvSpPr/>
          <p:nvPr/>
        </p:nvSpPr>
        <p:spPr>
          <a:xfrm>
            <a:off x="715708" y="4997092"/>
            <a:ext cx="5024691" cy="10194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165E4-ABFE-48F5-BCBF-67751D2F3312}"/>
              </a:ext>
            </a:extLst>
          </p:cNvPr>
          <p:cNvSpPr txBox="1"/>
          <p:nvPr/>
        </p:nvSpPr>
        <p:spPr>
          <a:xfrm>
            <a:off x="5740399" y="4386229"/>
            <a:ext cx="48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REWARD VALUE AS RESULT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96015-632C-4D04-B731-800E7707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DA8CB-0B71-49BC-8884-32530EF1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F720F2D-BFE2-4064-B630-93795CD2C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6560E15-B9EC-481F-9CC6-F8FC8032CB78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9600" dirty="0">
                <a:solidFill>
                  <a:srgbClr val="444444"/>
                </a:solidFill>
                <a:latin typeface="arial" panose="020B0604020202020204" pitchFamily="34" charset="0"/>
              </a:rPr>
              <a:t>Get the reward number</a:t>
            </a:r>
          </a:p>
        </p:txBody>
      </p:sp>
    </p:spTree>
    <p:extLst>
      <p:ext uri="{BB962C8B-B14F-4D97-AF65-F5344CB8AC3E}">
        <p14:creationId xmlns:p14="http://schemas.microsoft.com/office/powerpoint/2010/main" val="274205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62BCA5-5EEA-4A05-B5ED-CA203A72D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3AC5F9-2488-4DB1-A433-E8C68224CE80}"/>
              </a:ext>
            </a:extLst>
          </p:cNvPr>
          <p:cNvSpPr txBox="1"/>
          <p:nvPr/>
        </p:nvSpPr>
        <p:spPr>
          <a:xfrm>
            <a:off x="6422028" y="4619736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STORED DATA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252617-C779-45EE-BB38-175A0D10F870}"/>
              </a:ext>
            </a:extLst>
          </p:cNvPr>
          <p:cNvSpPr/>
          <p:nvPr/>
        </p:nvSpPr>
        <p:spPr>
          <a:xfrm>
            <a:off x="2846731" y="2750804"/>
            <a:ext cx="3452470" cy="3370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52432C-46DB-4D9D-9A52-18B89F46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1F3CA-9893-4EF6-846E-633893EB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4CB4F0D-87AC-4B2B-B604-7DE6408F1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5602CCA-16D1-43DC-B8BD-41B765E2F227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9600" dirty="0">
                <a:solidFill>
                  <a:srgbClr val="444444"/>
                </a:solidFill>
                <a:latin typeface="arial" panose="020B0604020202020204" pitchFamily="34" charset="0"/>
              </a:rPr>
              <a:t>Evaluate all the </a:t>
            </a:r>
            <a:r>
              <a:rPr lang="en-US" sz="9600" dirty="0" err="1">
                <a:solidFill>
                  <a:srgbClr val="444444"/>
                </a:solidFill>
                <a:latin typeface="arial" panose="020B0604020202020204" pitchFamily="34" charset="0"/>
              </a:rPr>
              <a:t>datas</a:t>
            </a:r>
            <a:r>
              <a:rPr lang="en-US" sz="9600" dirty="0">
                <a:solidFill>
                  <a:srgbClr val="444444"/>
                </a:solidFill>
                <a:latin typeface="arial" panose="020B0604020202020204" pitchFamily="34" charset="0"/>
              </a:rPr>
              <a:t> that are saved</a:t>
            </a:r>
          </a:p>
        </p:txBody>
      </p:sp>
    </p:spTree>
    <p:extLst>
      <p:ext uri="{BB962C8B-B14F-4D97-AF65-F5344CB8AC3E}">
        <p14:creationId xmlns:p14="http://schemas.microsoft.com/office/powerpoint/2010/main" val="29673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2E8226-BB4C-4EBC-897E-AE5852DAC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063"/>
          <a:stretch/>
        </p:blipFill>
        <p:spPr>
          <a:xfrm>
            <a:off x="85301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28B949-65E0-4BE6-B382-BD838F0FBFAA}"/>
              </a:ext>
            </a:extLst>
          </p:cNvPr>
          <p:cNvSpPr/>
          <p:nvPr/>
        </p:nvSpPr>
        <p:spPr>
          <a:xfrm>
            <a:off x="2041090" y="2123838"/>
            <a:ext cx="4746921" cy="35519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B0A42-2F01-4755-ACC3-6BB7835704C7}"/>
              </a:ext>
            </a:extLst>
          </p:cNvPr>
          <p:cNvSpPr txBox="1"/>
          <p:nvPr/>
        </p:nvSpPr>
        <p:spPr>
          <a:xfrm>
            <a:off x="6928907" y="4804402"/>
            <a:ext cx="48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MAKE ENVIRONMENT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F901E-4FCE-416E-916B-C7FB130D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474D0-306E-4A8B-9229-4B899DC4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C974394-1127-4792-8F8F-4C2A7DDA4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19DB4C4-4A43-438D-ABE8-814CD5318A0B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9600" dirty="0">
                <a:solidFill>
                  <a:srgbClr val="444444"/>
                </a:solidFill>
                <a:latin typeface="arial" panose="020B0604020202020204" pitchFamily="34" charset="0"/>
              </a:rPr>
              <a:t>Gym environment</a:t>
            </a:r>
          </a:p>
        </p:txBody>
      </p:sp>
    </p:spTree>
    <p:extLst>
      <p:ext uri="{BB962C8B-B14F-4D97-AF65-F5344CB8AC3E}">
        <p14:creationId xmlns:p14="http://schemas.microsoft.com/office/powerpoint/2010/main" val="203080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29FE5C7-B4B6-47B3-ADC5-ECC69D0D2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AB14A5-29DF-4C3D-87CA-DDEC4D34F901}"/>
              </a:ext>
            </a:extLst>
          </p:cNvPr>
          <p:cNvSpPr txBox="1"/>
          <p:nvPr/>
        </p:nvSpPr>
        <p:spPr>
          <a:xfrm>
            <a:off x="3200767" y="3244333"/>
            <a:ext cx="48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GYM ENVIRONMENT 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C64A29-048C-40C7-BBAD-36658922E619}"/>
              </a:ext>
            </a:extLst>
          </p:cNvPr>
          <p:cNvSpPr/>
          <p:nvPr/>
        </p:nvSpPr>
        <p:spPr>
          <a:xfrm>
            <a:off x="3419152" y="1914918"/>
            <a:ext cx="2478066" cy="7620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5555B-035B-4DB0-9A25-810078CC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10466-D3A8-44E9-BC3D-D14831AC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DC93227-D2E4-4C25-BAD0-F8263CA51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68F9AD3-8680-4B4A-A79C-DDFD13087EE0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9600" dirty="0">
                <a:solidFill>
                  <a:srgbClr val="444444"/>
                </a:solidFill>
                <a:latin typeface="arial" panose="020B0604020202020204" pitchFamily="34" charset="0"/>
              </a:rPr>
              <a:t>Test open ai gym</a:t>
            </a:r>
          </a:p>
        </p:txBody>
      </p:sp>
    </p:spTree>
    <p:extLst>
      <p:ext uri="{BB962C8B-B14F-4D97-AF65-F5344CB8AC3E}">
        <p14:creationId xmlns:p14="http://schemas.microsoft.com/office/powerpoint/2010/main" val="130487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5555B-035B-4DB0-9A25-810078CC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10466-D3A8-44E9-BC3D-D14831AC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DC93227-D2E4-4C25-BAD0-F8263CA51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68F9AD3-8680-4B4A-A79C-DDFD13087EE0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</a:rPr>
              <a:t>Matlab</a:t>
            </a:r>
            <a:endParaRPr lang="en-US" sz="96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6C9066-72D3-4C96-9794-9B7BF92B20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" t="703" r="1208" b="1093"/>
          <a:stretch/>
        </p:blipFill>
        <p:spPr>
          <a:xfrm>
            <a:off x="1614523" y="595257"/>
            <a:ext cx="9287050" cy="5231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AB14A5-29DF-4C3D-87CA-DDEC4D34F901}"/>
              </a:ext>
            </a:extLst>
          </p:cNvPr>
          <p:cNvSpPr txBox="1"/>
          <p:nvPr/>
        </p:nvSpPr>
        <p:spPr>
          <a:xfrm>
            <a:off x="7391399" y="4673049"/>
            <a:ext cx="48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reinforcement learning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C64A29-048C-40C7-BBAD-36658922E619}"/>
              </a:ext>
            </a:extLst>
          </p:cNvPr>
          <p:cNvSpPr/>
          <p:nvPr/>
        </p:nvSpPr>
        <p:spPr>
          <a:xfrm>
            <a:off x="4276714" y="1389859"/>
            <a:ext cx="2914487" cy="41408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EA81F-7FB3-42A3-BE91-E592FA379AD8}"/>
              </a:ext>
            </a:extLst>
          </p:cNvPr>
          <p:cNvSpPr txBox="1"/>
          <p:nvPr/>
        </p:nvSpPr>
        <p:spPr>
          <a:xfrm>
            <a:off x="4948837" y="5920221"/>
            <a:ext cx="910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https://it.mathworks.com/products/reinforcement-learning.html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70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DFA0B-F75A-4659-AB6B-B3BA3F15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400" dirty="0"/>
              <a:t>Politecnico di Milano - Amirhosein Ataei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B200-83FD-4F16-8B10-6D38E560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18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2A357AA-FC6B-4B48-88C3-F7778201CE39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26/10/2020 (oct)</a:t>
            </a:r>
          </a:p>
          <a:p>
            <a:pPr marL="0" indent="0" algn="ctr">
              <a:buNone/>
            </a:pPr>
            <a:r>
              <a:rPr lang="en-US" dirty="0"/>
              <a:t>- Exploit all the specification of q-learning python program</a:t>
            </a:r>
            <a:br>
              <a:rPr lang="en-US" dirty="0"/>
            </a:br>
            <a:r>
              <a:rPr lang="en-US" dirty="0"/>
              <a:t>- improve the time efficiency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1886E7-2F91-4CF9-A420-B5EA96E6583A}"/>
              </a:ext>
            </a:extLst>
          </p:cNvPr>
          <p:cNvSpPr txBox="1">
            <a:spLocks/>
          </p:cNvSpPr>
          <p:nvPr/>
        </p:nvSpPr>
        <p:spPr>
          <a:xfrm>
            <a:off x="838200" y="1192696"/>
            <a:ext cx="10515600" cy="1860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full thesis</a:t>
            </a:r>
          </a:p>
          <a:p>
            <a:endParaRPr lang="en-US" dirty="0"/>
          </a:p>
          <a:p>
            <a:r>
              <a:rPr lang="en-US" dirty="0"/>
              <a:t>Artificial intelligence in the air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73F9A70-B284-4EB5-BC67-A9996630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" y="45303"/>
            <a:ext cx="1049809" cy="104980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51DA5D-C200-4972-8511-E96B9117F610}"/>
              </a:ext>
            </a:extLst>
          </p:cNvPr>
          <p:cNvCxnSpPr/>
          <p:nvPr/>
        </p:nvCxnSpPr>
        <p:spPr>
          <a:xfrm>
            <a:off x="1280160" y="3305908"/>
            <a:ext cx="96363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BA2F8E-237D-460C-B0F0-EDFA95908233}"/>
              </a:ext>
            </a:extLst>
          </p:cNvPr>
          <p:cNvSpPr txBox="1"/>
          <p:nvPr/>
        </p:nvSpPr>
        <p:spPr>
          <a:xfrm rot="20873078">
            <a:off x="8918713" y="5459896"/>
            <a:ext cx="199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Meeting </a:t>
            </a:r>
            <a:r>
              <a:rPr lang="en-US" b="1" dirty="0">
                <a:solidFill>
                  <a:srgbClr val="C00000"/>
                </a:solidFill>
              </a:rPr>
              <a:t>three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4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5555B-035B-4DB0-9A25-810078CC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10466-D3A8-44E9-BC3D-D14831AC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19</a:t>
            </a:fld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DC93227-D2E4-4C25-BAD0-F8263CA51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F34B286-5AC7-4BC0-B8FD-329C0A40D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83" y="804076"/>
            <a:ext cx="9560390" cy="51466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9026D45-E590-49D3-9FFF-779C6D9DBBE3}"/>
              </a:ext>
            </a:extLst>
          </p:cNvPr>
          <p:cNvSpPr txBox="1">
            <a:spLocks/>
          </p:cNvSpPr>
          <p:nvPr/>
        </p:nvSpPr>
        <p:spPr>
          <a:xfrm>
            <a:off x="1900010" y="174935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</a:rPr>
              <a:t>Virtualy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 run on top of powerful HW</a:t>
            </a:r>
            <a:endParaRPr lang="en-US" sz="96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C712D-FAE8-4C53-9C9E-E254B5E78256}"/>
              </a:ext>
            </a:extLst>
          </p:cNvPr>
          <p:cNvSpPr/>
          <p:nvPr/>
        </p:nvSpPr>
        <p:spPr>
          <a:xfrm>
            <a:off x="8049145" y="2724444"/>
            <a:ext cx="1228925" cy="9077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82F20-A4E5-4579-AF14-BC155527C312}"/>
              </a:ext>
            </a:extLst>
          </p:cNvPr>
          <p:cNvSpPr txBox="1"/>
          <p:nvPr/>
        </p:nvSpPr>
        <p:spPr>
          <a:xfrm>
            <a:off x="8831072" y="3748517"/>
            <a:ext cx="48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Powerful resource</a:t>
            </a:r>
          </a:p>
        </p:txBody>
      </p:sp>
    </p:spTree>
    <p:extLst>
      <p:ext uri="{BB962C8B-B14F-4D97-AF65-F5344CB8AC3E}">
        <p14:creationId xmlns:p14="http://schemas.microsoft.com/office/powerpoint/2010/main" val="41365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9B1F457-7682-488F-ABA6-7DC146890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4" y="590460"/>
            <a:ext cx="10049155" cy="5351174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2F21C-25AC-48E3-A075-A5ED0F26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Politecnico di Milano - Amirhosein Ataei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3D630-8320-49FE-86CC-9A0F9ABF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B8BAD5-C47C-4CAF-A7DD-509D126C6B6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FA4B791-EB58-4E6D-8055-53CE5F148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A4A2AF-4A44-4108-9B5C-7F55A778F4A3}"/>
              </a:ext>
            </a:extLst>
          </p:cNvPr>
          <p:cNvSpPr/>
          <p:nvPr/>
        </p:nvSpPr>
        <p:spPr>
          <a:xfrm>
            <a:off x="3640679" y="1683026"/>
            <a:ext cx="4893721" cy="16300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88CE951-FF47-4E5C-8D32-AAB527FE1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782" y="68919"/>
            <a:ext cx="8695354" cy="552842"/>
          </a:xfrm>
        </p:spPr>
        <p:txBody>
          <a:bodyPr>
            <a:normAutofit fontScale="90000"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Considering INI</a:t>
            </a:r>
            <a:endParaRPr lang="en-US" sz="960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14EFC-A50D-4383-BB03-2CD923ADD548}"/>
              </a:ext>
            </a:extLst>
          </p:cNvPr>
          <p:cNvSpPr txBox="1"/>
          <p:nvPr/>
        </p:nvSpPr>
        <p:spPr>
          <a:xfrm>
            <a:off x="8552849" y="2943711"/>
            <a:ext cx="324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Network slicing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2F1DC-538B-4352-B406-7260F918A3DB}"/>
              </a:ext>
            </a:extLst>
          </p:cNvPr>
          <p:cNvSpPr txBox="1"/>
          <p:nvPr/>
        </p:nvSpPr>
        <p:spPr>
          <a:xfrm>
            <a:off x="6096000" y="5938702"/>
            <a:ext cx="573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https://ieeexplore.ieee.org/abstract/document/8476595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4660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68E2E-5745-48B0-A8EF-08CC5DD0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Politecnico di Milano - Amirhosein Ataei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DC6C-8792-49A4-ACA8-D97A76EA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B8BAD5-C47C-4CAF-A7DD-509D126C6B61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EB55854-CEFE-42C0-8F7A-4C304E71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78927D-8164-4CEB-8314-7A51C506B6F2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Q-learn</a:t>
            </a:r>
            <a:endParaRPr lang="en-US" sz="96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49533-6602-412D-916D-9F21AE5FCE4F}"/>
              </a:ext>
            </a:extLst>
          </p:cNvPr>
          <p:cNvSpPr txBox="1"/>
          <p:nvPr/>
        </p:nvSpPr>
        <p:spPr>
          <a:xfrm>
            <a:off x="5811595" y="6066952"/>
            <a:ext cx="755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https://www.youtube.com/watch?v=e3L4VocZnnQ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9371064-DD54-42E5-8862-BA0BCFDD2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18" y="570777"/>
            <a:ext cx="10109475" cy="53877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D48D35-F8D8-45F4-A396-176464612CE2}"/>
              </a:ext>
            </a:extLst>
          </p:cNvPr>
          <p:cNvSpPr/>
          <p:nvPr/>
        </p:nvSpPr>
        <p:spPr>
          <a:xfrm>
            <a:off x="3812344" y="2918621"/>
            <a:ext cx="2461847" cy="6967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05CCD-2400-403E-858D-B89533AA59F8}"/>
              </a:ext>
            </a:extLst>
          </p:cNvPr>
          <p:cNvSpPr txBox="1"/>
          <p:nvPr/>
        </p:nvSpPr>
        <p:spPr>
          <a:xfrm>
            <a:off x="3584754" y="3932589"/>
            <a:ext cx="915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Find and solve the problem of UMTS-OLPC code Related to number of episodes</a:t>
            </a:r>
          </a:p>
        </p:txBody>
      </p:sp>
    </p:spTree>
    <p:extLst>
      <p:ext uri="{BB962C8B-B14F-4D97-AF65-F5344CB8AC3E}">
        <p14:creationId xmlns:p14="http://schemas.microsoft.com/office/powerpoint/2010/main" val="308288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68E2E-5745-48B0-A8EF-08CC5DD0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Politecnico di Milano - Amirhosein Ataei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DC6C-8792-49A4-ACA8-D97A76EA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B8BAD5-C47C-4CAF-A7DD-509D126C6B61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EB55854-CEFE-42C0-8F7A-4C304E71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pic>
        <p:nvPicPr>
          <p:cNvPr id="10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2D20D0F-DAAC-4A44-A34E-AFCA40CD9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" y="728394"/>
            <a:ext cx="10560148" cy="56279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CA82AC-CC82-444F-AFDF-BFAF7051DDFC}"/>
              </a:ext>
            </a:extLst>
          </p:cNvPr>
          <p:cNvSpPr/>
          <p:nvPr/>
        </p:nvSpPr>
        <p:spPr>
          <a:xfrm>
            <a:off x="3755440" y="5499652"/>
            <a:ext cx="1228925" cy="796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5FD1E-CB6C-484A-ACE6-EE939E477973}"/>
              </a:ext>
            </a:extLst>
          </p:cNvPr>
          <p:cNvSpPr txBox="1"/>
          <p:nvPr/>
        </p:nvSpPr>
        <p:spPr>
          <a:xfrm>
            <a:off x="5104755" y="5772231"/>
            <a:ext cx="48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Run the episodes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3FAD2C-E320-40A6-A7A2-60C0ED47BBD5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Output plots</a:t>
            </a:r>
            <a:endParaRPr lang="en-US" sz="96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1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DFA0B-F75A-4659-AB6B-B3BA3F15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400" dirty="0"/>
              <a:t>Politecnico di Milano - Amirhosein Ataei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B200-83FD-4F16-8B10-6D38E560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22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2A357AA-FC6B-4B48-88C3-F7778201CE39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10/11/2020 (</a:t>
            </a:r>
            <a:r>
              <a:rPr lang="en-US" dirty="0" err="1"/>
              <a:t>nov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/>
              <a:t>- Solve the problems of q-learning python program</a:t>
            </a:r>
            <a:br>
              <a:rPr lang="en-US" dirty="0"/>
            </a:br>
            <a:r>
              <a:rPr lang="en-US" dirty="0"/>
              <a:t>- change the configuration and compare result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1886E7-2F91-4CF9-A420-B5EA96E6583A}"/>
              </a:ext>
            </a:extLst>
          </p:cNvPr>
          <p:cNvSpPr txBox="1">
            <a:spLocks/>
          </p:cNvSpPr>
          <p:nvPr/>
        </p:nvSpPr>
        <p:spPr>
          <a:xfrm>
            <a:off x="838200" y="1192696"/>
            <a:ext cx="10515600" cy="1860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full thesis</a:t>
            </a:r>
          </a:p>
          <a:p>
            <a:endParaRPr lang="en-US" dirty="0"/>
          </a:p>
          <a:p>
            <a:r>
              <a:rPr lang="en-US" dirty="0"/>
              <a:t>Artificial intelligence in the air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73F9A70-B284-4EB5-BC67-A9996630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" y="45303"/>
            <a:ext cx="1049809" cy="104980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51DA5D-C200-4972-8511-E96B9117F610}"/>
              </a:ext>
            </a:extLst>
          </p:cNvPr>
          <p:cNvCxnSpPr/>
          <p:nvPr/>
        </p:nvCxnSpPr>
        <p:spPr>
          <a:xfrm>
            <a:off x="1280160" y="3305908"/>
            <a:ext cx="96363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BA2F8E-237D-460C-B0F0-EDFA95908233}"/>
              </a:ext>
            </a:extLst>
          </p:cNvPr>
          <p:cNvSpPr txBox="1"/>
          <p:nvPr/>
        </p:nvSpPr>
        <p:spPr>
          <a:xfrm rot="20873078">
            <a:off x="8918713" y="5459896"/>
            <a:ext cx="199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Meeting </a:t>
            </a:r>
            <a:r>
              <a:rPr lang="en-US" b="1" dirty="0">
                <a:solidFill>
                  <a:srgbClr val="C00000"/>
                </a:solidFill>
              </a:rPr>
              <a:t>four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2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68E2E-5745-48B0-A8EF-08CC5DD0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Politecnico di Milano - Amirhosein Ataei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DC6C-8792-49A4-ACA8-D97A76EA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B8BAD5-C47C-4CAF-A7DD-509D126C6B61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EB55854-CEFE-42C0-8F7A-4C304E71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8B3D222-19BB-4BF9-910B-635EF553C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2" y="716437"/>
            <a:ext cx="10207215" cy="543986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02756D9-2EA2-4A68-9CE5-0AA5D36368C7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Fix the problem of plots</a:t>
            </a:r>
            <a:endParaRPr lang="en-US" sz="96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A82AC-CC82-444F-AFDF-BFAF7051DDFC}"/>
              </a:ext>
            </a:extLst>
          </p:cNvPr>
          <p:cNvSpPr/>
          <p:nvPr/>
        </p:nvSpPr>
        <p:spPr>
          <a:xfrm>
            <a:off x="3588027" y="2173357"/>
            <a:ext cx="3382616" cy="980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5FD1E-CB6C-484A-ACE6-EE939E477973}"/>
              </a:ext>
            </a:extLst>
          </p:cNvPr>
          <p:cNvSpPr txBox="1"/>
          <p:nvPr/>
        </p:nvSpPr>
        <p:spPr>
          <a:xfrm>
            <a:off x="3419061" y="3558642"/>
            <a:ext cx="75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Solve the problem and now We have two plot with different scale in figure one</a:t>
            </a:r>
          </a:p>
        </p:txBody>
      </p:sp>
    </p:spTree>
    <p:extLst>
      <p:ext uri="{BB962C8B-B14F-4D97-AF65-F5344CB8AC3E}">
        <p14:creationId xmlns:p14="http://schemas.microsoft.com/office/powerpoint/2010/main" val="2884897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68E2E-5745-48B0-A8EF-08CC5DD0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Politecnico di Milano - Amirhosein Ataei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DC6C-8792-49A4-ACA8-D97A76EA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B8BAD5-C47C-4CAF-A7DD-509D126C6B61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EB55854-CEFE-42C0-8F7A-4C304E71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64A93398-63B5-40C6-ADCD-10EC5876E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80" y="690680"/>
            <a:ext cx="9896406" cy="52742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CA82AC-CC82-444F-AFDF-BFAF7051DDFC}"/>
              </a:ext>
            </a:extLst>
          </p:cNvPr>
          <p:cNvSpPr/>
          <p:nvPr/>
        </p:nvSpPr>
        <p:spPr>
          <a:xfrm>
            <a:off x="1626704" y="1525577"/>
            <a:ext cx="9114431" cy="33024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5FD1E-CB6C-484A-ACE6-EE939E477973}"/>
              </a:ext>
            </a:extLst>
          </p:cNvPr>
          <p:cNvSpPr txBox="1"/>
          <p:nvPr/>
        </p:nvSpPr>
        <p:spPr>
          <a:xfrm>
            <a:off x="5383894" y="5219458"/>
            <a:ext cx="491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Change the result with different parameter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301F94-3A9F-444E-9179-2DDBE470EA1A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Comparing results with change config file</a:t>
            </a:r>
            <a:endParaRPr lang="en-US" sz="96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877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9CE309-79E6-4E45-9F20-0F3F92175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88914B-37D8-40DF-BAC2-D9FDC3563D8A}"/>
              </a:ext>
            </a:extLst>
          </p:cNvPr>
          <p:cNvSpPr txBox="1"/>
          <p:nvPr/>
        </p:nvSpPr>
        <p:spPr>
          <a:xfrm>
            <a:off x="5956299" y="3556178"/>
            <a:ext cx="43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CONFIG parameters like carrier frequency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6E4BDD-1AF9-4243-BAF0-71632F4B8B49}"/>
              </a:ext>
            </a:extLst>
          </p:cNvPr>
          <p:cNvSpPr/>
          <p:nvPr/>
        </p:nvSpPr>
        <p:spPr>
          <a:xfrm>
            <a:off x="2501190" y="1525577"/>
            <a:ext cx="2030070" cy="11368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6D1BC8-3418-4991-A6EF-D57A2BB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A0788-AF9F-4542-95CB-50259EC8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2164C6C-DEE5-4BDD-B819-D11E07022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E4A68DE-3212-4743-A876-CE81BA574680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3600">
                <a:solidFill>
                  <a:srgbClr val="000000"/>
                </a:solidFill>
                <a:latin typeface="Arial" panose="020B0604020202020204" pitchFamily="34" charset="0"/>
              </a:rPr>
              <a:t>Parameters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that we can change</a:t>
            </a:r>
            <a:endParaRPr lang="en-US" sz="96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0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DFA0B-F75A-4659-AB6B-B3BA3F15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400" dirty="0"/>
              <a:t>Politecnico di Milano - Amirhosein Ataei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B200-83FD-4F16-8B10-6D38E560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26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2A357AA-FC6B-4B48-88C3-F7778201CE39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23/11/2020 (</a:t>
            </a:r>
            <a:r>
              <a:rPr lang="en-US" dirty="0" err="1"/>
              <a:t>nov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1886E7-2F91-4CF9-A420-B5EA96E6583A}"/>
              </a:ext>
            </a:extLst>
          </p:cNvPr>
          <p:cNvSpPr txBox="1">
            <a:spLocks/>
          </p:cNvSpPr>
          <p:nvPr/>
        </p:nvSpPr>
        <p:spPr>
          <a:xfrm>
            <a:off x="838200" y="1192696"/>
            <a:ext cx="10515600" cy="1860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full thesis</a:t>
            </a:r>
          </a:p>
          <a:p>
            <a:endParaRPr lang="en-US" dirty="0"/>
          </a:p>
          <a:p>
            <a:r>
              <a:rPr lang="en-US" dirty="0"/>
              <a:t>Artificial intelligence in the air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73F9A70-B284-4EB5-BC67-A9996630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" y="45303"/>
            <a:ext cx="1049809" cy="104980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51DA5D-C200-4972-8511-E96B9117F610}"/>
              </a:ext>
            </a:extLst>
          </p:cNvPr>
          <p:cNvCxnSpPr/>
          <p:nvPr/>
        </p:nvCxnSpPr>
        <p:spPr>
          <a:xfrm>
            <a:off x="1280160" y="3305908"/>
            <a:ext cx="96363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BA2F8E-237D-460C-B0F0-EDFA95908233}"/>
              </a:ext>
            </a:extLst>
          </p:cNvPr>
          <p:cNvSpPr txBox="1"/>
          <p:nvPr/>
        </p:nvSpPr>
        <p:spPr>
          <a:xfrm rot="20873078">
            <a:off x="8918713" y="5459896"/>
            <a:ext cx="199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Meeting </a:t>
            </a:r>
            <a:r>
              <a:rPr lang="en-US" b="1" dirty="0">
                <a:solidFill>
                  <a:srgbClr val="C00000"/>
                </a:solidFill>
              </a:rPr>
              <a:t>five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72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B3EBC-9505-462E-8019-F7EC9BE1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4BFCB-6D1D-4C41-950D-CFB0B329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AF141D4-8C65-471D-BF45-45DA57CA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2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D83A011-4538-4E43-B1FE-08B7534C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CDFE-76F2-445D-A8D4-EDEB0B94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Politecnico di Milano - Amirhosein Ataei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D8AF7-11FF-48B8-892B-8FAAD27C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B8BAD5-C47C-4CAF-A7DD-509D126C6B6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532C0FB-8DD6-4936-9FB5-5D4B47A51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E5F3D5-0850-40F0-B0FF-2C39EFC1F5C5}"/>
              </a:ext>
            </a:extLst>
          </p:cNvPr>
          <p:cNvSpPr/>
          <p:nvPr/>
        </p:nvSpPr>
        <p:spPr>
          <a:xfrm>
            <a:off x="1443110" y="4147930"/>
            <a:ext cx="5395011" cy="17520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E959D32-7101-489D-8A60-2245873AA95D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9600" dirty="0">
                <a:latin typeface="arial" panose="020B0604020202020204" pitchFamily="34" charset="0"/>
              </a:rPr>
              <a:t>Nokia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8FEA5-82C7-4A3E-8A40-49FE65D43F00}"/>
              </a:ext>
            </a:extLst>
          </p:cNvPr>
          <p:cNvSpPr txBox="1"/>
          <p:nvPr/>
        </p:nvSpPr>
        <p:spPr>
          <a:xfrm>
            <a:off x="7061828" y="5109178"/>
            <a:ext cx="324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github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6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D95EA0-220B-43C9-AB56-6A9A7F405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09/19/2020 (oct)</a:t>
            </a:r>
          </a:p>
          <a:p>
            <a:r>
              <a:rPr lang="en-US" dirty="0"/>
              <a:t>- Read the gym and sacred documentation also deep learning</a:t>
            </a:r>
          </a:p>
          <a:p>
            <a:r>
              <a:rPr lang="en-US" dirty="0"/>
              <a:t>- Run the nokia wireless suite with observer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89709-81A4-4C79-B9FD-3BCA12F8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400" dirty="0"/>
              <a:t>Politecnico di Milano - Amirhosein Ataei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D5CFE-FE1F-4D6C-AC07-5E66584D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F3BABD-0656-46CF-873B-9B75F40CA26B}"/>
              </a:ext>
            </a:extLst>
          </p:cNvPr>
          <p:cNvSpPr txBox="1">
            <a:spLocks/>
          </p:cNvSpPr>
          <p:nvPr/>
        </p:nvSpPr>
        <p:spPr>
          <a:xfrm>
            <a:off x="838200" y="1192696"/>
            <a:ext cx="10515600" cy="1860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full thesis</a:t>
            </a:r>
          </a:p>
          <a:p>
            <a:endParaRPr lang="en-US" dirty="0"/>
          </a:p>
          <a:p>
            <a:r>
              <a:rPr lang="en-US" dirty="0"/>
              <a:t>Artificial intelligence in the air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F48AD97-85C3-425C-8EA2-BDCFE43DB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1129322" cy="112932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3309DD-4814-4026-8FFB-AACE02104D92}"/>
              </a:ext>
            </a:extLst>
          </p:cNvPr>
          <p:cNvCxnSpPr/>
          <p:nvPr/>
        </p:nvCxnSpPr>
        <p:spPr>
          <a:xfrm>
            <a:off x="1280160" y="3305908"/>
            <a:ext cx="96363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A4763D-BCCE-4677-8FE1-0D64121DB54F}"/>
              </a:ext>
            </a:extLst>
          </p:cNvPr>
          <p:cNvSpPr txBox="1"/>
          <p:nvPr/>
        </p:nvSpPr>
        <p:spPr>
          <a:xfrm rot="20873078">
            <a:off x="8918713" y="5459896"/>
            <a:ext cx="199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Meeting </a:t>
            </a:r>
            <a:r>
              <a:rPr lang="en-US" b="1" dirty="0">
                <a:solidFill>
                  <a:srgbClr val="C00000"/>
                </a:solidFill>
              </a:rPr>
              <a:t>two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70C96F-AB7E-440C-BDA1-CC43E4344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CDF49-BB0D-46C4-8762-E401666E5932}"/>
              </a:ext>
            </a:extLst>
          </p:cNvPr>
          <p:cNvSpPr txBox="1"/>
          <p:nvPr/>
        </p:nvSpPr>
        <p:spPr>
          <a:xfrm>
            <a:off x="4517411" y="4893377"/>
            <a:ext cx="324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GYM ENVIRONMENT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17031-A3B6-4F1C-B351-2E813774B857}"/>
              </a:ext>
            </a:extLst>
          </p:cNvPr>
          <p:cNvSpPr txBox="1"/>
          <p:nvPr/>
        </p:nvSpPr>
        <p:spPr>
          <a:xfrm>
            <a:off x="4517411" y="5399776"/>
            <a:ext cx="324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SACRED CONFIGURATION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310D8E-55A0-46CB-AE31-C99F961529B5}"/>
              </a:ext>
            </a:extLst>
          </p:cNvPr>
          <p:cNvSpPr/>
          <p:nvPr/>
        </p:nvSpPr>
        <p:spPr>
          <a:xfrm>
            <a:off x="1583139" y="4873319"/>
            <a:ext cx="2688609" cy="2442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D711B-A454-4FD1-973C-D2855866D290}"/>
              </a:ext>
            </a:extLst>
          </p:cNvPr>
          <p:cNvSpPr/>
          <p:nvPr/>
        </p:nvSpPr>
        <p:spPr>
          <a:xfrm>
            <a:off x="1583140" y="5356410"/>
            <a:ext cx="1933086" cy="2442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10209D-EA91-4F82-A187-A74598F1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35DBE-C774-474A-AE8B-E11FE207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036979E-C4CA-497C-9B0D-A761B1DF9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F6240B0-0D56-4445-BDE3-F3EDC00B4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782" y="68919"/>
            <a:ext cx="8695354" cy="552842"/>
          </a:xfrm>
        </p:spPr>
        <p:txBody>
          <a:bodyPr>
            <a:normAutofit fontScale="90000"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dirty="0">
                <a:effectLst/>
                <a:latin typeface="Arial" panose="020B0604020202020204" pitchFamily="34" charset="0"/>
              </a:rPr>
              <a:t>Wireless-suite develop</a:t>
            </a:r>
            <a:endParaRPr lang="en-US" sz="960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38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10209D-EA91-4F82-A187-A74598F1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35DBE-C774-474A-AE8B-E11FE207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036979E-C4CA-497C-9B0D-A761B1DF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E6823C59-40A7-4BFC-AC62-0CA69D529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36" y="636054"/>
            <a:ext cx="9953928" cy="55997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310D8E-55A0-46CB-AE31-C99F961529B5}"/>
              </a:ext>
            </a:extLst>
          </p:cNvPr>
          <p:cNvSpPr/>
          <p:nvPr/>
        </p:nvSpPr>
        <p:spPr>
          <a:xfrm>
            <a:off x="1828800" y="2398643"/>
            <a:ext cx="5190978" cy="2761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CDF49-BB0D-46C4-8762-E401666E5932}"/>
              </a:ext>
            </a:extLst>
          </p:cNvPr>
          <p:cNvSpPr txBox="1"/>
          <p:nvPr/>
        </p:nvSpPr>
        <p:spPr>
          <a:xfrm>
            <a:off x="7294186" y="5167460"/>
            <a:ext cx="324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REINFORCEMENT LEARNING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9C9B0-E656-47A1-9966-D0DD8B3A1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782" y="68919"/>
            <a:ext cx="8695354" cy="552842"/>
          </a:xfrm>
        </p:spPr>
        <p:txBody>
          <a:bodyPr>
            <a:normAutofit fontScale="90000"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learning</a:t>
            </a:r>
            <a:endParaRPr lang="en-US" sz="960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4E125-B195-4CBC-AEF3-769FDBA82A99}"/>
              </a:ext>
            </a:extLst>
          </p:cNvPr>
          <p:cNvSpPr txBox="1"/>
          <p:nvPr/>
        </p:nvSpPr>
        <p:spPr>
          <a:xfrm>
            <a:off x="3778709" y="5803514"/>
            <a:ext cx="73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https://youtu.be/kopoLzvh5jY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0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05741AF-27BA-44D0-B57E-FB74424C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B352E-69AD-40FA-AE95-953BB11EE239}"/>
              </a:ext>
            </a:extLst>
          </p:cNvPr>
          <p:cNvSpPr txBox="1"/>
          <p:nvPr/>
        </p:nvSpPr>
        <p:spPr>
          <a:xfrm>
            <a:off x="5790198" y="3784778"/>
            <a:ext cx="324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 TO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8016F4-FB9C-49DB-9F88-210F4FC1565B}"/>
              </a:ext>
            </a:extLst>
          </p:cNvPr>
          <p:cNvSpPr/>
          <p:nvPr/>
        </p:nvSpPr>
        <p:spPr>
          <a:xfrm>
            <a:off x="4148919" y="2893325"/>
            <a:ext cx="3002508" cy="4367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890E-258A-4FFA-8A0E-6A29F470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AD622-4990-4AB7-9922-CFA617AE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0F563F7-3AC9-4237-B9C5-845E697C9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34C99BC-912B-4285-923C-059C509E2E2D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9600" dirty="0">
                <a:solidFill>
                  <a:srgbClr val="444444"/>
                </a:solidFill>
                <a:latin typeface="arial" panose="020B0604020202020204" pitchFamily="34" charset="0"/>
              </a:rPr>
              <a:t>Package should be add to path list</a:t>
            </a:r>
          </a:p>
        </p:txBody>
      </p:sp>
    </p:spTree>
    <p:extLst>
      <p:ext uri="{BB962C8B-B14F-4D97-AF65-F5344CB8AC3E}">
        <p14:creationId xmlns:p14="http://schemas.microsoft.com/office/powerpoint/2010/main" val="304375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30B01DD-8090-4512-AFEF-85587EE6C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9EBE8D-79DC-45CA-A4B8-C11BE1E20766}"/>
              </a:ext>
            </a:extLst>
          </p:cNvPr>
          <p:cNvSpPr/>
          <p:nvPr/>
        </p:nvSpPr>
        <p:spPr>
          <a:xfrm>
            <a:off x="4039737" y="2429301"/>
            <a:ext cx="2688609" cy="3821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2E9EB-0B0E-42BF-9D76-E337F03A0D69}"/>
              </a:ext>
            </a:extLst>
          </p:cNvPr>
          <p:cNvSpPr txBox="1"/>
          <p:nvPr/>
        </p:nvSpPr>
        <p:spPr>
          <a:xfrm>
            <a:off x="6789744" y="1868931"/>
            <a:ext cx="353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IMPORT MONGODB AS OBSERVER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AF33A-462B-4936-99CA-DCBF2657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EB73-E4D0-41C8-A528-0CB51E91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0701847-C97F-4331-B9D0-9942A7F62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C468DB0-1F6D-482A-92E7-448997F77C9C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Should be import mongo observer</a:t>
            </a:r>
            <a:endParaRPr lang="en-US" sz="96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6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99342FD-8EA8-47C7-BFE1-3D5397916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1DB43A-BD6D-4813-96AD-71306754169F}"/>
              </a:ext>
            </a:extLst>
          </p:cNvPr>
          <p:cNvSpPr/>
          <p:nvPr/>
        </p:nvSpPr>
        <p:spPr>
          <a:xfrm>
            <a:off x="2603536" y="2690191"/>
            <a:ext cx="2261966" cy="725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7869E-CCBC-4E81-8BD4-A5465C8C7CDB}"/>
              </a:ext>
            </a:extLst>
          </p:cNvPr>
          <p:cNvSpPr/>
          <p:nvPr/>
        </p:nvSpPr>
        <p:spPr>
          <a:xfrm>
            <a:off x="2603536" y="4673818"/>
            <a:ext cx="1716674" cy="725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6BCB1-849C-4368-99F9-B55481156459}"/>
              </a:ext>
            </a:extLst>
          </p:cNvPr>
          <p:cNvSpPr txBox="1"/>
          <p:nvPr/>
        </p:nvSpPr>
        <p:spPr>
          <a:xfrm>
            <a:off x="4623625" y="4851930"/>
            <a:ext cx="324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PORT AND HOST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606CB-1CAE-4CC7-9764-14F1C797A340}"/>
              </a:ext>
            </a:extLst>
          </p:cNvPr>
          <p:cNvSpPr txBox="1"/>
          <p:nvPr/>
        </p:nvSpPr>
        <p:spPr>
          <a:xfrm>
            <a:off x="5352876" y="2868303"/>
            <a:ext cx="324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BASE PATH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5B7A62-3779-412D-96CD-B81BF587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Politecnico di Milano - Amirhosein Ataei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6DD1E9-3554-4860-AA31-C7A1BCDD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BAD5-C47C-4CAF-A7DD-509D126C6B61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23A7409-CEA4-48D5-9D39-E87B77E3D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" y="45304"/>
            <a:ext cx="785276" cy="78527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9B999DD-B73C-46C9-9552-EF0572F3EC24}"/>
              </a:ext>
            </a:extLst>
          </p:cNvPr>
          <p:cNvSpPr txBox="1">
            <a:spLocks/>
          </p:cNvSpPr>
          <p:nvPr/>
        </p:nvSpPr>
        <p:spPr>
          <a:xfrm>
            <a:off x="2045782" y="68919"/>
            <a:ext cx="8695354" cy="5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Configuration of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</a:rPr>
              <a:t>mongodb</a:t>
            </a:r>
            <a:endParaRPr lang="en-US" sz="96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6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544</Words>
  <Application>Microsoft Office PowerPoint</Application>
  <PresentationFormat>Widescreen</PresentationFormat>
  <Paragraphs>134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</vt:lpstr>
      <vt:lpstr>Calibri</vt:lpstr>
      <vt:lpstr>Calibri Light</vt:lpstr>
      <vt:lpstr>Office Theme</vt:lpstr>
      <vt:lpstr>PowerPoint Presentation</vt:lpstr>
      <vt:lpstr>Considering INI</vt:lpstr>
      <vt:lpstr>PowerPoint Presentation</vt:lpstr>
      <vt:lpstr>PowerPoint Presentation</vt:lpstr>
      <vt:lpstr>Wireless-suite develop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Amirhosein Ataei</dc:creator>
  <cp:lastModifiedBy>Amirhosein Ataei</cp:lastModifiedBy>
  <cp:revision>10</cp:revision>
  <dcterms:created xsi:type="dcterms:W3CDTF">2020-10-26T14:57:53Z</dcterms:created>
  <dcterms:modified xsi:type="dcterms:W3CDTF">2020-11-10T01:48:34Z</dcterms:modified>
</cp:coreProperties>
</file>