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0"/>
  </p:notesMasterIdLst>
  <p:handoutMasterIdLst>
    <p:handoutMasterId r:id="rId111"/>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280" r:id="rId65"/>
    <p:sldId id="281" r:id="rId66"/>
    <p:sldId id="446" r:id="rId67"/>
    <p:sldId id="287" r:id="rId68"/>
    <p:sldId id="288" r:id="rId69"/>
    <p:sldId id="289" r:id="rId70"/>
    <p:sldId id="424" r:id="rId71"/>
    <p:sldId id="290" r:id="rId72"/>
    <p:sldId id="291" r:id="rId73"/>
    <p:sldId id="348" r:id="rId74"/>
    <p:sldId id="393" r:id="rId75"/>
    <p:sldId id="394" r:id="rId76"/>
    <p:sldId id="408" r:id="rId77"/>
    <p:sldId id="409" r:id="rId78"/>
    <p:sldId id="395" r:id="rId79"/>
    <p:sldId id="396" r:id="rId80"/>
    <p:sldId id="410" r:id="rId81"/>
    <p:sldId id="438" r:id="rId82"/>
    <p:sldId id="398" r:id="rId83"/>
    <p:sldId id="412" r:id="rId84"/>
    <p:sldId id="447" r:id="rId85"/>
    <p:sldId id="413" r:id="rId86"/>
    <p:sldId id="414" r:id="rId87"/>
    <p:sldId id="407" r:id="rId88"/>
    <p:sldId id="439" r:id="rId89"/>
    <p:sldId id="448" r:id="rId90"/>
    <p:sldId id="440" r:id="rId91"/>
    <p:sldId id="302" r:id="rId92"/>
    <p:sldId id="303" r:id="rId93"/>
    <p:sldId id="431" r:id="rId94"/>
    <p:sldId id="441" r:id="rId95"/>
    <p:sldId id="442" r:id="rId96"/>
    <p:sldId id="443" r:id="rId97"/>
    <p:sldId id="432" r:id="rId98"/>
    <p:sldId id="445" r:id="rId99"/>
    <p:sldId id="433" r:id="rId100"/>
    <p:sldId id="449" r:id="rId101"/>
    <p:sldId id="299" r:id="rId102"/>
    <p:sldId id="468" r:id="rId103"/>
    <p:sldId id="469" r:id="rId104"/>
    <p:sldId id="426" r:id="rId105"/>
    <p:sldId id="453" r:id="rId106"/>
    <p:sldId id="300" r:id="rId107"/>
    <p:sldId id="401" r:id="rId108"/>
    <p:sldId id="357" r:id="rId109"/>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varScale="1">
        <p:scale>
          <a:sx n="97" d="100"/>
          <a:sy n="97" d="100"/>
        </p:scale>
        <p:origin x="2004" y="72"/>
      </p:cViewPr>
      <p:guideLst>
        <p:guide orient="horz" pos="680"/>
        <p:guide pos="52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76</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77</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83</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6.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svg"/><Relationship Id="rId4" Type="http://schemas.openxmlformats.org/officeDocument/2006/relationships/image" Target="../media/image6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166" t="-966" r="-1239"/>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idx="1"/>
              </p:nvPr>
            </p:nvSpPr>
            <p:spPr>
              <a:xfrm>
                <a:off x="365464" y="1041400"/>
                <a:ext cx="8433095" cy="5429069"/>
              </a:xfrm>
            </p:spPr>
            <p:txBody>
              <a:bodyPr/>
              <a:lstStyle/>
              <a:p>
                <a:r>
                  <a:rPr lang="en-US" altLang="en-US" sz="2000" b="1" dirty="0">
                    <a:solidFill>
                      <a:srgbClr val="FF0000"/>
                    </a:solidFill>
                  </a:rPr>
                  <a:t>If</a:t>
                </a:r>
                <a:r>
                  <a:rPr lang="en-US" altLang="en-US" sz="2000" dirty="0"/>
                  <a:t> for all </a:t>
                </a:r>
                <a:r>
                  <a:rPr lang="en-US" altLang="en-US" sz="2000" b="1" i="1" dirty="0"/>
                  <a:t>T</a:t>
                </a:r>
                <a:r>
                  <a:rPr lang="en-US" altLang="en-US" sz="2000" b="1" i="1" baseline="-25000" dirty="0"/>
                  <a:t>i</a:t>
                </a:r>
                <a:r>
                  <a:rPr lang="en-US" altLang="en-US" sz="2000" b="1" dirty="0"/>
                  <a:t> </a:t>
                </a:r>
                <a:r>
                  <a:rPr lang="en-US" altLang="en-US" sz="2000" dirty="0"/>
                  <a:t>with </a:t>
                </a:r>
                <a:r>
                  <a:rPr lang="en-US" altLang="en-US" sz="2000" b="1" dirty="0"/>
                  <a:t>TS (</a:t>
                </a:r>
                <a:r>
                  <a:rPr lang="en-US" altLang="en-US" sz="2000" b="1" i="1" dirty="0"/>
                  <a:t>T</a:t>
                </a:r>
                <a:r>
                  <a:rPr lang="en-US" altLang="en-US" sz="2000" b="1" i="1" baseline="-25000" dirty="0"/>
                  <a:t>i</a:t>
                </a:r>
                <a:r>
                  <a:rPr lang="en-US" altLang="en-US" sz="2000" b="1" dirty="0"/>
                  <a:t>) </a:t>
                </a:r>
                <a:r>
                  <a:rPr lang="en-US" altLang="en-US" sz="2000" dirty="0"/>
                  <a:t>&lt; </a:t>
                </a:r>
                <a:r>
                  <a:rPr lang="en-US" altLang="en-US" sz="2000" b="1" dirty="0"/>
                  <a:t>TS (</a:t>
                </a:r>
                <a:r>
                  <a:rPr lang="en-US" altLang="en-US" sz="2000" b="1" i="1" dirty="0"/>
                  <a:t>T</a:t>
                </a:r>
                <a:r>
                  <a:rPr lang="en-US" altLang="en-US" sz="2000" b="1" i="1" baseline="-25000" dirty="0"/>
                  <a:t>j</a:t>
                </a:r>
                <a:r>
                  <a:rPr lang="en-US" altLang="en-US" sz="2000" b="1" dirty="0"/>
                  <a:t>) </a:t>
                </a:r>
                <a:r>
                  <a:rPr lang="en-US" altLang="en-US" sz="2000" dirty="0"/>
                  <a:t>either one of </a:t>
                </a:r>
                <a:r>
                  <a:rPr lang="en-US" altLang="en-US" sz="2000" b="1" dirty="0"/>
                  <a:t>the following condition holds</a:t>
                </a:r>
                <a:r>
                  <a:rPr lang="en-US" altLang="en-US" sz="2000" dirty="0"/>
                  <a:t>:</a:t>
                </a:r>
              </a:p>
              <a:p>
                <a:pPr marL="800100" lvl="1" indent="-342900"/>
                <a:r>
                  <a:rPr lang="en-US" altLang="en-US" sz="2000" b="1" dirty="0"/>
                  <a:t>finishTS</a:t>
                </a:r>
                <a:r>
                  <a:rPr lang="en-US" altLang="en-US" sz="2000" dirty="0"/>
                  <a:t>(</a:t>
                </a:r>
                <a:r>
                  <a:rPr lang="en-US" altLang="en-US" sz="2000" i="1" dirty="0"/>
                  <a:t>T</a:t>
                </a:r>
                <a:r>
                  <a:rPr lang="en-US" altLang="en-US" sz="2000" i="1" baseline="-25000" dirty="0"/>
                  <a:t>i</a:t>
                </a:r>
                <a:r>
                  <a:rPr lang="en-US" altLang="en-US" sz="2000" dirty="0"/>
                  <a:t>) &lt; </a:t>
                </a:r>
                <a:r>
                  <a:rPr lang="en-US" altLang="en-US" sz="2000" b="1" dirty="0"/>
                  <a:t>startTS</a:t>
                </a:r>
                <a:r>
                  <a:rPr lang="en-US" altLang="en-US" sz="2000" dirty="0"/>
                  <a:t>(</a:t>
                </a:r>
                <a:r>
                  <a:rPr lang="en-US" altLang="en-US" sz="2000" i="1" dirty="0"/>
                  <a:t>T</a:t>
                </a:r>
                <a:r>
                  <a:rPr lang="en-US" altLang="en-US" sz="2000" i="1" baseline="-25000" dirty="0"/>
                  <a:t>j</a:t>
                </a:r>
                <a:r>
                  <a:rPr lang="en-US" altLang="en-US" sz="2000" dirty="0"/>
                  <a:t>) </a:t>
                </a:r>
              </a:p>
              <a:p>
                <a:pPr marL="800100" lvl="1" indent="-342900"/>
                <a:r>
                  <a:rPr lang="en-US" altLang="en-US" sz="2000" b="1" dirty="0"/>
                  <a:t>startTS</a:t>
                </a:r>
                <a:r>
                  <a:rPr lang="en-US" altLang="en-US" sz="2000" dirty="0"/>
                  <a:t>(</a:t>
                </a:r>
                <a:r>
                  <a:rPr lang="en-US" altLang="en-US" sz="2000" i="1" dirty="0"/>
                  <a:t>T</a:t>
                </a:r>
                <a:r>
                  <a:rPr lang="en-US" altLang="en-US" sz="2000" i="1" baseline="-25000" dirty="0"/>
                  <a:t>j</a:t>
                </a:r>
                <a:r>
                  <a:rPr lang="en-US" altLang="en-US" sz="2000" dirty="0"/>
                  <a:t>) &lt; </a:t>
                </a:r>
                <a:r>
                  <a:rPr lang="en-US" altLang="en-US" sz="2000" b="1" dirty="0"/>
                  <a:t>finishTS</a:t>
                </a:r>
                <a:r>
                  <a:rPr lang="en-US" altLang="en-US" sz="2000" dirty="0"/>
                  <a:t>(</a:t>
                </a:r>
                <a14:m>
                  <m:oMath xmlns:m="http://schemas.openxmlformats.org/officeDocument/2006/math">
                    <m:r>
                      <a:rPr lang="en-US" altLang="en-US" sz="2000" i="1" dirty="0" smtClean="0">
                        <a:latin typeface="Cambria Math" panose="02040503050406030204" pitchFamily="18" charset="0"/>
                      </a:rPr>
                      <m:t>𝑇</m:t>
                    </m:r>
                    <m:r>
                      <a:rPr lang="en-US" altLang="en-US" sz="2000" i="1" baseline="-25000" dirty="0">
                        <a:latin typeface="Cambria Math" panose="02040503050406030204" pitchFamily="18" charset="0"/>
                      </a:rPr>
                      <m:t>𝑖</m:t>
                    </m:r>
                    <m:r>
                      <a:rPr lang="en-US" altLang="en-US" sz="2000" b="0" i="1" baseline="-25000" dirty="0" smtClean="0">
                        <a:latin typeface="Cambria Math" panose="02040503050406030204" pitchFamily="18" charset="0"/>
                      </a:rPr>
                      <m:t> </m:t>
                    </m:r>
                  </m:oMath>
                </a14:m>
                <a:r>
                  <a:rPr lang="en-US" altLang="en-US" sz="2000" dirty="0"/>
                  <a:t>) &lt; </a:t>
                </a:r>
                <a:r>
                  <a:rPr lang="en-US" altLang="en-US" sz="2000" b="1" dirty="0"/>
                  <a:t>validationTS</a:t>
                </a:r>
                <a:r>
                  <a:rPr lang="en-US" altLang="en-US" sz="2000" dirty="0"/>
                  <a:t>(</a:t>
                </a:r>
                <a:r>
                  <a:rPr lang="en-US" altLang="en-US" sz="2000" i="1" dirty="0"/>
                  <a:t>T</a:t>
                </a:r>
                <a:r>
                  <a:rPr lang="en-US" altLang="en-US" sz="2000" i="1" baseline="-25000" dirty="0"/>
                  <a:t>j</a:t>
                </a:r>
                <a:r>
                  <a:rPr lang="en-US" altLang="en-US" sz="2000" dirty="0"/>
                  <a:t>) </a:t>
                </a:r>
                <a:r>
                  <a:rPr lang="en-US" altLang="en-US" sz="2000" b="1" dirty="0"/>
                  <a:t>and </a:t>
                </a:r>
                <a:r>
                  <a:rPr lang="en-US" altLang="en-US" sz="2000" dirty="0"/>
                  <a:t>the set of data items written by </a:t>
                </a:r>
                <a:r>
                  <a:rPr lang="en-US" altLang="en-US" sz="2000" i="1" dirty="0"/>
                  <a:t>T</a:t>
                </a:r>
                <a:r>
                  <a:rPr lang="en-US" altLang="en-US" sz="2000" i="1" baseline="-25000" dirty="0"/>
                  <a:t>i</a:t>
                </a:r>
                <a:r>
                  <a:rPr lang="en-US" altLang="en-US" sz="2000" dirty="0"/>
                  <a:t> does not intersect with the set of data items read by </a:t>
                </a:r>
                <a:r>
                  <a:rPr lang="en-US" altLang="en-US" sz="2000" i="1" dirty="0"/>
                  <a:t>T</a:t>
                </a:r>
                <a:r>
                  <a:rPr lang="en-US" altLang="en-US" sz="2000" i="1" baseline="-25000" dirty="0"/>
                  <a:t>j</a:t>
                </a:r>
                <a:r>
                  <a:rPr lang="en-US" altLang="en-US" sz="2000" dirty="0"/>
                  <a:t>.  </a:t>
                </a:r>
              </a:p>
              <a:p>
                <a:pPr marL="1143000" lvl="2" indent="-342900"/>
                <a:r>
                  <a:rPr lang="en-US" altLang="en-US" sz="2000" dirty="0"/>
                  <a:t>then </a:t>
                </a:r>
                <a:r>
                  <a:rPr lang="en-US" altLang="en-US" sz="2000" b="1" dirty="0"/>
                  <a:t>validation succeeds </a:t>
                </a:r>
                <a:r>
                  <a:rPr lang="en-US" altLang="en-US" sz="2000" dirty="0"/>
                  <a:t>and </a:t>
                </a:r>
                <a:r>
                  <a:rPr lang="en-US" altLang="en-US" sz="2000" i="1" dirty="0"/>
                  <a:t>T</a:t>
                </a:r>
                <a:r>
                  <a:rPr lang="en-US" altLang="en-US" sz="2000" i="1" baseline="-25000" dirty="0"/>
                  <a:t>j</a:t>
                </a:r>
                <a:r>
                  <a:rPr lang="en-US" altLang="en-US" sz="2000" dirty="0"/>
                  <a:t> can be committed. </a:t>
                </a:r>
              </a:p>
              <a:p>
                <a:pPr marL="400050"/>
                <a:r>
                  <a:rPr lang="en-US" altLang="en-US" sz="2000" b="1" dirty="0">
                    <a:solidFill>
                      <a:srgbClr val="FF0000"/>
                    </a:solidFill>
                  </a:rPr>
                  <a:t>Otherwise</a:t>
                </a:r>
                <a:r>
                  <a:rPr lang="en-US" altLang="en-US" sz="2000" dirty="0"/>
                  <a:t>, validation fails and </a:t>
                </a:r>
                <a:r>
                  <a:rPr lang="en-US" altLang="en-US" sz="2000" i="1" dirty="0"/>
                  <a:t>T</a:t>
                </a:r>
                <a:r>
                  <a:rPr lang="en-US" altLang="en-US" sz="2000" i="1" baseline="-25000" dirty="0"/>
                  <a:t>j</a:t>
                </a:r>
                <a:r>
                  <a:rPr lang="en-US" altLang="en-US" sz="2000" dirty="0"/>
                  <a:t> is aborted.</a:t>
                </a:r>
              </a:p>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a:t>T</a:t>
                </a:r>
                <a:r>
                  <a:rPr lang="en-US" altLang="en-US" sz="2000" i="1" baseline="-25000" dirty="0"/>
                  <a:t>j</a:t>
                </a:r>
                <a:r>
                  <a:rPr lang="en-US" altLang="en-US" sz="2000" i="1" dirty="0"/>
                  <a:t> </a:t>
                </a:r>
                <a:r>
                  <a:rPr lang="en-US" altLang="en-US" sz="2000" dirty="0"/>
                  <a:t>do not affect reads of </a:t>
                </a:r>
                <a:r>
                  <a:rPr lang="en-US" altLang="en-US" sz="2000" i="1" dirty="0"/>
                  <a:t>T</a:t>
                </a:r>
                <a:r>
                  <a:rPr lang="en-US" altLang="en-US" sz="2000" i="1" baseline="-25000" dirty="0"/>
                  <a:t>i</a:t>
                </a:r>
                <a:r>
                  <a:rPr lang="en-US" altLang="en-US" sz="2000" dirty="0"/>
                  <a:t> since they occur after </a:t>
                </a:r>
                <a:r>
                  <a:rPr lang="en-US" altLang="en-US" sz="2000" i="1" dirty="0"/>
                  <a:t>T</a:t>
                </a:r>
                <a:r>
                  <a:rPr lang="en-US" altLang="en-US" sz="2000" i="1" baseline="-25000" dirty="0"/>
                  <a:t>i</a:t>
                </a:r>
                <a:r>
                  <a:rPr lang="en-US" altLang="en-US" sz="2000" dirty="0"/>
                  <a:t> has finished its reads.</a:t>
                </a:r>
              </a:p>
              <a:p>
                <a:pPr lvl="1"/>
                <a:r>
                  <a:rPr lang="en-US" altLang="en-US" sz="2000" dirty="0"/>
                  <a:t>If the second condition holds, execution is concurrent, </a:t>
                </a:r>
                <a:r>
                  <a:rPr lang="en-US" altLang="en-US" sz="2000" b="1" i="1" dirty="0"/>
                  <a:t>T</a:t>
                </a:r>
                <a:r>
                  <a:rPr lang="en-US" altLang="en-US" sz="2000" b="1" i="1" baseline="-25000" dirty="0"/>
                  <a:t>j</a:t>
                </a:r>
                <a:r>
                  <a:rPr lang="en-US" altLang="en-US" sz="2000" b="1" i="1" dirty="0"/>
                  <a:t> </a:t>
                </a:r>
                <a:r>
                  <a:rPr lang="en-US" altLang="en-US" sz="2000" dirty="0"/>
                  <a:t>does not </a:t>
                </a:r>
                <a:r>
                  <a:rPr lang="en-US" altLang="en-US" sz="2000" b="1" dirty="0"/>
                  <a:t>read  any item written by </a:t>
                </a:r>
                <a:r>
                  <a:rPr lang="en-US" altLang="en-US" sz="2000" b="1" i="1" dirty="0"/>
                  <a:t>T</a:t>
                </a:r>
                <a:r>
                  <a:rPr lang="en-US" altLang="en-US" sz="2000" b="1" i="1" baseline="-25000" dirty="0"/>
                  <a:t>i</a:t>
                </a:r>
                <a:r>
                  <a:rPr lang="en-US" altLang="en-US" sz="2000" b="1" i="1" dirty="0"/>
                  <a:t>.</a:t>
                </a:r>
                <a:endParaRPr lang="en-US" altLang="en-US" sz="2000" b="1" dirty="0"/>
              </a:p>
            </p:txBody>
          </p:sp>
        </mc:Choice>
        <mc:Fallback xmlns="">
          <p:sp>
            <p:nvSpPr>
              <p:cNvPr id="54275" name="Rectangle 3"/>
              <p:cNvSpPr>
                <a:spLocks noGrp="1" noRot="1" noChangeAspect="1" noMove="1" noResize="1" noEditPoints="1" noAdjustHandles="1" noChangeArrowheads="1" noChangeShapeType="1" noTextEdit="1"/>
              </p:cNvSpPr>
              <p:nvPr>
                <p:ph idx="1"/>
              </p:nvPr>
            </p:nvSpPr>
            <p:spPr>
              <a:xfrm>
                <a:off x="365464" y="1041400"/>
                <a:ext cx="8433095" cy="5429069"/>
              </a:xfrm>
              <a:blipFill>
                <a:blip r:embed="rId3"/>
                <a:stretch>
                  <a:fillRect l="-795" t="-674" r="-94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t>Observations</a:t>
            </a:r>
          </a:p>
          <a:p>
            <a:pPr marL="800100" lvl="1" indent="-342900"/>
            <a:r>
              <a:rPr lang="en-US" altLang="en-US" sz="2400" dirty="0"/>
              <a:t>Reads always succeed</a:t>
            </a:r>
          </a:p>
          <a:p>
            <a:pPr marL="800100" lvl="1" indent="-342900"/>
            <a:r>
              <a:rPr lang="en-US" altLang="en-US" sz="2400" dirty="0"/>
              <a:t>A write by </a:t>
            </a:r>
            <a:r>
              <a:rPr lang="en-US" altLang="en-US" sz="2400" i="1" dirty="0"/>
              <a:t>T</a:t>
            </a:r>
            <a:r>
              <a:rPr lang="en-US" altLang="en-US" sz="2400" i="1" baseline="-25000" dirty="0"/>
              <a:t>i</a:t>
            </a:r>
            <a:r>
              <a:rPr lang="en-US" altLang="en-US" sz="2400" dirty="0"/>
              <a:t> is rejected if some other transaction </a:t>
            </a:r>
            <a:r>
              <a:rPr lang="en-US" altLang="en-US" sz="2400" i="1" dirty="0"/>
              <a:t>T</a:t>
            </a:r>
            <a:r>
              <a:rPr lang="en-US" altLang="en-US" sz="2400" i="1" baseline="-25000" dirty="0"/>
              <a:t>j</a:t>
            </a:r>
            <a:r>
              <a:rPr lang="en-US" altLang="en-US" sz="2400" dirty="0"/>
              <a:t> that (in the serialization order defined by the timestamp values) should read  </a:t>
            </a:r>
            <a:r>
              <a:rPr lang="en-US" altLang="en-US" sz="2400" i="1" dirty="0" err="1"/>
              <a:t>T</a:t>
            </a:r>
            <a:r>
              <a:rPr lang="en-US" altLang="en-US" sz="2400" i="1" baseline="-25000" dirty="0" err="1"/>
              <a:t>i</a:t>
            </a:r>
            <a:r>
              <a:rPr lang="en-US" altLang="en-US" sz="2400" dirty="0" err="1"/>
              <a:t>'s</a:t>
            </a:r>
            <a:r>
              <a:rPr lang="en-US" altLang="en-US" sz="2400" dirty="0"/>
              <a:t> write, has already read a version created by a transaction older than </a:t>
            </a:r>
            <a:r>
              <a:rPr lang="en-US" altLang="en-US" sz="2400" i="1" dirty="0"/>
              <a:t>T</a:t>
            </a:r>
            <a:r>
              <a:rPr lang="en-US" altLang="en-US" sz="2400" i="1" baseline="-25000" dirty="0"/>
              <a:t>i</a:t>
            </a:r>
            <a:r>
              <a:rPr lang="en-US" altLang="en-US" sz="2400" dirty="0"/>
              <a:t>.</a:t>
            </a:r>
          </a:p>
          <a:p>
            <a:r>
              <a:rPr lang="en-US" altLang="en-US" sz="2400" dirty="0"/>
              <a:t>Protocol guarantees serializability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98915</TotalTime>
  <Words>14161</Words>
  <Application>Microsoft Office PowerPoint</Application>
  <PresentationFormat>On-screen Show (4:3)</PresentationFormat>
  <Paragraphs>1073</Paragraphs>
  <Slides>108</Slides>
  <Notes>89</Notes>
  <HiddenSlides>9</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108</vt:i4>
      </vt:variant>
    </vt:vector>
  </HeadingPairs>
  <TitlesOfParts>
    <vt:vector size="126" baseType="lpstr">
      <vt:lpstr>MS PGothic</vt:lpstr>
      <vt:lpstr>MS PGothic</vt:lpstr>
      <vt:lpstr>Arial</vt:lpstr>
      <vt:lpstr>Calibri</vt:lpstr>
      <vt:lpstr>Cambria Math</vt:lpstr>
      <vt:lpstr>Comic Sans MS</vt:lpstr>
      <vt:lpstr>Consolas</vt:lpstr>
      <vt:lpstr>Courier New</vt:lpstr>
      <vt:lpstr>Google Sans</vt:lpstr>
      <vt:lpstr>Helvetica</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Schedule Produced by Validation</vt:lpstr>
      <vt:lpstr>PowerPoint Presentation</vt:lpstr>
      <vt:lpstr>Multiversion Schemes</vt:lpstr>
      <vt:lpstr>Multiversion Timestamp Ordering</vt:lpstr>
      <vt:lpstr>Multiversion Timestamp Ordering (Cont)</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 Taghinezhad</cp:lastModifiedBy>
  <cp:revision>531</cp:revision>
  <dcterms:created xsi:type="dcterms:W3CDTF">2009-12-21T15:40:24Z</dcterms:created>
  <dcterms:modified xsi:type="dcterms:W3CDTF">2025-04-21T06:22:32Z</dcterms:modified>
</cp:coreProperties>
</file>