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491" y="1091438"/>
            <a:ext cx="7621016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7392" y="3338067"/>
            <a:ext cx="7189215" cy="160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288" y="3009900"/>
            <a:ext cx="7063740" cy="183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3245485"/>
            <a:ext cx="6015990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45" dirty="0">
                <a:solidFill>
                  <a:srgbClr val="006FC0"/>
                </a:solidFill>
                <a:latin typeface="Times New Roman"/>
                <a:cs typeface="Times New Roman"/>
              </a:rPr>
              <a:t>Elektrik</a:t>
            </a:r>
            <a:r>
              <a:rPr sz="6600" spc="-2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spc="-100" dirty="0">
                <a:solidFill>
                  <a:srgbClr val="006FC0"/>
                </a:solidFill>
                <a:latin typeface="Times New Roman"/>
                <a:cs typeface="Times New Roman"/>
              </a:rPr>
              <a:t>Temelleri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2869692"/>
            <a:ext cx="3406140" cy="1572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0035" y="3403091"/>
            <a:ext cx="3038856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8540" y="918972"/>
            <a:ext cx="2415540" cy="1341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3174365" algn="l"/>
                <a:tab pos="7607934" algn="l"/>
              </a:tabLst>
            </a:pPr>
            <a:r>
              <a:rPr dirty="0"/>
              <a:t> 	</a:t>
            </a:r>
            <a:r>
              <a:rPr spc="-45" dirty="0"/>
              <a:t>Direnç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39110" cy="6858000"/>
          </a:xfrm>
          <a:custGeom>
            <a:avLst/>
            <a:gdLst/>
            <a:ahLst/>
            <a:cxnLst/>
            <a:rect l="l" t="t" r="r" b="b"/>
            <a:pathLst>
              <a:path w="3039110" h="6858000">
                <a:moveTo>
                  <a:pt x="0" y="6858000"/>
                </a:moveTo>
                <a:lnTo>
                  <a:pt x="3038856" y="6858000"/>
                </a:lnTo>
                <a:lnTo>
                  <a:pt x="30388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409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8768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437" y="1389888"/>
            <a:ext cx="2388235" cy="105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95"/>
              </a:lnSpc>
            </a:pP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Direnç</a:t>
            </a:r>
            <a:r>
              <a:rPr sz="3600" b="0" spc="-1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Renk</a:t>
            </a:r>
            <a:endParaRPr sz="3600">
              <a:latin typeface="Calibri Light"/>
              <a:cs typeface="Calibri Light"/>
            </a:endParaRPr>
          </a:p>
          <a:p>
            <a:pPr marL="12700">
              <a:lnSpc>
                <a:spcPts val="3995"/>
              </a:lnSpc>
            </a:pP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Kodu</a:t>
            </a:r>
            <a:r>
              <a:rPr sz="3600" b="0" spc="-1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85" dirty="0">
                <a:solidFill>
                  <a:srgbClr val="FFFFFF"/>
                </a:solidFill>
                <a:latin typeface="Calibri Light"/>
                <a:cs typeface="Calibri Light"/>
              </a:rPr>
              <a:t>Tablosu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1484" y="1629155"/>
            <a:ext cx="5292852" cy="3515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5232" y="2339339"/>
            <a:ext cx="2089404" cy="3072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9364" y="2493264"/>
            <a:ext cx="2377440" cy="2766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6123" y="918972"/>
            <a:ext cx="4500372" cy="1341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2132330" algn="l"/>
                <a:tab pos="7607934" algn="l"/>
              </a:tabLst>
            </a:pPr>
            <a:r>
              <a:rPr dirty="0"/>
              <a:t> 	</a:t>
            </a:r>
            <a:r>
              <a:rPr spc="-50" dirty="0"/>
              <a:t>Potansiyometre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7111" y="2272283"/>
            <a:ext cx="2502408" cy="2913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3671" y="2272283"/>
            <a:ext cx="4067555" cy="279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6123" y="918972"/>
            <a:ext cx="4500372" cy="1341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2132330" algn="l"/>
                <a:tab pos="7607934" algn="l"/>
              </a:tabLst>
            </a:pPr>
            <a:r>
              <a:rPr dirty="0"/>
              <a:t> 	</a:t>
            </a:r>
            <a:r>
              <a:rPr spc="-50" dirty="0" err="1" smtClean="0"/>
              <a:t>Potansiyometre</a:t>
            </a:r>
            <a:r>
              <a:rPr spc="-50" dirty="0" smtClean="0"/>
              <a:t>	</a:t>
            </a:r>
            <a:endParaRPr spc="-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39110" cy="6858000"/>
          </a:xfrm>
          <a:custGeom>
            <a:avLst/>
            <a:gdLst/>
            <a:ahLst/>
            <a:cxnLst/>
            <a:rect l="l" t="t" r="r" b="b"/>
            <a:pathLst>
              <a:path w="3039110" h="6858000">
                <a:moveTo>
                  <a:pt x="0" y="6858000"/>
                </a:moveTo>
                <a:lnTo>
                  <a:pt x="3038856" y="6858000"/>
                </a:lnTo>
                <a:lnTo>
                  <a:pt x="30388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409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8768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00" y="1374139"/>
            <a:ext cx="2105660" cy="116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2800" u="none" spc="-5" dirty="0">
                <a:solidFill>
                  <a:srgbClr val="FFFFFF"/>
                </a:solidFill>
              </a:rPr>
              <a:t>Gerilim  Bölücü</a:t>
            </a:r>
            <a:r>
              <a:rPr sz="2800" u="none" spc="-70" dirty="0">
                <a:solidFill>
                  <a:srgbClr val="FFFFFF"/>
                </a:solidFill>
              </a:rPr>
              <a:t> </a:t>
            </a:r>
            <a:r>
              <a:rPr sz="2800" u="none" spc="-5" dirty="0">
                <a:solidFill>
                  <a:srgbClr val="FFFFFF"/>
                </a:solidFill>
              </a:rPr>
              <a:t>Olarak  Kullanılması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330200" y="4395851"/>
            <a:ext cx="1956435" cy="115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30"/>
              </a:lnSpc>
            </a:pP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Ayarlı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Direnç  Olarak  Kullanılması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1103" y="4005071"/>
            <a:ext cx="3459479" cy="2001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9855" y="1037844"/>
            <a:ext cx="5141976" cy="1842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6444" y="2421635"/>
            <a:ext cx="3128772" cy="2345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3939" y="2526792"/>
            <a:ext cx="3320796" cy="2232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1128" y="918972"/>
            <a:ext cx="2150364" cy="1341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3307079" algn="l"/>
                <a:tab pos="7607934" algn="l"/>
              </a:tabLst>
            </a:pPr>
            <a:r>
              <a:rPr dirty="0"/>
              <a:t> 	</a:t>
            </a:r>
            <a:r>
              <a:rPr spc="-40" dirty="0"/>
              <a:t>Diyot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347" y="2997707"/>
            <a:ext cx="2801112" cy="1203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4232" y="2724911"/>
            <a:ext cx="3019043" cy="2264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7140" y="918972"/>
            <a:ext cx="1958339" cy="1341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1888" y="1091438"/>
            <a:ext cx="750125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82315" algn="l"/>
                <a:tab pos="7487920" algn="l"/>
              </a:tabLst>
            </a:pPr>
            <a:r>
              <a:rPr dirty="0"/>
              <a:t> 	</a:t>
            </a:r>
            <a:r>
              <a:rPr spc="-35" dirty="0"/>
              <a:t>LED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27191" y="3933444"/>
            <a:ext cx="2333243" cy="1566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9364" y="1845564"/>
            <a:ext cx="2481072" cy="1383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2311" y="2979420"/>
            <a:ext cx="3735324" cy="1728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5307" y="918972"/>
            <a:ext cx="3840479" cy="1341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2461260" algn="l"/>
                <a:tab pos="7607934" algn="l"/>
              </a:tabLst>
            </a:pPr>
            <a:r>
              <a:rPr dirty="0"/>
              <a:t> 	</a:t>
            </a:r>
            <a:r>
              <a:rPr spc="-45" dirty="0"/>
              <a:t>Kondansatör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3355847"/>
            <a:ext cx="3477767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15128" y="2564892"/>
            <a:ext cx="2599944" cy="2305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9311" y="918972"/>
            <a:ext cx="2252472" cy="1341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3255645" algn="l"/>
                <a:tab pos="7607934" algn="l"/>
              </a:tabLst>
            </a:pPr>
            <a:r>
              <a:rPr dirty="0"/>
              <a:t> 	</a:t>
            </a:r>
            <a:r>
              <a:rPr spc="-40" dirty="0"/>
              <a:t>Bobin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347" y="2421635"/>
            <a:ext cx="2462783" cy="2595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55591" y="2481072"/>
            <a:ext cx="3848100" cy="2531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6123" y="918972"/>
            <a:ext cx="4498848" cy="1341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2132330" algn="l"/>
                <a:tab pos="7607934" algn="l"/>
              </a:tabLst>
            </a:pPr>
            <a:r>
              <a:rPr dirty="0"/>
              <a:t> 	</a:t>
            </a:r>
            <a:r>
              <a:rPr spc="-50" dirty="0"/>
              <a:t>Mikrokontrolör	</a:t>
            </a:r>
          </a:p>
        </p:txBody>
      </p:sp>
      <p:sp>
        <p:nvSpPr>
          <p:cNvPr id="6" name="object 6"/>
          <p:cNvSpPr/>
          <p:nvPr/>
        </p:nvSpPr>
        <p:spPr>
          <a:xfrm>
            <a:off x="7719059" y="193547"/>
            <a:ext cx="1295400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899" y="2815082"/>
            <a:ext cx="3030855" cy="1297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2160"/>
              </a:lnSpc>
              <a:buClr>
                <a:srgbClr val="1CACE3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Akım,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iletken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bir cismin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kesitinden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geçen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serbest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elektron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miktarıdır.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Birimi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Amper’dir.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8079" y="918972"/>
            <a:ext cx="215646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3303904" algn="l"/>
                <a:tab pos="7607934" algn="l"/>
              </a:tabLst>
            </a:pPr>
            <a:r>
              <a:rPr dirty="0"/>
              <a:t> 	</a:t>
            </a:r>
            <a:r>
              <a:rPr spc="-40" dirty="0"/>
              <a:t>Akım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87541" y="3226307"/>
            <a:ext cx="68135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ambria Math"/>
                <a:cs typeface="Cambria Math"/>
              </a:rPr>
              <a:t>𝐼  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82561" y="3552316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70878" y="2880105"/>
            <a:ext cx="33528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ambria Math"/>
                <a:cs typeface="Cambria Math"/>
              </a:rPr>
              <a:t>𝑄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6409" y="3532632"/>
            <a:ext cx="20637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ambria Math"/>
                <a:cs typeface="Cambria Math"/>
              </a:rPr>
              <a:t>𝑡</a:t>
            </a:r>
            <a:endParaRPr sz="3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2205227"/>
            <a:ext cx="3160776" cy="3160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3603" y="2205227"/>
            <a:ext cx="2098548" cy="2979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4492" y="918972"/>
            <a:ext cx="3182111" cy="1341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2790825" algn="l"/>
                <a:tab pos="7607934" algn="l"/>
              </a:tabLst>
            </a:pPr>
            <a:r>
              <a:rPr dirty="0"/>
              <a:t> 	</a:t>
            </a:r>
            <a:r>
              <a:rPr spc="-65" dirty="0"/>
              <a:t>Transistor	</a:t>
            </a:r>
          </a:p>
        </p:txBody>
      </p:sp>
      <p:sp>
        <p:nvSpPr>
          <p:cNvPr id="6" name="object 6"/>
          <p:cNvSpPr/>
          <p:nvPr/>
        </p:nvSpPr>
        <p:spPr>
          <a:xfrm>
            <a:off x="7719059" y="193547"/>
            <a:ext cx="1295400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488" y="918972"/>
            <a:ext cx="2484119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3139440" algn="l"/>
                <a:tab pos="7607934" algn="l"/>
              </a:tabLst>
            </a:pPr>
            <a:r>
              <a:rPr dirty="0"/>
              <a:t> 	</a:t>
            </a:r>
            <a:r>
              <a:rPr spc="-40" dirty="0"/>
              <a:t>Mosfet	</a:t>
            </a:r>
          </a:p>
        </p:txBody>
      </p:sp>
      <p:sp>
        <p:nvSpPr>
          <p:cNvPr id="4" name="object 4"/>
          <p:cNvSpPr/>
          <p:nvPr/>
        </p:nvSpPr>
        <p:spPr>
          <a:xfrm>
            <a:off x="5148071" y="2205227"/>
            <a:ext cx="3096768" cy="3095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5567" y="2205227"/>
            <a:ext cx="3104387" cy="3104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9059" y="193547"/>
            <a:ext cx="1295400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1124711"/>
            <a:ext cx="5529071" cy="3851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7196" y="1196339"/>
            <a:ext cx="6964680" cy="398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3245485"/>
            <a:ext cx="6377305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6600" spc="-50" dirty="0" smtClean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6600" spc="-50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Ekipmanlar</a:t>
            </a:r>
            <a:endParaRPr sz="6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9059" y="193547"/>
            <a:ext cx="12954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6123" y="1988820"/>
            <a:ext cx="4157472" cy="4158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5788" y="766572"/>
            <a:ext cx="3474720" cy="134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0785" y="939038"/>
            <a:ext cx="271208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spc="-50" dirty="0"/>
              <a:t>Multimetre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5664" y="2023872"/>
            <a:ext cx="3852672" cy="385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4995" y="766572"/>
            <a:ext cx="3957828" cy="134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9994" y="939038"/>
            <a:ext cx="319786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spc="-35" dirty="0"/>
              <a:t>Güç</a:t>
            </a:r>
            <a:r>
              <a:rPr u="none" spc="-180" dirty="0"/>
              <a:t> </a:t>
            </a:r>
            <a:r>
              <a:rPr u="none" spc="-45" dirty="0"/>
              <a:t>Kaynağı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5567" y="2493264"/>
            <a:ext cx="3290315" cy="246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5495" y="766572"/>
            <a:ext cx="3575304" cy="134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0494" y="939038"/>
            <a:ext cx="281432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spc="-50" dirty="0"/>
              <a:t>Br</a:t>
            </a:r>
            <a:r>
              <a:rPr u="none" spc="-45" dirty="0"/>
              <a:t>ea</a:t>
            </a:r>
            <a:r>
              <a:rPr u="none" spc="-50" dirty="0"/>
              <a:t>dbo</a:t>
            </a:r>
            <a:r>
              <a:rPr u="none" spc="-60" dirty="0"/>
              <a:t>a</a:t>
            </a:r>
            <a:r>
              <a:rPr u="none" spc="-50" dirty="0"/>
              <a:t>r</a:t>
            </a:r>
            <a:r>
              <a:rPr u="none" dirty="0"/>
              <a:t>d</a:t>
            </a:r>
          </a:p>
        </p:txBody>
      </p:sp>
      <p:sp>
        <p:nvSpPr>
          <p:cNvPr id="7" name="object 7"/>
          <p:cNvSpPr/>
          <p:nvPr/>
        </p:nvSpPr>
        <p:spPr>
          <a:xfrm>
            <a:off x="5219700" y="2493264"/>
            <a:ext cx="2930652" cy="2490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5567" y="2781300"/>
            <a:ext cx="3332987" cy="222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8071" y="2133600"/>
            <a:ext cx="2945892" cy="3336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6620" y="766572"/>
            <a:ext cx="2353055" cy="1341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1617" y="939038"/>
            <a:ext cx="159258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spc="-55" dirty="0"/>
              <a:t>L</a:t>
            </a:r>
            <a:r>
              <a:rPr u="none" spc="-45" dirty="0"/>
              <a:t>e</a:t>
            </a:r>
            <a:r>
              <a:rPr u="none" spc="-50" dirty="0"/>
              <a:t>h</a:t>
            </a:r>
            <a:r>
              <a:rPr u="none" spc="-55" dirty="0"/>
              <a:t>i</a:t>
            </a:r>
            <a:r>
              <a:rPr u="none" dirty="0"/>
              <a:t>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9140" y="2237232"/>
            <a:ext cx="4067556" cy="3060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9911" y="1988819"/>
            <a:ext cx="3555491" cy="3555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6620" y="766572"/>
            <a:ext cx="2354579" cy="1341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1617" y="939038"/>
            <a:ext cx="159321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spc="-50" dirty="0"/>
              <a:t>H</a:t>
            </a:r>
            <a:r>
              <a:rPr u="none" spc="-45" dirty="0"/>
              <a:t>a</a:t>
            </a:r>
            <a:r>
              <a:rPr u="none" spc="-50" dirty="0"/>
              <a:t>vy</a:t>
            </a:r>
            <a:r>
              <a:rPr u="none" dirty="0"/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069" y="2815082"/>
            <a:ext cx="3597275" cy="1297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2160"/>
              </a:lnSpc>
              <a:buClr>
                <a:srgbClr val="1CACE3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İletken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cisimlerin üzerlerinden 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geçen akıma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karşı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gösterdiği 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mukavemete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denir.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Birimi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ohm’dur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8540" y="918972"/>
            <a:ext cx="241554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3174365" algn="l"/>
                <a:tab pos="7607934" algn="l"/>
              </a:tabLst>
            </a:pPr>
            <a:r>
              <a:rPr dirty="0"/>
              <a:t> 	</a:t>
            </a:r>
            <a:r>
              <a:rPr spc="-45" dirty="0"/>
              <a:t>Direnç	</a:t>
            </a:r>
          </a:p>
        </p:txBody>
      </p:sp>
      <p:sp>
        <p:nvSpPr>
          <p:cNvPr id="6" name="object 6"/>
          <p:cNvSpPr/>
          <p:nvPr/>
        </p:nvSpPr>
        <p:spPr>
          <a:xfrm>
            <a:off x="4959096" y="3069335"/>
            <a:ext cx="3407663" cy="1007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9364" y="2133600"/>
            <a:ext cx="5650992" cy="316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9979" y="766572"/>
            <a:ext cx="1926336" cy="134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4978" y="939038"/>
            <a:ext cx="116522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6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4800" spc="-5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480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136" y="2527046"/>
            <a:ext cx="3760470" cy="212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5080" indent="-456565">
              <a:lnSpc>
                <a:spcPts val="2160"/>
              </a:lnSpc>
              <a:buClr>
                <a:srgbClr val="1CACE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devreden akımın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akması için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kuvvete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ihtiyaç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vardır.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Serbest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elektronları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hareket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ettirerek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akımının akmasına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sebep olan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kuvvete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Voltaj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denir.</a:t>
            </a:r>
            <a:endParaRPr sz="2000">
              <a:latin typeface="Calibri"/>
              <a:cs typeface="Calibri"/>
            </a:endParaRPr>
          </a:p>
          <a:p>
            <a:pPr marL="469265" marR="174625" indent="-456565">
              <a:lnSpc>
                <a:spcPts val="2160"/>
              </a:lnSpc>
              <a:spcBef>
                <a:spcPts val="1405"/>
              </a:spcBef>
              <a:buClr>
                <a:srgbClr val="1CACE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İki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nokta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arasındaki potansiyel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fark.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5220" y="918972"/>
            <a:ext cx="2200655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3281045" algn="l"/>
                <a:tab pos="7607934" algn="l"/>
              </a:tabLst>
            </a:pPr>
            <a:r>
              <a:rPr dirty="0"/>
              <a:t> 	</a:t>
            </a:r>
            <a:r>
              <a:rPr spc="-150" dirty="0" err="1" smtClean="0"/>
              <a:t>Voltaj</a:t>
            </a:r>
            <a:r>
              <a:rPr spc="-150" dirty="0" smtClean="0"/>
              <a:t>	</a:t>
            </a:r>
            <a:endParaRPr spc="-150" dirty="0"/>
          </a:p>
        </p:txBody>
      </p:sp>
      <p:sp>
        <p:nvSpPr>
          <p:cNvPr id="6" name="object 6"/>
          <p:cNvSpPr/>
          <p:nvPr/>
        </p:nvSpPr>
        <p:spPr>
          <a:xfrm>
            <a:off x="5795771" y="2421635"/>
            <a:ext cx="2153412" cy="215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4095" y="2750820"/>
            <a:ext cx="3136392" cy="2215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2555" y="3005201"/>
            <a:ext cx="7432040" cy="128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84475" algn="l"/>
                <a:tab pos="7418705" algn="l"/>
              </a:tabLst>
            </a:pPr>
            <a:r>
              <a:rPr sz="8000" b="0" u="sng" dirty="0">
                <a:solidFill>
                  <a:srgbClr val="006FC0"/>
                </a:solidFill>
                <a:latin typeface="Calibri Light"/>
                <a:cs typeface="Calibri Light"/>
              </a:rPr>
              <a:t> 	</a:t>
            </a:r>
            <a:r>
              <a:rPr sz="8000" b="0" u="sng" spc="-35" dirty="0">
                <a:solidFill>
                  <a:srgbClr val="006FC0"/>
                </a:solidFill>
                <a:latin typeface="Calibri Light"/>
                <a:cs typeface="Calibri Light"/>
              </a:rPr>
              <a:t>V=IR	</a:t>
            </a:r>
            <a:endParaRPr sz="8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1375" y="3201796"/>
            <a:ext cx="24168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Elektrik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tek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yönde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akar.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2960" y="2264664"/>
            <a:ext cx="3703320" cy="3185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3995" y="918972"/>
            <a:ext cx="5023104" cy="134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1870075" algn="l"/>
                <a:tab pos="7607934" algn="l"/>
              </a:tabLst>
            </a:pPr>
            <a:r>
              <a:rPr dirty="0"/>
              <a:t> 	</a:t>
            </a:r>
            <a:r>
              <a:rPr spc="-40" dirty="0"/>
              <a:t>Doğru</a:t>
            </a:r>
            <a:r>
              <a:rPr spc="-470" dirty="0"/>
              <a:t> </a:t>
            </a:r>
            <a:r>
              <a:rPr spc="-45" dirty="0"/>
              <a:t>Akım(DC)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4920" y="2417064"/>
            <a:ext cx="2880360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7196" y="2435351"/>
            <a:ext cx="3336036" cy="2502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3995" y="918972"/>
            <a:ext cx="5023104" cy="1341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1870075" algn="l"/>
                <a:tab pos="7607934" algn="l"/>
              </a:tabLst>
            </a:pPr>
            <a:r>
              <a:rPr dirty="0"/>
              <a:t> 	</a:t>
            </a:r>
            <a:r>
              <a:rPr spc="-40" dirty="0"/>
              <a:t>Doğru</a:t>
            </a:r>
            <a:r>
              <a:rPr spc="-470" dirty="0"/>
              <a:t> </a:t>
            </a:r>
            <a:r>
              <a:rPr spc="-45" dirty="0"/>
              <a:t>Akım(DC)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2815" y="3654425"/>
            <a:ext cx="264287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Elektrik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iki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yönde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akar.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6967" y="1845564"/>
            <a:ext cx="3180587" cy="2109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788664"/>
            <a:ext cx="3153156" cy="208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3851" y="918972"/>
            <a:ext cx="5803392" cy="1341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1479550" algn="l"/>
                <a:tab pos="7607934" algn="l"/>
              </a:tabLst>
            </a:pPr>
            <a:r>
              <a:rPr dirty="0"/>
              <a:t> 	</a:t>
            </a:r>
            <a:r>
              <a:rPr spc="-45" dirty="0"/>
              <a:t>Alternatif</a:t>
            </a:r>
            <a:r>
              <a:rPr spc="-465" dirty="0"/>
              <a:t> </a:t>
            </a:r>
            <a:r>
              <a:rPr spc="-45" dirty="0"/>
              <a:t>Akım(AC)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288" y="3009900"/>
            <a:ext cx="6912864" cy="183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3245485"/>
            <a:ext cx="5864860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45" dirty="0">
                <a:solidFill>
                  <a:srgbClr val="006FC0"/>
                </a:solidFill>
                <a:latin typeface="Times New Roman"/>
                <a:cs typeface="Times New Roman"/>
              </a:rPr>
              <a:t>Devre</a:t>
            </a:r>
            <a:r>
              <a:rPr sz="6600" spc="-1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spc="-50" dirty="0">
                <a:solidFill>
                  <a:srgbClr val="006FC0"/>
                </a:solidFill>
                <a:latin typeface="Times New Roman"/>
                <a:cs typeface="Times New Roman"/>
              </a:rPr>
              <a:t>Elemanları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109</Words>
  <Application>Microsoft Office PowerPoint</Application>
  <PresentationFormat>Ekran Gösterisi (4:3)</PresentationFormat>
  <Paragraphs>41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Office Theme</vt:lpstr>
      <vt:lpstr>PowerPoint Sunusu</vt:lpstr>
      <vt:lpstr>  Akım </vt:lpstr>
      <vt:lpstr>  Direnç </vt:lpstr>
      <vt:lpstr>  Voltaj </vt:lpstr>
      <vt:lpstr>PowerPoint Sunusu</vt:lpstr>
      <vt:lpstr>  Doğru Akım(DC) </vt:lpstr>
      <vt:lpstr>  Doğru Akım(DC) </vt:lpstr>
      <vt:lpstr>  Alternatif Akım(AC) </vt:lpstr>
      <vt:lpstr>PowerPoint Sunusu</vt:lpstr>
      <vt:lpstr>  Direnç </vt:lpstr>
      <vt:lpstr>PowerPoint Sunusu</vt:lpstr>
      <vt:lpstr>  Potansiyometre </vt:lpstr>
      <vt:lpstr>  Potansiyometre </vt:lpstr>
      <vt:lpstr>Gerilim  Bölücü Olarak  Kullanılması</vt:lpstr>
      <vt:lpstr>  Diyot </vt:lpstr>
      <vt:lpstr>  LED </vt:lpstr>
      <vt:lpstr>  Kondansatör </vt:lpstr>
      <vt:lpstr>  Bobin </vt:lpstr>
      <vt:lpstr>  Mikrokontrolör </vt:lpstr>
      <vt:lpstr>  Transistor </vt:lpstr>
      <vt:lpstr>  Mosfet </vt:lpstr>
      <vt:lpstr>PowerPoint Sunusu</vt:lpstr>
      <vt:lpstr>PowerPoint Sunusu</vt:lpstr>
      <vt:lpstr>PowerPoint Sunusu</vt:lpstr>
      <vt:lpstr>Multimetre</vt:lpstr>
      <vt:lpstr>Güç Kaynağı</vt:lpstr>
      <vt:lpstr>Breadboard</vt:lpstr>
      <vt:lpstr>Lehim</vt:lpstr>
      <vt:lpstr>Havya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Gediz</dc:creator>
  <cp:lastModifiedBy>EMIR-PC</cp:lastModifiedBy>
  <cp:revision>3</cp:revision>
  <dcterms:created xsi:type="dcterms:W3CDTF">2017-02-02T23:03:09Z</dcterms:created>
  <dcterms:modified xsi:type="dcterms:W3CDTF">2017-09-23T14:46:44Z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2017-02-02T00:00:00Z</vt:filetime>
  </property>
</Properties>
</file>