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58" r:id="rId6"/>
    <p:sldId id="272" r:id="rId7"/>
    <p:sldId id="262" r:id="rId8"/>
    <p:sldId id="263" r:id="rId9"/>
    <p:sldId id="270" r:id="rId10"/>
    <p:sldId id="261" r:id="rId11"/>
    <p:sldId id="264" r:id="rId12"/>
    <p:sldId id="273" r:id="rId13"/>
    <p:sldId id="260" r:id="rId14"/>
    <p:sldId id="265" r:id="rId15"/>
    <p:sldId id="266" r:id="rId16"/>
    <p:sldId id="267" r:id="rId17"/>
    <p:sldId id="271" r:id="rId18"/>
    <p:sldId id="269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DE5C5-CD6C-4E5C-ADFE-749AB4A9E054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D0F16-0866-445A-A705-68881DA514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628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D0F16-0866-445A-A705-68881DA5143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94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D0F16-0866-445A-A705-68881DA5143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06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D0F16-0866-445A-A705-68881DA5143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72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D0F16-0866-445A-A705-68881DA5143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5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23.09.2017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UYGULAMALAR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0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Light</a:t>
            </a:r>
            <a:r>
              <a:rPr lang="tr-TR" dirty="0" err="1" smtClean="0"/>
              <a:t>-Dependent</a:t>
            </a:r>
            <a:r>
              <a:rPr lang="tr-TR" dirty="0"/>
              <a:t> </a:t>
            </a:r>
            <a:r>
              <a:rPr lang="tr-TR" b="1" dirty="0" err="1"/>
              <a:t>Resistor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460432" cy="5445224"/>
          </a:xfrm>
        </p:spPr>
      </p:pic>
    </p:spTree>
    <p:extLst>
      <p:ext uri="{BB962C8B-B14F-4D97-AF65-F5344CB8AC3E}">
        <p14:creationId xmlns:p14="http://schemas.microsoft.com/office/powerpoint/2010/main" val="12553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2"/>
            <a:ext cx="8460431" cy="371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-1" y="3717032"/>
            <a:ext cx="8460431" cy="268376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void setup() {</a:t>
            </a:r>
            <a:endParaRPr lang="tr-TR" dirty="0"/>
          </a:p>
          <a:p>
            <a:pPr marL="114300" indent="0">
              <a:buNone/>
            </a:pPr>
            <a:r>
              <a:rPr lang="en-US" dirty="0" err="1" smtClean="0"/>
              <a:t>Serial.begin</a:t>
            </a:r>
            <a:r>
              <a:rPr lang="en-US" dirty="0" smtClean="0"/>
              <a:t>(9600</a:t>
            </a:r>
            <a:r>
              <a:rPr lang="en-US" dirty="0"/>
              <a:t>);</a:t>
            </a:r>
            <a:endParaRPr lang="tr-TR" dirty="0"/>
          </a:p>
          <a:p>
            <a:pPr marL="11430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114300" indent="0">
              <a:buNone/>
            </a:pPr>
            <a:r>
              <a:rPr lang="en-US" dirty="0"/>
              <a:t>void loop() {</a:t>
            </a:r>
            <a:endParaRPr lang="tr-TR" dirty="0"/>
          </a:p>
          <a:p>
            <a:pPr marL="11430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sensorDegeri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(A0); </a:t>
            </a:r>
            <a:r>
              <a:rPr lang="en-US" dirty="0" smtClean="0"/>
              <a:t>/* </a:t>
            </a:r>
            <a:r>
              <a:rPr lang="en-US" dirty="0"/>
              <a:t>A0 </a:t>
            </a:r>
            <a:r>
              <a:rPr lang="en-US" dirty="0" err="1"/>
              <a:t>ayagindaki</a:t>
            </a:r>
            <a:r>
              <a:rPr lang="en-US" dirty="0"/>
              <a:t> </a:t>
            </a:r>
            <a:r>
              <a:rPr lang="en-US" dirty="0" err="1"/>
              <a:t>gerilim</a:t>
            </a:r>
            <a:r>
              <a:rPr lang="en-US" dirty="0"/>
              <a:t> </a:t>
            </a:r>
            <a:r>
              <a:rPr lang="en-US" dirty="0" err="1"/>
              <a:t>olculuyor</a:t>
            </a:r>
            <a:r>
              <a:rPr lang="en-US" dirty="0"/>
              <a:t> </a:t>
            </a:r>
            <a:r>
              <a:rPr lang="en-US" dirty="0" smtClean="0"/>
              <a:t>*/</a:t>
            </a:r>
            <a:endParaRPr lang="tr-TR" dirty="0" smtClean="0"/>
          </a:p>
          <a:p>
            <a:pPr marL="114300" indent="0">
              <a:buNone/>
            </a:pP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sensorDegeri</a:t>
            </a:r>
            <a:r>
              <a:rPr lang="en-US" dirty="0" smtClean="0"/>
              <a:t>); /* </a:t>
            </a:r>
            <a:r>
              <a:rPr lang="en-US" dirty="0" err="1" smtClean="0"/>
              <a:t>olculen</a:t>
            </a:r>
            <a:r>
              <a:rPr lang="en-US" dirty="0" smtClean="0"/>
              <a:t> </a:t>
            </a:r>
            <a:r>
              <a:rPr lang="en-US" dirty="0" err="1" smtClean="0"/>
              <a:t>deger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haberlesme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yollaniyor</a:t>
            </a:r>
            <a:r>
              <a:rPr lang="en-US" dirty="0" smtClean="0"/>
              <a:t> */</a:t>
            </a:r>
            <a:endParaRPr lang="tr-TR" dirty="0" smtClean="0"/>
          </a:p>
          <a:p>
            <a:pPr marL="114300" indent="0">
              <a:buNone/>
            </a:pPr>
            <a:r>
              <a:rPr lang="en-US" dirty="0" smtClean="0"/>
              <a:t>delay(10</a:t>
            </a:r>
            <a:r>
              <a:rPr lang="en-US" dirty="0"/>
              <a:t>); /*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dogru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olcum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bekleme</a:t>
            </a:r>
            <a:r>
              <a:rPr lang="en-US" dirty="0"/>
              <a:t> </a:t>
            </a:r>
            <a:r>
              <a:rPr lang="en-US" dirty="0" err="1"/>
              <a:t>kullanilmalidir</a:t>
            </a:r>
            <a:r>
              <a:rPr lang="en-US" dirty="0"/>
              <a:t> */</a:t>
            </a:r>
            <a:endParaRPr lang="tr-TR" dirty="0"/>
          </a:p>
          <a:p>
            <a:pPr marL="114300" indent="0">
              <a:buNone/>
            </a:pPr>
            <a:r>
              <a:rPr lang="en-US" dirty="0"/>
              <a:t>}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718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Buzzer</a:t>
            </a:r>
            <a:r>
              <a:rPr lang="tr-TR" dirty="0" smtClean="0"/>
              <a:t> Kullanımı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8460431" cy="5301208"/>
          </a:xfrm>
        </p:spPr>
      </p:pic>
    </p:spTree>
    <p:extLst>
      <p:ext uri="{BB962C8B-B14F-4D97-AF65-F5344CB8AC3E}">
        <p14:creationId xmlns:p14="http://schemas.microsoft.com/office/powerpoint/2010/main" val="105243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7 </a:t>
            </a:r>
            <a:r>
              <a:rPr lang="tr-TR" dirty="0" err="1" smtClean="0"/>
              <a:t>Segment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 </a:t>
            </a:r>
            <a:r>
              <a:rPr lang="tr-TR" dirty="0" err="1" smtClean="0"/>
              <a:t>Pinouts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460432" cy="5445224"/>
          </a:xfrm>
        </p:spPr>
      </p:pic>
    </p:spTree>
    <p:extLst>
      <p:ext uri="{BB962C8B-B14F-4D97-AF65-F5344CB8AC3E}">
        <p14:creationId xmlns:p14="http://schemas.microsoft.com/office/powerpoint/2010/main" val="233200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LM 35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460431" cy="5445224"/>
          </a:xfrm>
        </p:spPr>
      </p:pic>
    </p:spTree>
    <p:extLst>
      <p:ext uri="{BB962C8B-B14F-4D97-AF65-F5344CB8AC3E}">
        <p14:creationId xmlns:p14="http://schemas.microsoft.com/office/powerpoint/2010/main" val="1424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8460432" cy="1143000"/>
          </a:xfrm>
        </p:spPr>
        <p:txBody>
          <a:bodyPr/>
          <a:lstStyle/>
          <a:p>
            <a:r>
              <a:rPr lang="tr-TR" dirty="0" smtClean="0"/>
              <a:t>   </a:t>
            </a:r>
            <a:r>
              <a:rPr lang="tr-TR" dirty="0" err="1" smtClean="0"/>
              <a:t>Potansiyometreyle</a:t>
            </a:r>
            <a:r>
              <a:rPr lang="tr-TR" dirty="0" smtClean="0"/>
              <a:t> </a:t>
            </a:r>
            <a:r>
              <a:rPr lang="tr-TR" dirty="0" err="1" smtClean="0"/>
              <a:t>Servo</a:t>
            </a:r>
            <a:r>
              <a:rPr lang="tr-TR" dirty="0" smtClean="0"/>
              <a:t> Kontrol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8460432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17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HC SR-04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8460432" cy="5373216"/>
          </a:xfrm>
        </p:spPr>
      </p:pic>
    </p:spTree>
    <p:extLst>
      <p:ext uri="{BB962C8B-B14F-4D97-AF65-F5344CB8AC3E}">
        <p14:creationId xmlns:p14="http://schemas.microsoft.com/office/powerpoint/2010/main" val="407968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Kendi </a:t>
            </a:r>
            <a:r>
              <a:rPr lang="tr-TR" dirty="0" err="1" smtClean="0"/>
              <a:t>Arduino’muzu</a:t>
            </a:r>
            <a:r>
              <a:rPr lang="tr-TR" dirty="0" smtClean="0"/>
              <a:t> Yapalım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264695" cy="5373216"/>
          </a:xfrm>
        </p:spPr>
      </p:pic>
    </p:spTree>
    <p:extLst>
      <p:ext uri="{BB962C8B-B14F-4D97-AF65-F5344CB8AC3E}">
        <p14:creationId xmlns:p14="http://schemas.microsoft.com/office/powerpoint/2010/main" val="320704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Atmega</a:t>
            </a:r>
            <a:r>
              <a:rPr lang="tr-TR" dirty="0" smtClean="0"/>
              <a:t> 328p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460432" cy="5445224"/>
          </a:xfrm>
        </p:spPr>
      </p:pic>
    </p:spTree>
    <p:extLst>
      <p:ext uri="{BB962C8B-B14F-4D97-AF65-F5344CB8AC3E}">
        <p14:creationId xmlns:p14="http://schemas.microsoft.com/office/powerpoint/2010/main" val="52087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LED </a:t>
            </a:r>
            <a:r>
              <a:rPr lang="tr-TR" dirty="0" err="1" smtClean="0"/>
              <a:t>Pinouts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8388424" cy="5661248"/>
          </a:xfrm>
        </p:spPr>
      </p:pic>
    </p:spTree>
    <p:extLst>
      <p:ext uri="{BB962C8B-B14F-4D97-AF65-F5344CB8AC3E}">
        <p14:creationId xmlns:p14="http://schemas.microsoft.com/office/powerpoint/2010/main" val="19821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LED </a:t>
            </a:r>
            <a:r>
              <a:rPr lang="tr-TR" dirty="0" err="1" smtClean="0"/>
              <a:t>Max</a:t>
            </a:r>
            <a:r>
              <a:rPr lang="tr-TR" dirty="0" smtClean="0"/>
              <a:t> Voltaj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8460432" cy="5373216"/>
          </a:xfrm>
        </p:spPr>
      </p:pic>
    </p:spTree>
    <p:extLst>
      <p:ext uri="{BB962C8B-B14F-4D97-AF65-F5344CB8AC3E}">
        <p14:creationId xmlns:p14="http://schemas.microsoft.com/office/powerpoint/2010/main" val="28100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Transistörle</a:t>
            </a:r>
            <a:r>
              <a:rPr lang="tr-TR" dirty="0" smtClean="0"/>
              <a:t> </a:t>
            </a:r>
            <a:r>
              <a:rPr lang="tr-TR" dirty="0" err="1" smtClean="0"/>
              <a:t>Led</a:t>
            </a:r>
            <a:r>
              <a:rPr lang="tr-TR" dirty="0" smtClean="0"/>
              <a:t> Kontrolü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32" y="1484784"/>
            <a:ext cx="9577064" cy="5373216"/>
          </a:xfrm>
        </p:spPr>
      </p:pic>
    </p:spTree>
    <p:extLst>
      <p:ext uri="{BB962C8B-B14F-4D97-AF65-F5344CB8AC3E}">
        <p14:creationId xmlns:p14="http://schemas.microsoft.com/office/powerpoint/2010/main" val="24342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Buton ile LED Kontrolü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8460432" cy="5373216"/>
          </a:xfrm>
        </p:spPr>
      </p:pic>
    </p:spTree>
    <p:extLst>
      <p:ext uri="{BB962C8B-B14F-4D97-AF65-F5344CB8AC3E}">
        <p14:creationId xmlns:p14="http://schemas.microsoft.com/office/powerpoint/2010/main" val="39235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460432" cy="5445224"/>
          </a:xfr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r>
              <a:rPr lang="tr-TR" dirty="0" err="1" smtClean="0"/>
              <a:t>Arduino</a:t>
            </a:r>
            <a:r>
              <a:rPr lang="tr-TR" dirty="0"/>
              <a:t> </a:t>
            </a:r>
            <a:r>
              <a:rPr lang="tr-TR" dirty="0" smtClean="0"/>
              <a:t>Harici 5V kullanımı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94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r>
              <a:rPr lang="tr-TR" dirty="0" smtClean="0"/>
              <a:t>Analog Sinyal Okuma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412776"/>
            <a:ext cx="8460432" cy="5445224"/>
          </a:xfrm>
        </p:spPr>
        <p:txBody>
          <a:bodyPr>
            <a:normAutofit/>
          </a:bodyPr>
          <a:lstStyle/>
          <a:p>
            <a:r>
              <a:rPr lang="tr-TR" dirty="0" smtClean="0"/>
              <a:t>Yaşadığımız </a:t>
            </a:r>
            <a:r>
              <a:rPr lang="tr-TR" dirty="0"/>
              <a:t>ortamda her etki analog bir sinyale karşılık gelir. Bu etkileri ölçen </a:t>
            </a:r>
            <a:r>
              <a:rPr lang="tr-TR" dirty="0" err="1"/>
              <a:t>sensörler</a:t>
            </a:r>
            <a:r>
              <a:rPr lang="tr-TR" dirty="0"/>
              <a:t> </a:t>
            </a:r>
            <a:r>
              <a:rPr lang="tr-TR" dirty="0" smtClean="0"/>
              <a:t>de genellikle </a:t>
            </a:r>
            <a:r>
              <a:rPr lang="tr-TR" dirty="0"/>
              <a:t>analog çıkış verir fakat </a:t>
            </a:r>
            <a:r>
              <a:rPr lang="tr-TR" dirty="0" err="1"/>
              <a:t>Arduino</a:t>
            </a:r>
            <a:r>
              <a:rPr lang="tr-TR" dirty="0"/>
              <a:t> analog sinyalleri işleyememektedir. Bu </a:t>
            </a:r>
            <a:r>
              <a:rPr lang="tr-TR" dirty="0" smtClean="0"/>
              <a:t>yüzden analog </a:t>
            </a:r>
            <a:r>
              <a:rPr lang="tr-TR" dirty="0"/>
              <a:t>sinyallere karşılık gelen dijital değerlerin bulunması gerekir. Bu işleme ADC (</a:t>
            </a:r>
            <a:r>
              <a:rPr lang="tr-TR" dirty="0" smtClean="0"/>
              <a:t>Analog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/>
              <a:t>Converter) denir. Çok fazla detaya girmeden analog sinyalin dijitale çevrilmesini </a:t>
            </a:r>
            <a:r>
              <a:rPr lang="tr-TR" dirty="0" smtClean="0"/>
              <a:t>şu şekilde </a:t>
            </a:r>
            <a:r>
              <a:rPr lang="tr-TR" dirty="0"/>
              <a:t>özetlenebilir:</a:t>
            </a:r>
          </a:p>
          <a:p>
            <a:r>
              <a:rPr lang="tr-TR" dirty="0"/>
              <a:t>Resimdeki gibi 0 ve 5 volt arasında değişen analog bir sinyalimiz olsun. Bu sinyalin </a:t>
            </a:r>
            <a:r>
              <a:rPr lang="tr-TR" dirty="0" smtClean="0"/>
              <a:t>dijital sinyale </a:t>
            </a:r>
            <a:r>
              <a:rPr lang="tr-TR" dirty="0"/>
              <a:t>çevrilmesi için </a:t>
            </a:r>
            <a:r>
              <a:rPr lang="tr-TR" dirty="0" err="1"/>
              <a:t>Arduino</a:t>
            </a:r>
            <a:r>
              <a:rPr lang="tr-TR" dirty="0"/>
              <a:t>&amp;#39;da 10 bitlik bir saklayıcı bulunmaktadır. Bu saklayıcı 0 volt </a:t>
            </a:r>
            <a:r>
              <a:rPr lang="tr-TR" dirty="0" smtClean="0"/>
              <a:t>giriş için </a:t>
            </a:r>
            <a:r>
              <a:rPr lang="tr-TR" dirty="0"/>
              <a:t>0, 5 volt giriş için ise 1023 değerini almaktadır. Bu artış doğrusaldır yani girişteki </a:t>
            </a:r>
            <a:r>
              <a:rPr lang="tr-TR" dirty="0" smtClean="0"/>
              <a:t>0,005 voltluk </a:t>
            </a:r>
            <a:r>
              <a:rPr lang="tr-TR" dirty="0"/>
              <a:t>bir değişim saklayıcının değerini bir artırmaktadır. Örneğin sinyal girişimiz 3,3 volt </a:t>
            </a:r>
            <a:r>
              <a:rPr lang="tr-TR" dirty="0" smtClean="0"/>
              <a:t>ise okuyacağımız </a:t>
            </a:r>
            <a:r>
              <a:rPr lang="tr-TR" dirty="0"/>
              <a:t>değer yaklaşık olarak 675&amp;#39;tir.</a:t>
            </a:r>
          </a:p>
          <a:p>
            <a:r>
              <a:rPr lang="tr-TR" dirty="0"/>
              <a:t>Kısacası ADC, 0 ve 5 volt arasındaki sinyali oranlayarak 0 ve 1023 arasında sayısal bir </a:t>
            </a:r>
            <a:r>
              <a:rPr lang="tr-TR" dirty="0" smtClean="0"/>
              <a:t>değer döndürmektedir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9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0432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5373216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    </a:t>
            </a:r>
            <a:r>
              <a:rPr lang="en-US" dirty="0" err="1" smtClean="0"/>
              <a:t>Arduino'nun</a:t>
            </a:r>
            <a:r>
              <a:rPr lang="en-US" dirty="0" smtClean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dönüşümü</a:t>
            </a:r>
            <a:r>
              <a:rPr lang="en-US" dirty="0"/>
              <a:t> </a:t>
            </a:r>
            <a:r>
              <a:rPr lang="en-US" dirty="0" err="1"/>
              <a:t>yapabilmesi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özelleşmiş</a:t>
            </a:r>
            <a:r>
              <a:rPr lang="en-US" dirty="0"/>
              <a:t> analog </a:t>
            </a:r>
            <a:r>
              <a:rPr lang="en-US" dirty="0" err="1"/>
              <a:t>okuyucu</a:t>
            </a:r>
            <a:r>
              <a:rPr lang="en-US" dirty="0"/>
              <a:t> </a:t>
            </a:r>
            <a:r>
              <a:rPr lang="en-US" dirty="0" err="1"/>
              <a:t>pinleri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Analog </a:t>
            </a:r>
            <a:r>
              <a:rPr lang="en-US" dirty="0" err="1"/>
              <a:t>okuyucu</a:t>
            </a:r>
            <a:r>
              <a:rPr lang="en-US" dirty="0"/>
              <a:t> </a:t>
            </a:r>
            <a:r>
              <a:rPr lang="en-US" dirty="0" err="1"/>
              <a:t>pinlerin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Arduino'nun</a:t>
            </a:r>
            <a:r>
              <a:rPr lang="en-US" dirty="0"/>
              <a:t> </a:t>
            </a:r>
            <a:r>
              <a:rPr lang="en-US" dirty="0" err="1"/>
              <a:t>türüne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değişmektedir</a:t>
            </a:r>
            <a:r>
              <a:rPr lang="en-US" dirty="0"/>
              <a:t>. Bu </a:t>
            </a:r>
            <a:r>
              <a:rPr lang="en-US" dirty="0" err="1"/>
              <a:t>pinlerin</a:t>
            </a:r>
            <a:r>
              <a:rPr lang="en-US" dirty="0"/>
              <a:t> </a:t>
            </a:r>
            <a:r>
              <a:rPr lang="en-US" dirty="0" err="1"/>
              <a:t>numaraları</a:t>
            </a:r>
            <a:r>
              <a:rPr lang="en-US" dirty="0"/>
              <a:t> A0, A1, A2... </a:t>
            </a:r>
            <a:r>
              <a:rPr lang="en-US" dirty="0" err="1"/>
              <a:t>şeklindedir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314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Butondan Analog Okuma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75012"/>
            <a:ext cx="4464496" cy="4782987"/>
          </a:xfrm>
        </p:spPr>
      </p:pic>
    </p:spTree>
    <p:extLst>
      <p:ext uri="{BB962C8B-B14F-4D97-AF65-F5344CB8AC3E}">
        <p14:creationId xmlns:p14="http://schemas.microsoft.com/office/powerpoint/2010/main" val="307539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</TotalTime>
  <Words>274</Words>
  <Application>Microsoft Office PowerPoint</Application>
  <PresentationFormat>Ekran Gösterisi (4:3)</PresentationFormat>
  <Paragraphs>32</Paragraphs>
  <Slides>18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Bitişiklik</vt:lpstr>
      <vt:lpstr>UYGULAMALAR</vt:lpstr>
      <vt:lpstr>LED Pinouts</vt:lpstr>
      <vt:lpstr>LED Max Voltaj</vt:lpstr>
      <vt:lpstr>Transistörle Led Kontrolü</vt:lpstr>
      <vt:lpstr>Buton ile LED Kontrolü</vt:lpstr>
      <vt:lpstr>Arduino Harici 5V kullanımı</vt:lpstr>
      <vt:lpstr>Analog Sinyal Okuma</vt:lpstr>
      <vt:lpstr>PowerPoint Sunusu</vt:lpstr>
      <vt:lpstr>Butondan Analog Okuma</vt:lpstr>
      <vt:lpstr>Light-Dependent Resistor</vt:lpstr>
      <vt:lpstr>PowerPoint Sunusu</vt:lpstr>
      <vt:lpstr>Buzzer Kullanımı</vt:lpstr>
      <vt:lpstr>7 Segment Display Pinouts</vt:lpstr>
      <vt:lpstr>LM 35</vt:lpstr>
      <vt:lpstr>   Potansiyometreyle Servo Kontrol</vt:lpstr>
      <vt:lpstr>HC SR-04</vt:lpstr>
      <vt:lpstr>Kendi Arduino’muzu Yapalım</vt:lpstr>
      <vt:lpstr>Atmega 328p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UYGULAMALAR</dc:title>
  <dc:creator>EMIR-PC</dc:creator>
  <cp:lastModifiedBy>EMIR-PC</cp:lastModifiedBy>
  <cp:revision>6</cp:revision>
  <dcterms:created xsi:type="dcterms:W3CDTF">2017-09-23T14:49:32Z</dcterms:created>
  <dcterms:modified xsi:type="dcterms:W3CDTF">2017-09-23T16:24:28Z</dcterms:modified>
</cp:coreProperties>
</file>