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0" d="100"/>
          <a:sy n="100" d="100"/>
        </p:scale>
        <p:origin x="24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12/8/2022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2218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anahluwalia@csu.Fullerton.edu" TargetMode="External"/><Relationship Id="rId2" Type="http://schemas.openxmlformats.org/officeDocument/2006/relationships/hyperlink" Target="mailto:Atahami3@csu.Fullerto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F4B05-677D-9669-AD6E-255664F23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5000" b="0" i="0" dirty="0">
                <a:effectLst/>
                <a:latin typeface="Arial" panose="020B0604020202020204" pitchFamily="34" charset="0"/>
              </a:rPr>
              <a:t>Car Rental Service </a:t>
            </a:r>
            <a:br>
              <a:rPr lang="en-US" sz="5000" dirty="0"/>
            </a:br>
            <a:r>
              <a:rPr lang="en-US" sz="5000" b="0" i="0" dirty="0">
                <a:effectLst/>
                <a:latin typeface="Arial" panose="020B0604020202020204" pitchFamily="34" charset="0"/>
              </a:rPr>
              <a:t>Software or CRSS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737C-F596-96C3-CB38-6333390D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Ali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Tahami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br>
              <a:rPr lang="en-US" dirty="0"/>
            </a:br>
            <a:r>
              <a:rPr lang="en-US" b="0" i="0" dirty="0" err="1">
                <a:effectLst/>
                <a:latin typeface="Arial" panose="020B0604020202020204" pitchFamily="34" charset="0"/>
              </a:rPr>
              <a:t>Kanwaljeet</a:t>
            </a:r>
            <a:r>
              <a:rPr lang="en-US" b="0" i="0" dirty="0">
                <a:effectLst/>
                <a:latin typeface="Arial" panose="020B0604020202020204" pitchFamily="34" charset="0"/>
              </a:rPr>
              <a:t> Ahluwalia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CPSC 362 – Software Engineering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Professor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MeHdi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Peiravi</a:t>
            </a:r>
            <a:r>
              <a:rPr lang="en-US" b="0" i="0" dirty="0">
                <a:effectLst/>
                <a:latin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D7D4C430-F478-3044-8BC0-232770F05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0" r="1519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8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2F1938-C0BD-5C2B-9588-29A30839C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4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3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72D2A08-778E-9367-8823-D5F938576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0278"/>
            <a:ext cx="12144633" cy="4607169"/>
          </a:xfrm>
        </p:spPr>
      </p:pic>
    </p:spTree>
    <p:extLst>
      <p:ext uri="{BB962C8B-B14F-4D97-AF65-F5344CB8AC3E}">
        <p14:creationId xmlns:p14="http://schemas.microsoft.com/office/powerpoint/2010/main" val="302549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42E87C6-75D0-4A9E-8669-674C31D8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472"/>
            <a:ext cx="12155960" cy="44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9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1F8F443-CD8B-2BEF-98CD-D9523E26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08" y="0"/>
            <a:ext cx="5035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67BEF-12D6-1831-D275-D29EC7E6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7" y="876"/>
            <a:ext cx="8323429" cy="685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6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CDD2-545E-0A4E-592F-EE2C1997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C123A4C-4B5C-9357-0AA8-62FA98D2C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844316"/>
              </p:ext>
            </p:extLst>
          </p:nvPr>
        </p:nvGraphicFramePr>
        <p:xfrm>
          <a:off x="6686551" y="1176208"/>
          <a:ext cx="1995487" cy="2057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307080" imgH="316080" progId="Package">
                  <p:embed/>
                </p:oleObj>
              </mc:Choice>
              <mc:Fallback>
                <p:oleObj name="Packager Shell Object" showAsIcon="1" r:id="rId2" imgW="307080" imgH="3160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86551" y="1176208"/>
                        <a:ext cx="1995487" cy="2057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39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4B05-677D-9669-AD6E-255664F23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84" y="2571139"/>
            <a:ext cx="4500561" cy="1034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+mj-lt"/>
              </a:rPr>
              <a:t>Presenters: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Ali Tahami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Kanwaljeet Ahluwalia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737C-F596-96C3-CB38-6333390D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1" y="4002658"/>
            <a:ext cx="5684164" cy="15585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j-lt"/>
              </a:rPr>
              <a:t>Email: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j-lt"/>
                <a:hlinkClick r:id="rId2"/>
              </a:rPr>
              <a:t>Atahami3@csu.Fullerton.edu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j-lt"/>
                <a:hlinkClick r:id="rId3"/>
              </a:rPr>
              <a:t>Kanahluwalia@csu.Fullerton</a:t>
            </a:r>
            <a:r>
              <a:rPr lang="en-US" sz="2000" dirty="0">
                <a:latin typeface="+mj-lt"/>
                <a:hlinkClick r:id="rId3"/>
              </a:rPr>
              <a:t>.edu</a:t>
            </a:r>
            <a:endParaRPr lang="en-US" sz="2000" dirty="0">
              <a:latin typeface="+mj-lt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D7D4C430-F478-3044-8BC0-232770F05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20" r="1519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  <p:sp>
        <p:nvSpPr>
          <p:cNvPr id="5" name="Title 21">
            <a:extLst>
              <a:ext uri="{FF2B5EF4-FFF2-40B4-BE49-F238E27FC236}">
                <a16:creationId xmlns:a16="http://schemas.microsoft.com/office/drawing/2014/main" id="{EDA6E79D-5B58-A001-9C0C-FEAB0D652C87}"/>
              </a:ext>
            </a:extLst>
          </p:cNvPr>
          <p:cNvSpPr txBox="1">
            <a:spLocks/>
          </p:cNvSpPr>
          <p:nvPr/>
        </p:nvSpPr>
        <p:spPr>
          <a:xfrm>
            <a:off x="347112" y="246562"/>
            <a:ext cx="4012104" cy="9381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3899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Bell MT</vt:lpstr>
      <vt:lpstr>GlowVTI</vt:lpstr>
      <vt:lpstr>Package</vt:lpstr>
      <vt:lpstr>Car Rental Service  Software or CRSS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Cases</vt:lpstr>
      <vt:lpstr>Presenters:  Ali Tahami Kanwaljeet Ahluwalia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Service  Software or CRSS</dc:title>
  <dc:creator>Tahami, Ali</dc:creator>
  <cp:lastModifiedBy>Ahluwalia, Kanwaljeet</cp:lastModifiedBy>
  <cp:revision>9</cp:revision>
  <dcterms:created xsi:type="dcterms:W3CDTF">2022-12-08T20:21:01Z</dcterms:created>
  <dcterms:modified xsi:type="dcterms:W3CDTF">2022-12-08T21:30:04Z</dcterms:modified>
</cp:coreProperties>
</file>