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>
      <p:cViewPr varScale="1">
        <p:scale>
          <a:sx n="61" d="100"/>
          <a:sy n="61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1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2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3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9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9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54F97-927A-482C-AFD3-F5655244F86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2286000" y="22860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Garagast heals 6% max hp after using a skill. Has 8 secs cooldown.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2286000" y="41148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Garagast throws an explosive barrel exploding dealing magical damage and slowing enemies in an area after 4 seconds. It can be exploded beforehand but it gains damage and slowing power as it ferments. Has 10 secs cooldown.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2286000" y="59436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1 second disarming channel, next auto attack in 5 secs deals 10% max hp magic damage splashing to a little area. Starting the channel gives 20 armor until the auto attack buff expires. Has 8 secs cooldown.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Garagast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914400" y="22860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14400" y="41148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914400" y="59436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2286000" y="22860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Garagast charges forward. If it collides with an enemy, its cooldown reduces by 3 secs and it deals magic damage in an area knocking them a little back and stunning them for 1 sec. 10 secs cooldown.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2286000" y="41148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Garagast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throws an explosive cask to the target location exploding on impact, dealing 20% current health magic damage in an area and knocking enemies back from the center of the explosion. 60 secs cooldown.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2286000" y="59436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Passive: E knocks back 2 times.</a:t>
            </a:r>
          </a:p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Garagast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teleports a short distance. 120 secs cooldown.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Garagast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914400" y="22860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14400" y="41148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914400" y="59436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7772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passes through minions dealing damage to them.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72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Regen globes give free empowered W auto attack. W can still be used but only gives defensive stats.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7772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auto attack leaps on to the target stunning for 0.5 secs.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7772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4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914400" y="1828800"/>
            <a:ext cx="59436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Quest: Hit multiple heroes with the same Q explosion.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ange and explosion range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3: 4: 5: +5%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914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Quest: Hit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heroes with full charged Q.</a:t>
            </a:r>
          </a:p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Reward: 5: 10: +1 sec duration + 15% damage gain over time damage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914400" y="5943600"/>
            <a:ext cx="59436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Passive: Trait heals over 3 secs.</a:t>
            </a:r>
          </a:p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trait.</a:t>
            </a:r>
          </a:p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 heals more</a:t>
            </a:r>
          </a:p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10: 20: 40: +1% max health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914400" y="4572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457200" y="1371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57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457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7315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315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7315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7772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makes invisible.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72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hero hit by E reduces its cooldown by 1 sec.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7772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slows even before it explodes and its slow duration is increased by 1 sec.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7772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13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914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explosion triggers trait on allies. If Q does not hit any enemy, its cooldown is reduced by 4 secs.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914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makes invulnerable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unstoppable while channeling but stuns himself instead of disarming.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914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skill used after W channel empowers its damage by 2%. It deals true damage if 3 skills are used.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7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457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57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457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7315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315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7315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7772400" y="1371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 makes enemy heroes vulnerable increasing all damage taken from Garagast by 50% for 5 seconds.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72400" y="50292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7772400" y="6858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 cooldown is reduced to 3 secs and trait gives 30% movement speed decaying over 1 sec.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7772400" y="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20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914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914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Steals 15% magic resistance for 3 seconds from all enemy heroes within a moderate range. 30 secs cooldown.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914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attacks to movement impaired enemy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heroes deal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150% damage and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10% movement speed for 2 secs.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17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7772400" y="32004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Landing E to enemy heroes reduces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R2’s cooldown by 10 secs.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57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457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457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6858000" y="914400"/>
            <a:ext cx="18288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6858000" y="2743200"/>
            <a:ext cx="18288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7315200" y="45720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7315200" y="6400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547</Words>
  <Application>Microsoft Office PowerPoint</Application>
  <PresentationFormat>Özel</PresentationFormat>
  <Paragraphs>63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55</cp:revision>
  <dcterms:created xsi:type="dcterms:W3CDTF">2017-12-31T23:14:27Z</dcterms:created>
  <dcterms:modified xsi:type="dcterms:W3CDTF">2018-01-05T14:09:23Z</dcterms:modified>
</cp:coreProperties>
</file>