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4" autoAdjust="0"/>
  </p:normalViewPr>
  <p:slideViewPr>
    <p:cSldViewPr>
      <p:cViewPr varScale="1">
        <p:scale>
          <a:sx n="61" d="100"/>
          <a:sy n="61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1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2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2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8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3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9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7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9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54F97-927A-482C-AFD3-F5655244F86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9276A-06CF-49B3-B0C7-C1FB2156E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/>
          <p:cNvSpPr/>
          <p:nvPr/>
        </p:nvSpPr>
        <p:spPr>
          <a:xfrm>
            <a:off x="2286000" y="22860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Taking damage from enemy heroes triggers the trait that heals 0.5% missing health per second over 6 seconds. Does not stack. Has no cooldown.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2286000" y="41148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Spills seeds in a rectangle in front of him. Slowing and dealing low magic damage. Seeds slows enemies on top of them 25%. After 1 sec, they sprout, rooting enemies for 1 sec. Has 15 secs cooldown.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2286000" y="59436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Deals low damage to enemy heroes in a small range. Heals double of the damage dealt. (calculated after mr) Has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seconds cooldown.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Everlasting Nature</a:t>
            </a:r>
            <a:endParaRPr lang="en-US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914400" y="22860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14400" y="41148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914400" y="59436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/>
          <p:cNvSpPr/>
          <p:nvPr/>
        </p:nvSpPr>
        <p:spPr>
          <a:xfrm>
            <a:off x="2286000" y="22860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Throws a skill shot seed that mimics W. When seed hits an enemy unit, it sticks to it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revealing for 6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seconds dealing low magic damage on hit. Has 10 seconds cooldown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Has long range.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2286000" y="41148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Roots out to create a healing zone. Each second loses 15% maximum health. Cannot move. Can use skill. Cannot kill self. Has 100 seconds cooldown.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2286000" y="5943600"/>
            <a:ext cx="11430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+50%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damage and gains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+15% movement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 for 5 seconds. If dies within 5 seconds, it revives in one second and buff expires.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buff expires,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spreads Q seeds in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area. Has 80 seconds cooldown.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Everlasting </a:t>
            </a:r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914400" y="22860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14400" y="41148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914400" y="5943600"/>
            <a:ext cx="1371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en-US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7772400" y="22860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target W has 1.5 seconds cooldown and deals true damage.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772400" y="41148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Slows by 5% for 3 secs. Max 4 stacks.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7772400" y="59436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Hitting E mimics W immediately.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7772400" y="9144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4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914400" y="22860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Quest: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Rooting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heroes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gives +3% root damage. (15)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Reward: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stuns, +5% stun damage.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914400" y="41148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Quest: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Hitting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heroes with the same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gives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+5%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size. (6)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Reward: Using an ability refreshes W cd.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914400" y="59436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Hitting enemy heroes with E reduces its cd by 0.1 seconds. (20)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pierces the first target hit.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914400" y="9144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1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457200" y="18288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457200" y="3657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457200" y="54864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7315200" y="3657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7315200" y="54864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7315200" y="18288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7772400" y="22860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is 25% thinner but 100% longer.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772400" y="41148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seeds deal 50% initial damage second and stay for another 2 seconds.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7772400" y="59436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Seeds are invisible but still there is a cast animation.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7772400" y="9144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13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914400" y="22860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 heals +5% each second. Max +100%.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914400" y="41148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 50%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health,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rait gives 20 armor, while below it gives 20% heal amplification from allies.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914400" y="59436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can stick to allies healing them instead.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914400" y="9144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7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457200" y="3657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457200" y="54864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457200" y="18288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7315200" y="54864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7315200" y="18288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7315200" y="3657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7772400" y="22860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Triples E cooldown speed.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772400" y="50292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Dashes to a E target. 60 seconds cd.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7772400" y="64008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also mimics Q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7772400" y="9144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20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914400" y="22860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Non-consecutive basic attacks against heroes deal double damage, heal and give 30% move speed decaying in 1 sec.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ikdörtgen 12"/>
          <p:cNvSpPr/>
          <p:nvPr/>
        </p:nvSpPr>
        <p:spPr>
          <a:xfrm>
            <a:off x="914400" y="41148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Deals double damage for 5 seconds, but reduces heal taken by 75%. 50 secs cd.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914400" y="5943600"/>
            <a:ext cx="59436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W used after 15 secs deals quad damage but does not heal.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914400" y="9144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17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7772400" y="3657600"/>
            <a:ext cx="59436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Reviving refreshes buff duration.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457200" y="18288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457200" y="54864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457200" y="3657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6858000" y="1828800"/>
            <a:ext cx="18288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6858000" y="3200400"/>
            <a:ext cx="18288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7315200" y="45720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ikdörtgen 22"/>
          <p:cNvSpPr/>
          <p:nvPr/>
        </p:nvSpPr>
        <p:spPr>
          <a:xfrm>
            <a:off x="7315200" y="5943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524</Words>
  <Application>Microsoft Office PowerPoint</Application>
  <PresentationFormat>Özel</PresentationFormat>
  <Paragraphs>62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ronaldinho424</dc:creator>
  <cp:lastModifiedBy>ronaldinho424</cp:lastModifiedBy>
  <cp:revision>193</cp:revision>
  <dcterms:created xsi:type="dcterms:W3CDTF">2017-12-31T23:14:27Z</dcterms:created>
  <dcterms:modified xsi:type="dcterms:W3CDTF">2018-04-20T13:21:43Z</dcterms:modified>
</cp:coreProperties>
</file>