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2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2286000" y="22860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 heals 6% max hp after using a skill. Has 8 secs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2286000" y="41148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 a barrel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exploding dealing magical damage and slowing enemies 30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for 2 seconds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4 seconds. It can be exploded beforehand but it gains +25% damage per second and as it ferments, caps at 2 secs. Has 10 secs cd.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286000" y="59436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1 second disarming channel, next auto attack in 5 secs deals 10% max hp magic damage splashing to a little area. Starting the channel gives 20 armor until the auto attack buff expires. Has 8 secs cooldown.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914400" y="22860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14400" y="41148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914400" y="59436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2286000" y="22860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 charges forward. If it collides with an enemy, its cooldown reduces by 3 secs and it deals magic damage in an area knocking them a little back and stunning them for 1 sec. 10 secs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2286000" y="41148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throws an explosive cask to the target location exploding on impact, dealing 20% current health magic damage in an area and knocking enemies back from the center of the explosion. 60 secs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286000" y="59436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Passive: Doubles E knock back.</a:t>
            </a:r>
          </a:p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teleports a short distance. 120 secs cooldown.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Garagast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914400" y="22860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14400" y="41148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914400" y="59436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passes through minions dealing damage to them.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Regen globes give free empowered W auto attack. W can still be used but only gives defensive stats.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auto attack leaps on to the target stunning for 0.5 secs.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772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4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1828800"/>
            <a:ext cx="59436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Quest: Hitting multiple enemy heroes with the same Q explosion gives +5% radius. (6)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Reward: +15% Q range.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Hitting enemy heroes with full charged Q gives +0.2 secs duration. (10)</a:t>
            </a: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Reward: +1 second Q fermentation cap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Passive: Trait heals over 3 secs but +1%</a:t>
            </a: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heals +0.1% max hp. (30)</a:t>
            </a:r>
          </a:p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+10% cooldown speed on basic abilities.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4572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457200" y="1371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7315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315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7315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makes invisible.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hero hit by E reduces its cooldown by 1 sec.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slows even before it explodes and its slow duration is increased by 1 sec.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772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13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explosion triggers trait on allies. If Q does not hit any enemy, its cooldown is reduced by 4 secs.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makes invulnerable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unstoppable while channeling but stuns himself instead of disarming.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skill used after W channel empowers its damage by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 It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deals true damage if 3 skills are used.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7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57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7315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315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7315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22860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 makes enemy heroes vulnerable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Garagast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50% for 5 seconds.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50292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channels for 2 secs and has 3 secs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64008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 cooldown is reduced to 3 secs and now has 3 stacks.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772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20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Becomes unstoppable and gains 20% movement speed for 2 secs. 90 secs cd.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Steals 15% magic resistance for 3 seconds from all enemy heroes within a moderate range. 30 secs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attacks to movement impaired enemy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heroes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 double damage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give 10% movement speed for 2 secs.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17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7772400" y="36576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Landing E to enemy heroes reduces R2’s cooldown by 10 seconds.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6858000" y="1828800"/>
            <a:ext cx="1828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858000" y="3200400"/>
            <a:ext cx="1828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7315200" y="45720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315200" y="5943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572</Words>
  <Application>Microsoft Office PowerPoint</Application>
  <PresentationFormat>Özel</PresentationFormat>
  <Paragraphs>63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95</cp:revision>
  <dcterms:created xsi:type="dcterms:W3CDTF">2017-12-31T23:14:27Z</dcterms:created>
  <dcterms:modified xsi:type="dcterms:W3CDTF">2018-04-20T15:32:59Z</dcterms:modified>
</cp:coreProperties>
</file>