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4F97-927A-482C-AFD3-F5655244F86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Abilities deal extra percentage damage proportional to the distance between him and the target.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slowing channel up to 3 seconds, hurls an energy bomb dealing moderate magic damage to an area and revealing enemies for 4 seconds. Channeling increases range up to triple range. 11 seconds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beam between a target and self dealing low damage to enemy heroes the line hits. 4 seconds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Energy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 an energy ball that teleporting away from Pure Energy the first enemy it hits. 15 seconds cooldown.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stunning channel for 1.5 seconds, fires a giant laser in a line that deals magic damage to all enemies. Has extreme range. Hitting an enemy hero refunds 25% and killing it refunds 100% cooldown. 100 seconds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Enters statis for 3 secs, stopping time for him. 25 seconds cooldown. (Can always be used even in silence.)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Divine Shield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Enemies cannot exit zone for 1 second.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Stuns outer ring for 1 second.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explodes after 1 second for 50% damage.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Hitting enemies with the same Q increases Q size by 3%. (6)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+2% size, +1 sec channel.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Hitting enemies increases W range by 2%. (20)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+25% width.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Teleporting enemies reduces E cooldown by 0.15 secs. (20)</a:t>
            </a: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E teleports 50% further.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low area magic damage at the teleport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has 8 seconds cooldown but if it hits an enemy, it reduces to 2.5 seconds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attacks against enemy heroes reduces Q cooldown by 1.5 seconds.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13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heals 20% of the raw damage dealt to heroes.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always goes to max range.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slows 15% for 5 seconds.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range, hitting now refunds 50% cd.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50292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triggers W to all enemies.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64008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less damage to units nearby but more to ones which are distant.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20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mimics W.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Hitting enemy heroes with Q reduces E cooldown by 33%.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enemies vulnerable taking 30% more damage for 1.5 seconds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7772400" y="36576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Exiting gives 20% movement speed and 50 armor decaying over 2 seconds.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6858000" y="18288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858000" y="32004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7315200" y="4572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315200" y="5943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446</Words>
  <Application>Microsoft Office PowerPoint</Application>
  <PresentationFormat>Özel</PresentationFormat>
  <Paragraphs>61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299</cp:revision>
  <dcterms:created xsi:type="dcterms:W3CDTF">2017-12-31T23:14:27Z</dcterms:created>
  <dcterms:modified xsi:type="dcterms:W3CDTF">2018-04-21T11:58:08Z</dcterms:modified>
</cp:coreProperties>
</file>