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9" r:id="rId8"/>
    <p:sldId id="261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7CB36-C0DB-4B4E-93F9-BE88A3A36AE6}" v="374" dt="2023-01-12T18:25:58.357"/>
    <p1510:client id="{7E293500-0C3F-4119-AC2D-3169951554BF}" v="681" dt="2023-01-12T18:29:17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80C4-E335-05E5-2A35-8A7D3985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13513-E052-9963-5763-985A606C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09E2-E05C-C13A-E113-ACE8BBA8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110F-126E-27A4-7124-A4B2E467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008E-5C74-F3E3-66B8-4C71EA1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6B0-C889-DEEA-6564-02569978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73E3-B974-2074-E98E-4057325A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28DC-1EDA-094A-3A9B-A15729C7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7F12-6517-4E08-DB1B-0763610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3A82-DB96-1C3C-0343-D5B75FCC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C1540-94EA-FF91-2880-46765241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6233-DCB3-7BF4-80C8-045FCC0A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B2A8-E7A9-7E5E-C3E6-F2BC892A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AABD-DA68-0C0F-D3D7-AFDCA83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E611-36EA-AB7A-4E8E-C2662AFB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415A-49AA-B578-015E-3903CFA3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5FF6-6CDD-1B45-E0AF-00A7A788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BDC-B83F-1141-5D62-8A91A246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055B-A7CA-D255-4DD7-EBB4CE81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8B93-5C1A-CB63-5691-62E21CF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5EF1-0B01-BA67-6BBE-637550B4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2D91-AF11-BAE5-603F-247E80C5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486E-516B-6170-13F3-A7665A8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39E9-110F-1426-40F4-F007FD60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ECB6-141F-9D12-8AEC-70A2B20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6077-9B47-4374-19EF-73072695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DC75-21EA-0A5B-607C-C08D11A0B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ED85-453B-28EC-D6E4-88E1C7DE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E075A-1E7F-6295-1FB5-AFFE62E0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AAE4-C63A-5F28-0ED2-1BDE7467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C408-6D3F-2824-0E11-9B36DC0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987-C898-0B54-90A1-2B8DB85E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8BF-4D10-4DD9-F0FB-75FC1B26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82172-54C6-5FED-376F-BD199CBD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62DA0-054D-74AE-210B-07C5C3ED4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A4CFA-9E12-4BAB-4F43-B4048138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9654-E899-ED57-940A-9B14FC5E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5FAFF-7D04-C9BD-BB69-100BEBF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7A9D7-61B1-290B-B3EF-7847CBC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1F5-1D52-006A-4201-3E32DD51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37A5D-A5F8-2611-DB30-2DCB3953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C5375-B08E-3B1D-7597-0DAD5F9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10CB-4A63-BBC4-3DE6-C05AAF04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CEB64-AF1E-73C3-97A4-92EB1A1E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5070F-7855-9C43-9F16-5AA04186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1111-6078-C8F3-1C86-017049CD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A80D-1AA1-C56D-5D36-B777D444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CDF6-AA03-CAE7-41B4-F6277005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7C24-7282-3DF5-F463-28C012C0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F5B0-F478-4A08-920E-2A3B2C55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E58-A8DE-C8DB-F825-CADC65EF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D588-96BC-03F9-1321-F83F64B5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7DFA-72E1-0A4E-B218-878EBA6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CFF09-FAC3-44FD-97DF-0C7D4111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3F68-3C8E-6FDC-C35B-1AF9B3C1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1294-35C9-0F6F-60DB-5AA29EAA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4464-8614-3A15-27C4-393D315C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C9CB-30DE-E1FF-8BA7-DC6753B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D6B9-C25D-AB9D-7D49-62D41664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3702-E5CD-81B0-D148-8A3258BE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6393-BAF2-2EBF-9B94-C10D3CB0B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DA9A-CDFC-4C74-B00D-81D4693580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ADBD-98E2-57B6-F557-197AB7E8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F1DC-3BAE-B065-E1E0-5E330194A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80E4-4B12-4F43-A43C-ADBC6A47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150C-099B-B3D1-7C31-27F25711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Brain </a:t>
            </a:r>
            <a:r>
              <a:rPr lang="en-GB" dirty="0" err="1">
                <a:latin typeface="Abadi" panose="020B0604020104020204" pitchFamily="34" charset="0"/>
              </a:rPr>
              <a:t>Tumor</a:t>
            </a:r>
            <a:r>
              <a:rPr lang="en-GB" dirty="0">
                <a:latin typeface="Abadi" panose="020B0604020104020204" pitchFamily="34" charset="0"/>
              </a:rPr>
              <a:t> Classification With Autoencoder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3C98A-B38A-963F-F211-A95C970A1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Atahan Çald</a:t>
            </a:r>
            <a:r>
              <a:rPr lang="en-GB" dirty="0">
                <a:latin typeface="+mj-lt"/>
              </a:rPr>
              <a:t>ı</a:t>
            </a:r>
            <a:r>
              <a:rPr lang="en-GB" dirty="0">
                <a:latin typeface="Abadi Extra Light" panose="020B0204020104020204" pitchFamily="34" charset="0"/>
              </a:rPr>
              <a:t>r, Musa </a:t>
            </a:r>
            <a:r>
              <a:rPr lang="en-GB" dirty="0" err="1">
                <a:latin typeface="Abadi Extra Light" panose="020B0204020104020204" pitchFamily="34" charset="0"/>
              </a:rPr>
              <a:t>Berkay</a:t>
            </a:r>
            <a:r>
              <a:rPr lang="en-GB" dirty="0">
                <a:latin typeface="Abadi Extra Light" panose="020B0204020104020204" pitchFamily="34" charset="0"/>
              </a:rPr>
              <a:t> </a:t>
            </a:r>
            <a:r>
              <a:rPr lang="en-GB" dirty="0" err="1">
                <a:latin typeface="Abadi Extra Light" panose="020B0204020104020204" pitchFamily="34" charset="0"/>
              </a:rPr>
              <a:t>Kocaba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ş</a:t>
            </a:r>
            <a:r>
              <a:rPr lang="en-GB" dirty="0" err="1">
                <a:latin typeface="Abadi Extra Light" panose="020B0204020104020204" pitchFamily="34" charset="0"/>
              </a:rPr>
              <a:t>o</a:t>
            </a:r>
            <a:r>
              <a:rPr lang="en-GB" dirty="0" err="1">
                <a:latin typeface="+mj-lt"/>
              </a:rPr>
              <a:t>ğ</a:t>
            </a:r>
            <a:r>
              <a:rPr lang="en-GB" dirty="0" err="1">
                <a:latin typeface="Abadi Extra Light" panose="020B0204020104020204" pitchFamily="34" charset="0"/>
              </a:rPr>
              <a:t>lu</a:t>
            </a:r>
            <a:r>
              <a:rPr lang="en-GB" dirty="0">
                <a:latin typeface="Abadi Extra Light" panose="020B0204020104020204" pitchFamily="34" charset="0"/>
              </a:rPr>
              <a:t>, </a:t>
            </a:r>
            <a:r>
              <a:rPr lang="en-GB" dirty="0" err="1">
                <a:latin typeface="Abadi Extra Light" panose="020B0204020104020204" pitchFamily="34" charset="0"/>
              </a:rPr>
              <a:t>Kerem</a:t>
            </a:r>
            <a:r>
              <a:rPr lang="en-GB" dirty="0">
                <a:latin typeface="Abadi Extra Light" panose="020B0204020104020204" pitchFamily="34" charset="0"/>
              </a:rPr>
              <a:t> Ersan</a:t>
            </a:r>
          </a:p>
          <a:p>
            <a:r>
              <a:rPr lang="en-GB" dirty="0">
                <a:latin typeface="Abadi Extra Light" panose="020B0204020104020204" pitchFamily="34" charset="0"/>
              </a:rPr>
              <a:t>CS 454 – Final Project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76C3A-C200-5785-6459-36BBD81A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5257800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6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6BF9-556A-CAC8-B939-85B3329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Problem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4EBE-0D55-2D62-EE5C-06534001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69"/>
            <a:ext cx="10515600" cy="4357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badi Extra Light"/>
                <a:cs typeface="Calibri" panose="020F0502020204030204"/>
              </a:rPr>
              <a:t>Classifying brain MRI images by tumor types</a:t>
            </a:r>
            <a:endParaRPr lang="en-US" dirty="0">
              <a:latin typeface="Abadi Extra Ligh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badi Extra Light"/>
                <a:cs typeface="Calibri" panose="020F0502020204030204"/>
              </a:rPr>
              <a:t>Delayed diagnosis of brain tumors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badi Extra Light"/>
                <a:cs typeface="Calibri" panose="020F0502020204030204"/>
              </a:rPr>
              <a:t>Lack of additional support tool for doctors to diagnose brain tumors</a:t>
            </a:r>
          </a:p>
          <a:p>
            <a:pPr>
              <a:lnSpc>
                <a:spcPct val="200000"/>
              </a:lnSpc>
            </a:pPr>
            <a:endParaRPr lang="en-US" dirty="0">
              <a:latin typeface="Abadi Extra Light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adi Extra Light" panose="020B0204020104020204" pitchFamily="34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189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D189-3675-E5AF-A7BB-CCD19156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badi" panose="020B0604020104020204" pitchFamily="34" charset="0"/>
              </a:rPr>
              <a:t>Data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BC84-DACE-B334-7D5D-ACC2A36D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Brain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Tumor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MRI Dataset (Kaggle, 2020)</a:t>
            </a:r>
          </a:p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7022 images of shape </a:t>
            </a:r>
            <a:r>
              <a:rPr lang="en-GB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128x128x3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4 class labels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550B6-DF70-68E6-1276-5698EF1E5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1"/>
          <a:stretch/>
        </p:blipFill>
        <p:spPr>
          <a:xfrm>
            <a:off x="941104" y="2959880"/>
            <a:ext cx="3257672" cy="2759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A3758-1943-64A2-DFA4-92622654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68" y="3103965"/>
            <a:ext cx="4008467" cy="2217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58E32-3510-BB54-BA48-410D23569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35" y="3434485"/>
            <a:ext cx="3223295" cy="18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0761-41DD-4EFD-335F-360FD043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VGG16 Model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0BDE-2611-43CB-BDE1-63BA3270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Convolutional Neural Network (CNN) with 16 layers</a:t>
            </a:r>
          </a:p>
          <a:p>
            <a:r>
              <a:rPr lang="en-GB" dirty="0">
                <a:latin typeface="Abadi Extra Light" panose="020B0204020104020204" pitchFamily="34" charset="0"/>
              </a:rPr>
              <a:t>Implemented with </a:t>
            </a:r>
            <a:r>
              <a:rPr lang="en-GB" dirty="0" err="1">
                <a:latin typeface="Abadi Extra Light" panose="020B0204020104020204" pitchFamily="34" charset="0"/>
              </a:rPr>
              <a:t>Keras</a:t>
            </a:r>
            <a:r>
              <a:rPr lang="en-GB" dirty="0">
                <a:latin typeface="Abadi Extra Light" panose="020B0204020104020204" pitchFamily="34" charset="0"/>
              </a:rPr>
              <a:t> library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20346-4AA1-0708-27C8-9E9497A1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04" y="2996913"/>
            <a:ext cx="6088908" cy="331498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82321E1-1688-1AB4-2E71-12686208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975" y="263236"/>
            <a:ext cx="2138356" cy="4114800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4905982-354D-F0D2-1D69-3FCFA1AB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95" y="4553953"/>
            <a:ext cx="3666836" cy="1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AF20-7B8A-810E-AF17-BB5AE0A0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Autoencoder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EA3A-2322-6B7E-4682-6AF93E80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2576" cy="4351338"/>
          </a:xfrm>
        </p:spPr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Autoencoder, by design, reduces data dimensions by learning how to ignore the noise in the data.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46F32-C23A-261D-BB87-279A5EB7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25" y="3074114"/>
            <a:ext cx="5657926" cy="282293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F1FFE75-7BA1-3C32-03D8-891F813E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8" y="365125"/>
            <a:ext cx="2452914" cy="60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08B9-A478-4671-5341-11B3E3C2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Solution Approach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AEA9-379F-955E-35F2-9BDE1DE3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47" t="60249" r="4598" b="6210"/>
          <a:stretch/>
        </p:blipFill>
        <p:spPr>
          <a:xfrm>
            <a:off x="6779806" y="4196597"/>
            <a:ext cx="1015784" cy="1033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24186B-6B21-3958-1752-7FE7AFAB9917}"/>
              </a:ext>
            </a:extLst>
          </p:cNvPr>
          <p:cNvSpPr txBox="1"/>
          <p:nvPr/>
        </p:nvSpPr>
        <p:spPr>
          <a:xfrm>
            <a:off x="838201" y="5177748"/>
            <a:ext cx="22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 Extra Light" panose="020B0204020104020204" pitchFamily="34" charset="0"/>
              </a:rPr>
              <a:t>Normal image data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77F29A22-DB59-3ADA-27EE-7B3EC8F3FAB6}"/>
              </a:ext>
            </a:extLst>
          </p:cNvPr>
          <p:cNvSpPr/>
          <p:nvPr/>
        </p:nvSpPr>
        <p:spPr>
          <a:xfrm rot="5400000">
            <a:off x="3205151" y="4377027"/>
            <a:ext cx="1185269" cy="80649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A89436D-8440-0619-24EE-52DCFB0934E9}"/>
              </a:ext>
            </a:extLst>
          </p:cNvPr>
          <p:cNvSpPr/>
          <p:nvPr/>
        </p:nvSpPr>
        <p:spPr>
          <a:xfrm rot="16200000">
            <a:off x="4571257" y="4377025"/>
            <a:ext cx="1185267" cy="80649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AD847-2AA3-DC6A-0A0C-EAF070C643A2}"/>
              </a:ext>
            </a:extLst>
          </p:cNvPr>
          <p:cNvSpPr/>
          <p:nvPr/>
        </p:nvSpPr>
        <p:spPr>
          <a:xfrm>
            <a:off x="4309828" y="4590290"/>
            <a:ext cx="301177" cy="362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35F41-D24F-48D5-D269-65161F458EB1}"/>
              </a:ext>
            </a:extLst>
          </p:cNvPr>
          <p:cNvSpPr txBox="1"/>
          <p:nvPr/>
        </p:nvSpPr>
        <p:spPr>
          <a:xfrm>
            <a:off x="3781816" y="5420265"/>
            <a:ext cx="328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 Extra Light" panose="020B0204020104020204" pitchFamily="34" charset="0"/>
              </a:rPr>
              <a:t>Autoencoder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4112E2-AC13-EE05-24FB-E38A9C061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22" t="9133" r="4466" b="56902"/>
          <a:stretch/>
        </p:blipFill>
        <p:spPr>
          <a:xfrm>
            <a:off x="1272566" y="4149413"/>
            <a:ext cx="1010481" cy="103338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36200A-B85F-A93F-A0AC-AF7989BA5D64}"/>
              </a:ext>
            </a:extLst>
          </p:cNvPr>
          <p:cNvCxnSpPr>
            <a:cxnSpLocks/>
          </p:cNvCxnSpPr>
          <p:nvPr/>
        </p:nvCxnSpPr>
        <p:spPr>
          <a:xfrm>
            <a:off x="2448429" y="4716251"/>
            <a:ext cx="75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AA7D0D-8ED7-D004-B9CC-662BEB48B90E}"/>
              </a:ext>
            </a:extLst>
          </p:cNvPr>
          <p:cNvCxnSpPr>
            <a:cxnSpLocks/>
          </p:cNvCxnSpPr>
          <p:nvPr/>
        </p:nvCxnSpPr>
        <p:spPr>
          <a:xfrm>
            <a:off x="5745246" y="4759544"/>
            <a:ext cx="75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01D820-4A50-2BE5-3094-4919DA99093E}"/>
              </a:ext>
            </a:extLst>
          </p:cNvPr>
          <p:cNvSpPr txBox="1"/>
          <p:nvPr/>
        </p:nvSpPr>
        <p:spPr>
          <a:xfrm>
            <a:off x="6514573" y="5231884"/>
            <a:ext cx="1546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Abadi Extra Light" panose="020B0204020104020204" pitchFamily="34" charset="0"/>
              </a:rPr>
              <a:t>Autoencoded</a:t>
            </a:r>
            <a:r>
              <a:rPr lang="en-GB" sz="2000" dirty="0">
                <a:latin typeface="Abadi Extra Light" panose="020B0204020104020204" pitchFamily="34" charset="0"/>
              </a:rPr>
              <a:t> image data (blurry)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0CC11C-F835-0DE7-2A64-451468BA5CF7}"/>
              </a:ext>
            </a:extLst>
          </p:cNvPr>
          <p:cNvSpPr txBox="1"/>
          <p:nvPr/>
        </p:nvSpPr>
        <p:spPr>
          <a:xfrm>
            <a:off x="838200" y="2979849"/>
            <a:ext cx="211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 Extra Light" panose="020B0204020104020204" pitchFamily="34" charset="0"/>
              </a:rPr>
              <a:t>Normal image data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2CC98-941B-7EC6-93E6-CD7C9361F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22" t="9133" r="4466" b="56902"/>
          <a:stretch/>
        </p:blipFill>
        <p:spPr>
          <a:xfrm>
            <a:off x="1301018" y="1861446"/>
            <a:ext cx="970384" cy="998806"/>
          </a:xfrm>
          <a:prstGeom prst="rect">
            <a:avLst/>
          </a:prstGeom>
        </p:spPr>
      </p:pic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64D9E3B-F018-251C-C755-38AAC2232981}"/>
              </a:ext>
            </a:extLst>
          </p:cNvPr>
          <p:cNvSpPr/>
          <p:nvPr/>
        </p:nvSpPr>
        <p:spPr>
          <a:xfrm rot="9971271">
            <a:off x="8250478" y="1968569"/>
            <a:ext cx="1521781" cy="1325563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82B7C8F-8A7D-AE53-09F9-61E0D2692C2B}"/>
              </a:ext>
            </a:extLst>
          </p:cNvPr>
          <p:cNvSpPr/>
          <p:nvPr/>
        </p:nvSpPr>
        <p:spPr>
          <a:xfrm rot="9971271">
            <a:off x="8658849" y="2173110"/>
            <a:ext cx="1166888" cy="936016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2E5A8EBB-69F9-0FAE-8FE7-39078A2700B4}"/>
              </a:ext>
            </a:extLst>
          </p:cNvPr>
          <p:cNvSpPr/>
          <p:nvPr/>
        </p:nvSpPr>
        <p:spPr>
          <a:xfrm rot="9971271">
            <a:off x="9152103" y="2301099"/>
            <a:ext cx="925557" cy="730686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ECE03F6-76F4-FD4E-174D-0B300653E6B2}"/>
              </a:ext>
            </a:extLst>
          </p:cNvPr>
          <p:cNvSpPr/>
          <p:nvPr/>
        </p:nvSpPr>
        <p:spPr>
          <a:xfrm rot="9971271">
            <a:off x="9667546" y="2479686"/>
            <a:ext cx="506103" cy="37351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EA1C0-D0DC-141F-8239-AD1AD0F63634}"/>
              </a:ext>
            </a:extLst>
          </p:cNvPr>
          <p:cNvSpPr txBox="1"/>
          <p:nvPr/>
        </p:nvSpPr>
        <p:spPr>
          <a:xfrm>
            <a:off x="8184305" y="3560566"/>
            <a:ext cx="179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 Extra Light" panose="020B0204020104020204" pitchFamily="34" charset="0"/>
              </a:rPr>
              <a:t>VGG16 Model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225FEA-C5D1-0C4C-81DE-C369D10732B9}"/>
              </a:ext>
            </a:extLst>
          </p:cNvPr>
          <p:cNvCxnSpPr>
            <a:cxnSpLocks/>
          </p:cNvCxnSpPr>
          <p:nvPr/>
        </p:nvCxnSpPr>
        <p:spPr>
          <a:xfrm>
            <a:off x="2677886" y="2518521"/>
            <a:ext cx="5436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0213F4A-0545-5562-6D58-A2C561A1852C}"/>
              </a:ext>
            </a:extLst>
          </p:cNvPr>
          <p:cNvCxnSpPr>
            <a:cxnSpLocks/>
          </p:cNvCxnSpPr>
          <p:nvPr/>
        </p:nvCxnSpPr>
        <p:spPr>
          <a:xfrm flipV="1">
            <a:off x="8076924" y="4044655"/>
            <a:ext cx="967178" cy="7988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720C69-29DE-DBB1-08C1-B9C391F0F4D6}"/>
              </a:ext>
            </a:extLst>
          </p:cNvPr>
          <p:cNvSpPr txBox="1"/>
          <p:nvPr/>
        </p:nvSpPr>
        <p:spPr>
          <a:xfrm>
            <a:off x="4910875" y="2108036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 Extra Light" panose="020B0204020104020204" pitchFamily="34" charset="0"/>
              </a:rPr>
              <a:t>Case 1</a:t>
            </a:r>
            <a:endParaRPr lang="en-US" b="1" dirty="0">
              <a:latin typeface="Abadi Extra Light" panose="020B02040201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5CE4D-28F5-9F1D-A52D-8F6F1FD68555}"/>
              </a:ext>
            </a:extLst>
          </p:cNvPr>
          <p:cNvSpPr txBox="1"/>
          <p:nvPr/>
        </p:nvSpPr>
        <p:spPr>
          <a:xfrm>
            <a:off x="9127179" y="4808416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 Extra Light" panose="020B0204020104020204" pitchFamily="34" charset="0"/>
              </a:rPr>
              <a:t>Case 2</a:t>
            </a:r>
            <a:endParaRPr lang="en-US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9A1-95AA-B0CA-42B5-4C110ADF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Results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D6EBF3-4B92-FDFE-0014-36FE76285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69536"/>
              </p:ext>
            </p:extLst>
          </p:nvPr>
        </p:nvGraphicFramePr>
        <p:xfrm>
          <a:off x="709127" y="1825625"/>
          <a:ext cx="10644669" cy="389793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0667">
                  <a:extLst>
                    <a:ext uri="{9D8B030D-6E8A-4147-A177-3AD203B41FA5}">
                      <a16:colId xmlns:a16="http://schemas.microsoft.com/office/drawing/2014/main" val="1550900975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3275693472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3465306631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2541273216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610725872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4075704854"/>
                    </a:ext>
                  </a:extLst>
                </a:gridCol>
                <a:gridCol w="1520667">
                  <a:extLst>
                    <a:ext uri="{9D8B030D-6E8A-4147-A177-3AD203B41FA5}">
                      <a16:colId xmlns:a16="http://schemas.microsoft.com/office/drawing/2014/main" val="1675362370"/>
                    </a:ext>
                  </a:extLst>
                </a:gridCol>
              </a:tblGrid>
              <a:tr h="433104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Normal Image Inputs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Autoencoded</a:t>
                      </a:r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Image Inputs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18018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Label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Precision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Recall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F1-Score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Precision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Recall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F1-Score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45566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Glioma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0.83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0.91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0.91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0.98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70743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Meningioma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0.82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0.98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0.91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0.94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60035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 </a:t>
                      </a:r>
                      <a:r>
                        <a:rPr lang="en-GB" dirty="0" err="1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Tumor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30762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Pituitary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0.94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0.97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0.98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2761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Macro Avg.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0.94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0.94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0.97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0.97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0.97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5967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0.97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90118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Training Time</a:t>
                      </a:r>
                      <a:endParaRPr lang="en-US" b="0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142.8 s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" panose="020B0604020104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90.4 s</a:t>
                      </a:r>
                      <a:endParaRPr lang="en-US" dirty="0">
                        <a:latin typeface="Abadi" panose="020B0604020104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4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4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4CEE-C12B-4E57-3E3C-6B7A12C8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54958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latin typeface="Abadi" panose="020B0604020104020204" pitchFamily="34" charset="0"/>
              </a:rPr>
              <a:t>Thank you for listening!</a:t>
            </a:r>
            <a:endParaRPr lang="en-US" sz="7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2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2C3C51E59AA1D46BE3E4A0B568F273D" ma:contentTypeVersion="6" ma:contentTypeDescription="Yeni belge oluşturun." ma:contentTypeScope="" ma:versionID="c288dd448a8e90c95b3f987959a7578b">
  <xsd:schema xmlns:xsd="http://www.w3.org/2001/XMLSchema" xmlns:xs="http://www.w3.org/2001/XMLSchema" xmlns:p="http://schemas.microsoft.com/office/2006/metadata/properties" xmlns:ns3="d5742a8d-9522-48e9-9ab1-648752f17a25" xmlns:ns4="4d0db933-161b-4e93-a12e-d1f0ad6bb39e" targetNamespace="http://schemas.microsoft.com/office/2006/metadata/properties" ma:root="true" ma:fieldsID="bd4f89536983ae7548332cbf42f75440" ns3:_="" ns4:_="">
    <xsd:import namespace="d5742a8d-9522-48e9-9ab1-648752f17a25"/>
    <xsd:import namespace="4d0db933-161b-4e93-a12e-d1f0ad6bb3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42a8d-9522-48e9-9ab1-648752f17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db933-161b-4e93-a12e-d1f0ad6bb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742a8d-9522-48e9-9ab1-648752f17a25" xsi:nil="true"/>
  </documentManagement>
</p:properties>
</file>

<file path=customXml/itemProps1.xml><?xml version="1.0" encoding="utf-8"?>
<ds:datastoreItem xmlns:ds="http://schemas.openxmlformats.org/officeDocument/2006/customXml" ds:itemID="{C8BB1481-37A0-4CE1-A621-BDA242E32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69A5DF-AD24-4907-BB60-12F2C23E096E}">
  <ds:schemaRefs>
    <ds:schemaRef ds:uri="4d0db933-161b-4e93-a12e-d1f0ad6bb39e"/>
    <ds:schemaRef ds:uri="d5742a8d-9522-48e9-9ab1-648752f17a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878804-6FCB-4105-8F3D-171A5945960A}">
  <ds:schemaRefs>
    <ds:schemaRef ds:uri="d5742a8d-9522-48e9-9ab1-648752f17a25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d0db933-161b-4e93-a12e-d1f0ad6bb39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184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Office Theme</vt:lpstr>
      <vt:lpstr>Brain Tumor Classification With Autoencoder</vt:lpstr>
      <vt:lpstr>Problem</vt:lpstr>
      <vt:lpstr>Data</vt:lpstr>
      <vt:lpstr>VGG16 Model</vt:lpstr>
      <vt:lpstr>Autoencoder</vt:lpstr>
      <vt:lpstr>Solution Approach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Classification With Autoencoder</dc:title>
  <dc:creator>Atahan Caldir</dc:creator>
  <cp:lastModifiedBy>Atahan Caldir</cp:lastModifiedBy>
  <cp:revision>2</cp:revision>
  <dcterms:created xsi:type="dcterms:W3CDTF">2023-01-12T17:32:26Z</dcterms:created>
  <dcterms:modified xsi:type="dcterms:W3CDTF">2023-01-12T18:29:18Z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0x010100E2C3C51E59AA1D46BE3E4A0B568F273D</vt:lpwstr>
  </property>
</Properties>
</file>