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D7D7-5A70-4646-AD95-2E1A7D794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F8339-B8B7-4B0F-BCA2-C8E90B498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E598-9020-439E-92E6-307803A3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6C002-C709-4D15-A745-6A0D8786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C72E0-A9A1-4818-9B9A-0B12ED91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5137-D1DC-4F81-BB9E-09FB039C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799A3-8981-4861-898B-5A583431E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81FC4-AEC4-4F2B-87F5-88A69D67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C849-F643-4614-95D1-96697F2F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C43E4-41A3-4307-8356-35337F58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8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429E6-57EA-46C2-907C-4FD8571A5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CB616-57B4-4A64-9013-2889B779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E161-3395-4F4E-B586-79BB877D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32AB-6DAC-4295-A138-B3CA523D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1FD7-8B6D-4C30-AE9C-DB340DAC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D6E2-A158-4DE7-B487-6CE90092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F727-9A0E-4B57-B4F9-1DBAC088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4DED-C90C-4D84-B09E-1ADA3D46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7B64-87EC-4CE4-88B5-6A5C9B38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76F4-88DF-4A9D-A1D7-CD30AB9B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202C-E6CA-4479-B610-2EB0ECF9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7EB9D-61B6-49C0-9482-106ED48D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B5CB-883E-4C4D-896A-3D857DE3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D3EE-1C44-44C7-96B2-C8E9F8F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3356-B903-4E4A-B470-81A0F421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B402-2AC0-481C-8CA6-9305908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F8DF-AC2D-43EC-B0FA-02749B354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0896A-380A-484C-B011-D304179D3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2F05-5061-4B44-82CA-58011F5E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1C568-CA15-480F-8D2D-C42D11AA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A7072-E146-4CBC-9F2F-351053FC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1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9F25-284A-4A40-BED7-D0EC23C8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DD0E4-0F2F-4443-A141-33FF0EA5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2B052-9837-433D-A82B-E1A46CA1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2C867-AB30-4446-97BA-B47D7F1F8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FEC73-F723-405B-8572-BBCF4F5E8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10D4A-BCF0-49B0-90D8-3BF4102F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C74E2-558F-48B2-8EC3-D648D664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C3B51-5A1E-44D5-957D-8DDCB7A4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5C27-F848-4399-8C2A-78965C26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08DA9-EBDB-4831-A385-0EDC1E50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0144C-E6F6-4998-AEEA-E846F5A7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EA562-A2FB-451A-BFCE-EAF4DFB9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6D084-45D9-43CC-B5E7-8DD4E1DF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C7C09-6C5B-417B-9C87-51E7CED6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694DB-4881-4472-BCBE-09519DE4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1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F8C6-BAC4-45EC-AF0D-9164FC92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F47C-2231-4BB5-A488-E1A0C8C6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CE2A7-86F2-4787-871C-45082F8F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1157F-00AB-4701-BF1E-6883E8B4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0061F-B54A-44C1-BCB9-62A070AB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61173-7202-4585-8187-5244B487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79CA-45AC-44B2-88C1-3C169060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7C640-620E-4DB2-8A86-3737DF41A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CEFB7-6AAC-4A31-8D6D-7933BE728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72F74-6DBD-4865-90BD-F894084E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73EA4-A28C-4780-A3D7-4AF73695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37FD5-5915-4C79-8064-E19FEE85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96052-1A63-464D-9A01-0F2A5DF4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66AE3-1C91-42EE-91B0-B01EEF2C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6616-69C7-40A4-9CE2-FD27CA9E1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3A94-9102-46F1-8950-76ADC87D80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AA70-DD69-42B6-810A-A36E51457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8E8B-87B8-4AE0-990B-DC187BBE2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5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01A1FB8-53A6-4B6C-BDEC-490746CA39E1}"/>
              </a:ext>
            </a:extLst>
          </p:cNvPr>
          <p:cNvSpPr txBox="1"/>
          <p:nvPr/>
        </p:nvSpPr>
        <p:spPr>
          <a:xfrm>
            <a:off x="369651" y="36965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F6A768-FE5C-4728-9F61-E22C4940036E}"/>
              </a:ext>
            </a:extLst>
          </p:cNvPr>
          <p:cNvSpPr txBox="1"/>
          <p:nvPr/>
        </p:nvSpPr>
        <p:spPr>
          <a:xfrm>
            <a:off x="3589506" y="5860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2732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01A1FB8-53A6-4B6C-BDEC-490746CA39E1}"/>
              </a:ext>
            </a:extLst>
          </p:cNvPr>
          <p:cNvSpPr txBox="1"/>
          <p:nvPr/>
        </p:nvSpPr>
        <p:spPr>
          <a:xfrm>
            <a:off x="369651" y="36965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05AAB-3E5E-4DD9-AE31-78617C9212F2}"/>
              </a:ext>
            </a:extLst>
          </p:cNvPr>
          <p:cNvSpPr txBox="1"/>
          <p:nvPr/>
        </p:nvSpPr>
        <p:spPr>
          <a:xfrm>
            <a:off x="2247089" y="3725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A779C-7612-4949-83FE-53B354CF118A}"/>
              </a:ext>
            </a:extLst>
          </p:cNvPr>
          <p:cNvSpPr txBox="1"/>
          <p:nvPr/>
        </p:nvSpPr>
        <p:spPr>
          <a:xfrm>
            <a:off x="7704306" y="4163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8667F-AA4F-412F-94E4-86CBA4AE3C02}"/>
              </a:ext>
            </a:extLst>
          </p:cNvPr>
          <p:cNvSpPr txBox="1"/>
          <p:nvPr/>
        </p:nvSpPr>
        <p:spPr>
          <a:xfrm>
            <a:off x="6927716" y="5719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47599-16F6-48B7-9E32-9E725A9523C0}"/>
              </a:ext>
            </a:extLst>
          </p:cNvPr>
          <p:cNvSpPr txBox="1"/>
          <p:nvPr/>
        </p:nvSpPr>
        <p:spPr>
          <a:xfrm>
            <a:off x="3589506" y="5860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6896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01A1FB8-53A6-4B6C-BDEC-490746CA39E1}"/>
              </a:ext>
            </a:extLst>
          </p:cNvPr>
          <p:cNvSpPr txBox="1"/>
          <p:nvPr/>
        </p:nvSpPr>
        <p:spPr>
          <a:xfrm>
            <a:off x="369651" y="36965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05AAB-3E5E-4DD9-AE31-78617C9212F2}"/>
              </a:ext>
            </a:extLst>
          </p:cNvPr>
          <p:cNvSpPr txBox="1"/>
          <p:nvPr/>
        </p:nvSpPr>
        <p:spPr>
          <a:xfrm>
            <a:off x="2247089" y="3725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A779C-7612-4949-83FE-53B354CF118A}"/>
              </a:ext>
            </a:extLst>
          </p:cNvPr>
          <p:cNvSpPr txBox="1"/>
          <p:nvPr/>
        </p:nvSpPr>
        <p:spPr>
          <a:xfrm>
            <a:off x="7704306" y="4163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8667F-AA4F-412F-94E4-86CBA4AE3C02}"/>
              </a:ext>
            </a:extLst>
          </p:cNvPr>
          <p:cNvSpPr txBox="1"/>
          <p:nvPr/>
        </p:nvSpPr>
        <p:spPr>
          <a:xfrm>
            <a:off x="6927716" y="5719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47599-16F6-48B7-9E32-9E725A9523C0}"/>
              </a:ext>
            </a:extLst>
          </p:cNvPr>
          <p:cNvSpPr txBox="1"/>
          <p:nvPr/>
        </p:nvSpPr>
        <p:spPr>
          <a:xfrm>
            <a:off x="3589506" y="5860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3CDEE-7B90-4057-9B6B-8399D148A005}"/>
              </a:ext>
            </a:extLst>
          </p:cNvPr>
          <p:cNvSpPr txBox="1"/>
          <p:nvPr/>
        </p:nvSpPr>
        <p:spPr>
          <a:xfrm>
            <a:off x="2383277" y="1687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F4E8D-D994-431C-B52C-3F183C0D069E}"/>
              </a:ext>
            </a:extLst>
          </p:cNvPr>
          <p:cNvSpPr txBox="1"/>
          <p:nvPr/>
        </p:nvSpPr>
        <p:spPr>
          <a:xfrm>
            <a:off x="5301574" y="2508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7B9B6-79A0-4653-8B56-5E6DD3A815FE}"/>
              </a:ext>
            </a:extLst>
          </p:cNvPr>
          <p:cNvSpPr txBox="1"/>
          <p:nvPr/>
        </p:nvSpPr>
        <p:spPr>
          <a:xfrm>
            <a:off x="7555150" y="1108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86870-6CA7-485E-9FA2-A2A38A348A7E}"/>
              </a:ext>
            </a:extLst>
          </p:cNvPr>
          <p:cNvSpPr txBox="1"/>
          <p:nvPr/>
        </p:nvSpPr>
        <p:spPr>
          <a:xfrm>
            <a:off x="9220200" y="2912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423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01A1FB8-53A6-4B6C-BDEC-490746CA39E1}"/>
              </a:ext>
            </a:extLst>
          </p:cNvPr>
          <p:cNvSpPr txBox="1"/>
          <p:nvPr/>
        </p:nvSpPr>
        <p:spPr>
          <a:xfrm>
            <a:off x="369651" y="36965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05AAB-3E5E-4DD9-AE31-78617C9212F2}"/>
              </a:ext>
            </a:extLst>
          </p:cNvPr>
          <p:cNvSpPr txBox="1"/>
          <p:nvPr/>
        </p:nvSpPr>
        <p:spPr>
          <a:xfrm>
            <a:off x="2247089" y="3725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A779C-7612-4949-83FE-53B354CF118A}"/>
              </a:ext>
            </a:extLst>
          </p:cNvPr>
          <p:cNvSpPr txBox="1"/>
          <p:nvPr/>
        </p:nvSpPr>
        <p:spPr>
          <a:xfrm>
            <a:off x="7704306" y="4163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8667F-AA4F-412F-94E4-86CBA4AE3C02}"/>
              </a:ext>
            </a:extLst>
          </p:cNvPr>
          <p:cNvSpPr txBox="1"/>
          <p:nvPr/>
        </p:nvSpPr>
        <p:spPr>
          <a:xfrm>
            <a:off x="6927716" y="5719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47599-16F6-48B7-9E32-9E725A9523C0}"/>
              </a:ext>
            </a:extLst>
          </p:cNvPr>
          <p:cNvSpPr txBox="1"/>
          <p:nvPr/>
        </p:nvSpPr>
        <p:spPr>
          <a:xfrm>
            <a:off x="3589506" y="5860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3CDEE-7B90-4057-9B6B-8399D148A005}"/>
              </a:ext>
            </a:extLst>
          </p:cNvPr>
          <p:cNvSpPr txBox="1"/>
          <p:nvPr/>
        </p:nvSpPr>
        <p:spPr>
          <a:xfrm>
            <a:off x="2383277" y="1687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F4E8D-D994-431C-B52C-3F183C0D069E}"/>
              </a:ext>
            </a:extLst>
          </p:cNvPr>
          <p:cNvSpPr txBox="1"/>
          <p:nvPr/>
        </p:nvSpPr>
        <p:spPr>
          <a:xfrm>
            <a:off x="5301574" y="2508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7B9B6-79A0-4653-8B56-5E6DD3A815FE}"/>
              </a:ext>
            </a:extLst>
          </p:cNvPr>
          <p:cNvSpPr txBox="1"/>
          <p:nvPr/>
        </p:nvSpPr>
        <p:spPr>
          <a:xfrm>
            <a:off x="7555150" y="1108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86870-6CA7-485E-9FA2-A2A38A348A7E}"/>
              </a:ext>
            </a:extLst>
          </p:cNvPr>
          <p:cNvSpPr txBox="1"/>
          <p:nvPr/>
        </p:nvSpPr>
        <p:spPr>
          <a:xfrm>
            <a:off x="9220200" y="2912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013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61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ataollah hosseinzadeh fard</dc:creator>
  <cp:lastModifiedBy>ataollah hosseinzadeh fard</cp:lastModifiedBy>
  <cp:revision>20</cp:revision>
  <dcterms:created xsi:type="dcterms:W3CDTF">2021-12-24T15:16:15Z</dcterms:created>
  <dcterms:modified xsi:type="dcterms:W3CDTF">2021-12-30T13:51:17Z</dcterms:modified>
</cp:coreProperties>
</file>