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6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AD7D7-5A70-4646-AD95-2E1A7D794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AF8339-B8B7-4B0F-BCA2-C8E90B4981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1E598-9020-439E-92E6-307803A3E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3A94-9102-46F1-8950-76ADC87D8045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6C002-C709-4D15-A745-6A0D87865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C72E0-A9A1-4818-9B9A-0B12ED913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0047-8C23-46D7-8DFA-607E83974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69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A5137-D1DC-4F81-BB9E-09FB039C2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5799A3-8981-4861-898B-5A583431E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81FC4-AEC4-4F2B-87F5-88A69D678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3A94-9102-46F1-8950-76ADC87D8045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4C849-F643-4614-95D1-96697F2F0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C43E4-41A3-4307-8356-35337F58B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0047-8C23-46D7-8DFA-607E83974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81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F429E6-57EA-46C2-907C-4FD8571A56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6CB616-57B4-4A64-9013-2889B7799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AE161-3395-4F4E-B586-79BB877DA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3A94-9102-46F1-8950-76ADC87D8045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E32AB-6DAC-4295-A138-B3CA523D8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31FD7-8B6D-4C30-AE9C-DB340DACA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0047-8C23-46D7-8DFA-607E83974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85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D6E2-A158-4DE7-B487-6CE900925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DF727-9A0E-4B57-B4F9-1DBAC0888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B4DED-C90C-4D84-B09E-1ADA3D46B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3A94-9102-46F1-8950-76ADC87D8045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97B64-87EC-4CE4-88B5-6A5C9B383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276F4-88DF-4A9D-A1D7-CD30AB9B8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0047-8C23-46D7-8DFA-607E83974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48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6202C-E6CA-4479-B610-2EB0ECF9F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7EB9D-61B6-49C0-9482-106ED48D3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9B5CB-883E-4C4D-896A-3D857DE38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3A94-9102-46F1-8950-76ADC87D8045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ED3EE-1C44-44C7-96B2-C8E9F8FC0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D3356-B903-4E4A-B470-81A0F421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0047-8C23-46D7-8DFA-607E83974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40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5B402-2AC0-481C-8CA6-93059084E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0F8DF-AC2D-43EC-B0FA-02749B354D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C0896A-380A-484C-B011-D304179D3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2F05-5061-4B44-82CA-58011F5EA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3A94-9102-46F1-8950-76ADC87D8045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1C568-CA15-480F-8D2D-C42D11AA5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A7072-E146-4CBC-9F2F-351053FC6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0047-8C23-46D7-8DFA-607E83974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14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89F25-284A-4A40-BED7-D0EC23C8E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DD0E4-0F2F-4443-A141-33FF0EA5E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22B052-9837-433D-A82B-E1A46CA1C5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52C867-AB30-4446-97BA-B47D7F1F81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7FEC73-F723-405B-8572-BBCF4F5E80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610D4A-BCF0-49B0-90D8-3BF4102F6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3A94-9102-46F1-8950-76ADC87D8045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DC74E2-558F-48B2-8EC3-D648D6647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6C3B51-5A1E-44D5-957D-8DDCB7A41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0047-8C23-46D7-8DFA-607E83974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354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85C27-F848-4399-8C2A-78965C268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808DA9-EBDB-4831-A385-0EDC1E500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3A94-9102-46F1-8950-76ADC87D8045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20144C-E6F6-4998-AEEA-E846F5A76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8EA562-A2FB-451A-BFCE-EAF4DFB91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0047-8C23-46D7-8DFA-607E83974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30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46D084-45D9-43CC-B5E7-8DD4E1DF2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3A94-9102-46F1-8950-76ADC87D8045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CC7C09-6C5B-417B-9C87-51E7CED65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7694DB-4881-4472-BCBE-09519DE4A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0047-8C23-46D7-8DFA-607E83974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13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F8C6-BAC4-45EC-AF0D-9164FC924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8F47C-2231-4BB5-A488-E1A0C8C69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5CE2A7-86F2-4787-871C-45082F8FA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01157F-00AB-4701-BF1E-6883E8B41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3A94-9102-46F1-8950-76ADC87D8045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80061F-B54A-44C1-BCB9-62A070AB8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961173-7202-4585-8187-5244B4872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0047-8C23-46D7-8DFA-607E83974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931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79CA-45AC-44B2-88C1-3C1690605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47C640-620E-4DB2-8A86-3737DF41A9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9CEFB7-6AAC-4A31-8D6D-7933BE728C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D72F74-6DBD-4865-90BD-F894084EC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3A94-9102-46F1-8950-76ADC87D8045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673EA4-A28C-4780-A3D7-4AF736952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37FD5-5915-4C79-8064-E19FEE858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0047-8C23-46D7-8DFA-607E83974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79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A96052-1A63-464D-9A01-0F2A5DF43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66AE3-1C91-42EE-91B0-B01EEF2C5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06616-69C7-40A4-9CE2-FD27CA9E12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D3A94-9102-46F1-8950-76ADC87D8045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4AA70-DD69-42B6-810A-A36E51457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48E8B-87B8-4AE0-990B-DC187BBE2E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80047-8C23-46D7-8DFA-607E83974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55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A5D41CA-80F6-4B98-88D1-2C14F09550A7}"/>
              </a:ext>
            </a:extLst>
          </p:cNvPr>
          <p:cNvSpPr/>
          <p:nvPr/>
        </p:nvSpPr>
        <p:spPr>
          <a:xfrm>
            <a:off x="2607013" y="1692610"/>
            <a:ext cx="729575" cy="6906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15415D9-DC1B-4487-9A8E-1CFB54CC2B07}"/>
              </a:ext>
            </a:extLst>
          </p:cNvPr>
          <p:cNvSpPr/>
          <p:nvPr/>
        </p:nvSpPr>
        <p:spPr>
          <a:xfrm>
            <a:off x="6825575" y="1342416"/>
            <a:ext cx="729575" cy="6906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BD532C2-F345-45B9-BD6A-F5083818E502}"/>
              </a:ext>
            </a:extLst>
          </p:cNvPr>
          <p:cNvSpPr/>
          <p:nvPr/>
        </p:nvSpPr>
        <p:spPr>
          <a:xfrm>
            <a:off x="5000016" y="2853446"/>
            <a:ext cx="729575" cy="6906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7245C77-03C7-4D91-A7E3-22F422345F4A}"/>
              </a:ext>
            </a:extLst>
          </p:cNvPr>
          <p:cNvSpPr/>
          <p:nvPr/>
        </p:nvSpPr>
        <p:spPr>
          <a:xfrm>
            <a:off x="2607012" y="3628421"/>
            <a:ext cx="729575" cy="6906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47B1270-07D9-4455-8A70-3614761FC78A}"/>
              </a:ext>
            </a:extLst>
          </p:cNvPr>
          <p:cNvSpPr/>
          <p:nvPr/>
        </p:nvSpPr>
        <p:spPr>
          <a:xfrm>
            <a:off x="3683539" y="5178356"/>
            <a:ext cx="729575" cy="6906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57A3D12-0699-4C25-AF79-ABFE63A9FFF8}"/>
              </a:ext>
            </a:extLst>
          </p:cNvPr>
          <p:cNvSpPr/>
          <p:nvPr/>
        </p:nvSpPr>
        <p:spPr>
          <a:xfrm>
            <a:off x="8484141" y="2508114"/>
            <a:ext cx="729575" cy="6906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A0E66A-D60F-4DDB-A428-066E22171EDA}"/>
              </a:ext>
            </a:extLst>
          </p:cNvPr>
          <p:cNvSpPr/>
          <p:nvPr/>
        </p:nvSpPr>
        <p:spPr>
          <a:xfrm>
            <a:off x="6198141" y="5170252"/>
            <a:ext cx="729575" cy="6906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8286668-F6CE-4D2C-A873-F3FB24FF625E}"/>
              </a:ext>
            </a:extLst>
          </p:cNvPr>
          <p:cNvSpPr/>
          <p:nvPr/>
        </p:nvSpPr>
        <p:spPr>
          <a:xfrm>
            <a:off x="6825575" y="3725822"/>
            <a:ext cx="729575" cy="6906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A0C2CE1-85AB-4227-937B-28C32F3669C4}"/>
              </a:ext>
            </a:extLst>
          </p:cNvPr>
          <p:cNvCxnSpPr>
            <a:stCxn id="4" idx="6"/>
            <a:endCxn id="5" idx="2"/>
          </p:cNvCxnSpPr>
          <p:nvPr/>
        </p:nvCxnSpPr>
        <p:spPr>
          <a:xfrm flipV="1">
            <a:off x="3336588" y="1687748"/>
            <a:ext cx="3488987" cy="3501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0E053D5-9B39-46E0-AF51-B6635631E011}"/>
              </a:ext>
            </a:extLst>
          </p:cNvPr>
          <p:cNvCxnSpPr>
            <a:stCxn id="4" idx="4"/>
            <a:endCxn id="7" idx="0"/>
          </p:cNvCxnSpPr>
          <p:nvPr/>
        </p:nvCxnSpPr>
        <p:spPr>
          <a:xfrm flipH="1">
            <a:off x="2971800" y="2383273"/>
            <a:ext cx="1" cy="12451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900DB4B-A449-4149-B508-D9E860F0C90B}"/>
              </a:ext>
            </a:extLst>
          </p:cNvPr>
          <p:cNvCxnSpPr>
            <a:stCxn id="7" idx="4"/>
            <a:endCxn id="8" idx="1"/>
          </p:cNvCxnSpPr>
          <p:nvPr/>
        </p:nvCxnSpPr>
        <p:spPr>
          <a:xfrm>
            <a:off x="2971800" y="4319084"/>
            <a:ext cx="818583" cy="9604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0E3A56-274F-4876-A002-23B73E559EB1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3229744" y="2282128"/>
            <a:ext cx="1877116" cy="6724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49FBD7A-ABD0-499C-B139-206FBCACECC0}"/>
              </a:ext>
            </a:extLst>
          </p:cNvPr>
          <p:cNvCxnSpPr>
            <a:stCxn id="6" idx="7"/>
            <a:endCxn id="5" idx="3"/>
          </p:cNvCxnSpPr>
          <p:nvPr/>
        </p:nvCxnSpPr>
        <p:spPr>
          <a:xfrm flipV="1">
            <a:off x="5622747" y="1931934"/>
            <a:ext cx="1309672" cy="1022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E4C2B1C-FE11-41B5-897C-7EFC409A0C26}"/>
              </a:ext>
            </a:extLst>
          </p:cNvPr>
          <p:cNvCxnSpPr>
            <a:stCxn id="5" idx="4"/>
            <a:endCxn id="11" idx="0"/>
          </p:cNvCxnSpPr>
          <p:nvPr/>
        </p:nvCxnSpPr>
        <p:spPr>
          <a:xfrm>
            <a:off x="7190363" y="2033079"/>
            <a:ext cx="0" cy="16927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AC9CDF8-1EB7-447F-BD80-1E81B4789872}"/>
              </a:ext>
            </a:extLst>
          </p:cNvPr>
          <p:cNvCxnSpPr>
            <a:stCxn id="5" idx="5"/>
            <a:endCxn id="9" idx="1"/>
          </p:cNvCxnSpPr>
          <p:nvPr/>
        </p:nvCxnSpPr>
        <p:spPr>
          <a:xfrm>
            <a:off x="7448306" y="1931934"/>
            <a:ext cx="1142679" cy="6773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B04274C-D28F-494A-986C-62D57EB2FDD8}"/>
              </a:ext>
            </a:extLst>
          </p:cNvPr>
          <p:cNvCxnSpPr>
            <a:stCxn id="9" idx="3"/>
            <a:endCxn id="11" idx="7"/>
          </p:cNvCxnSpPr>
          <p:nvPr/>
        </p:nvCxnSpPr>
        <p:spPr>
          <a:xfrm flipH="1">
            <a:off x="7448306" y="3097632"/>
            <a:ext cx="1142679" cy="7293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31B55B0-F713-4BB0-AB6A-15F884BC62D7}"/>
              </a:ext>
            </a:extLst>
          </p:cNvPr>
          <p:cNvCxnSpPr>
            <a:stCxn id="7" idx="7"/>
            <a:endCxn id="6" idx="3"/>
          </p:cNvCxnSpPr>
          <p:nvPr/>
        </p:nvCxnSpPr>
        <p:spPr>
          <a:xfrm flipV="1">
            <a:off x="3229743" y="3442964"/>
            <a:ext cx="1877117" cy="2866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43762D3-B20E-44DF-AFC4-80260AD1322F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3336587" y="3973753"/>
            <a:ext cx="3488988" cy="974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EE7D3AF-E0B3-4BFC-9650-F556337FC8FA}"/>
              </a:ext>
            </a:extLst>
          </p:cNvPr>
          <p:cNvCxnSpPr>
            <a:stCxn id="6" idx="5"/>
            <a:endCxn id="11" idx="1"/>
          </p:cNvCxnSpPr>
          <p:nvPr/>
        </p:nvCxnSpPr>
        <p:spPr>
          <a:xfrm>
            <a:off x="5622747" y="3442964"/>
            <a:ext cx="1309672" cy="38400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D9594BF-DD9D-4BF3-8EEE-3B76C6510443}"/>
              </a:ext>
            </a:extLst>
          </p:cNvPr>
          <p:cNvCxnSpPr>
            <a:stCxn id="8" idx="7"/>
            <a:endCxn id="11" idx="3"/>
          </p:cNvCxnSpPr>
          <p:nvPr/>
        </p:nvCxnSpPr>
        <p:spPr>
          <a:xfrm flipV="1">
            <a:off x="4306270" y="4315340"/>
            <a:ext cx="2626149" cy="9641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B7D8D81-E79E-4E75-AA9A-6FD616D5A39E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4413114" y="5515584"/>
            <a:ext cx="1785027" cy="81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70EC525-5526-4686-811F-516FEA051020}"/>
              </a:ext>
            </a:extLst>
          </p:cNvPr>
          <p:cNvCxnSpPr>
            <a:stCxn id="11" idx="4"/>
            <a:endCxn id="10" idx="7"/>
          </p:cNvCxnSpPr>
          <p:nvPr/>
        </p:nvCxnSpPr>
        <p:spPr>
          <a:xfrm flipH="1">
            <a:off x="6820872" y="4416485"/>
            <a:ext cx="369491" cy="8549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8671334-9BF2-4945-9B2F-9D82713B0C38}"/>
              </a:ext>
            </a:extLst>
          </p:cNvPr>
          <p:cNvSpPr txBox="1"/>
          <p:nvPr/>
        </p:nvSpPr>
        <p:spPr>
          <a:xfrm>
            <a:off x="5003941" y="15266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D9045C2-6805-480D-A85D-B777BFECEA9B}"/>
              </a:ext>
            </a:extLst>
          </p:cNvPr>
          <p:cNvSpPr txBox="1"/>
          <p:nvPr/>
        </p:nvSpPr>
        <p:spPr>
          <a:xfrm>
            <a:off x="4306270" y="23832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143B8DC-B072-41F8-9037-BF1AB286E944}"/>
              </a:ext>
            </a:extLst>
          </p:cNvPr>
          <p:cNvSpPr txBox="1"/>
          <p:nvPr/>
        </p:nvSpPr>
        <p:spPr>
          <a:xfrm>
            <a:off x="6032543" y="21888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A5D2C5A-F934-4D3F-8931-91CF6E05DE18}"/>
              </a:ext>
            </a:extLst>
          </p:cNvPr>
          <p:cNvSpPr txBox="1"/>
          <p:nvPr/>
        </p:nvSpPr>
        <p:spPr>
          <a:xfrm>
            <a:off x="8043010" y="19946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F6466E-1C4C-4485-BD83-DA38F4BF18FB}"/>
              </a:ext>
            </a:extLst>
          </p:cNvPr>
          <p:cNvSpPr txBox="1"/>
          <p:nvPr/>
        </p:nvSpPr>
        <p:spPr>
          <a:xfrm>
            <a:off x="2713857" y="28794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098196B-6EB6-4CFB-B990-67D46C713F63}"/>
              </a:ext>
            </a:extLst>
          </p:cNvPr>
          <p:cNvSpPr txBox="1"/>
          <p:nvPr/>
        </p:nvSpPr>
        <p:spPr>
          <a:xfrm>
            <a:off x="4184288" y="32076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B54D5C1-1322-4EE5-8CBE-94B707AC8C86}"/>
              </a:ext>
            </a:extLst>
          </p:cNvPr>
          <p:cNvSpPr txBox="1"/>
          <p:nvPr/>
        </p:nvSpPr>
        <p:spPr>
          <a:xfrm>
            <a:off x="6258064" y="32908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FC48C64-C5D7-4AC9-AA72-4DEB3C336D00}"/>
              </a:ext>
            </a:extLst>
          </p:cNvPr>
          <p:cNvSpPr txBox="1"/>
          <p:nvPr/>
        </p:nvSpPr>
        <p:spPr>
          <a:xfrm>
            <a:off x="7198177" y="27074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83B72C0-1DA6-4A14-BC94-AC3DD6110E6F}"/>
              </a:ext>
            </a:extLst>
          </p:cNvPr>
          <p:cNvSpPr txBox="1"/>
          <p:nvPr/>
        </p:nvSpPr>
        <p:spPr>
          <a:xfrm>
            <a:off x="8015751" y="3392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C468268-E30B-4CE2-A20B-080E22606BFC}"/>
              </a:ext>
            </a:extLst>
          </p:cNvPr>
          <p:cNvSpPr txBox="1"/>
          <p:nvPr/>
        </p:nvSpPr>
        <p:spPr>
          <a:xfrm>
            <a:off x="5081081" y="39737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4BA7EF9-B21C-4C07-A38C-1D98211D608C}"/>
              </a:ext>
            </a:extLst>
          </p:cNvPr>
          <p:cNvSpPr txBox="1"/>
          <p:nvPr/>
        </p:nvSpPr>
        <p:spPr>
          <a:xfrm>
            <a:off x="5412728" y="45007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5454664-ECD7-49C7-A99D-DE307932C948}"/>
              </a:ext>
            </a:extLst>
          </p:cNvPr>
          <p:cNvSpPr txBox="1"/>
          <p:nvPr/>
        </p:nvSpPr>
        <p:spPr>
          <a:xfrm>
            <a:off x="6948503" y="47378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116C985-33AB-483E-9763-C2443DA646A2}"/>
              </a:ext>
            </a:extLst>
          </p:cNvPr>
          <p:cNvSpPr txBox="1"/>
          <p:nvPr/>
        </p:nvSpPr>
        <p:spPr>
          <a:xfrm>
            <a:off x="5412728" y="55155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B12B6C7-82AD-4224-A7D5-FED679277A90}"/>
              </a:ext>
            </a:extLst>
          </p:cNvPr>
          <p:cNvSpPr txBox="1"/>
          <p:nvPr/>
        </p:nvSpPr>
        <p:spPr>
          <a:xfrm>
            <a:off x="3079405" y="46987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68D515-12EA-4008-863D-9389B9292AE2}"/>
              </a:ext>
            </a:extLst>
          </p:cNvPr>
          <p:cNvSpPr/>
          <p:nvPr/>
        </p:nvSpPr>
        <p:spPr>
          <a:xfrm>
            <a:off x="2091447" y="1342416"/>
            <a:ext cx="729575" cy="345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∞ (?)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BBB992B-1228-4185-B8DD-96DC619E324D}"/>
              </a:ext>
            </a:extLst>
          </p:cNvPr>
          <p:cNvSpPr/>
          <p:nvPr/>
        </p:nvSpPr>
        <p:spPr>
          <a:xfrm>
            <a:off x="1935966" y="3314812"/>
            <a:ext cx="729575" cy="345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∞ (?)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7BE0BF6-8D71-4F35-8299-55B125960CA4}"/>
              </a:ext>
            </a:extLst>
          </p:cNvPr>
          <p:cNvSpPr/>
          <p:nvPr/>
        </p:nvSpPr>
        <p:spPr>
          <a:xfrm>
            <a:off x="2835024" y="5342917"/>
            <a:ext cx="729575" cy="345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∞ (?)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76556FB-CA9D-45FD-BC04-8B085B6A1445}"/>
              </a:ext>
            </a:extLst>
          </p:cNvPr>
          <p:cNvSpPr/>
          <p:nvPr/>
        </p:nvSpPr>
        <p:spPr>
          <a:xfrm>
            <a:off x="4954907" y="2360318"/>
            <a:ext cx="729575" cy="345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∞ (?)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D5B4417-D9C5-43FD-96F5-E9999C1F33CA}"/>
              </a:ext>
            </a:extLst>
          </p:cNvPr>
          <p:cNvSpPr/>
          <p:nvPr/>
        </p:nvSpPr>
        <p:spPr>
          <a:xfrm>
            <a:off x="6885401" y="874991"/>
            <a:ext cx="729575" cy="345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∞ (?)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2ED4987-5582-44D9-B305-4BA3EF9769CC}"/>
              </a:ext>
            </a:extLst>
          </p:cNvPr>
          <p:cNvSpPr/>
          <p:nvPr/>
        </p:nvSpPr>
        <p:spPr>
          <a:xfrm>
            <a:off x="9051586" y="3243729"/>
            <a:ext cx="729575" cy="345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∞ (?)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A1DD55C-8986-43E1-9988-CB55E5A1F061}"/>
              </a:ext>
            </a:extLst>
          </p:cNvPr>
          <p:cNvSpPr/>
          <p:nvPr/>
        </p:nvSpPr>
        <p:spPr>
          <a:xfrm>
            <a:off x="7645492" y="4243819"/>
            <a:ext cx="729575" cy="345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 (E)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BDAAB1D-73E9-4E4F-9480-0AFB9352A2E4}"/>
              </a:ext>
            </a:extLst>
          </p:cNvPr>
          <p:cNvSpPr/>
          <p:nvPr/>
        </p:nvSpPr>
        <p:spPr>
          <a:xfrm>
            <a:off x="6699116" y="5970164"/>
            <a:ext cx="729575" cy="345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∞ (?)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DA4DC7E-A47E-4741-B904-25CEEC3DFDF4}"/>
              </a:ext>
            </a:extLst>
          </p:cNvPr>
          <p:cNvSpPr/>
          <p:nvPr/>
        </p:nvSpPr>
        <p:spPr>
          <a:xfrm>
            <a:off x="3551627" y="138239"/>
            <a:ext cx="729575" cy="345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 (Y)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1A7B07-627C-4FC4-B1B1-F4CE150057A1}"/>
              </a:ext>
            </a:extLst>
          </p:cNvPr>
          <p:cNvSpPr txBox="1"/>
          <p:nvPr/>
        </p:nvSpPr>
        <p:spPr>
          <a:xfrm>
            <a:off x="4306270" y="126239"/>
            <a:ext cx="4823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altLang="tr-TR" sz="1800" dirty="0">
                <a:latin typeface="Lucida Sans" panose="020B0602030504020204" pitchFamily="34" charset="0"/>
              </a:rPr>
              <a:t>Known node, dist is X, previous node is 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FE3AB2-87AA-4F60-AFC7-A74F8A82DEDD}"/>
              </a:ext>
            </a:extLst>
          </p:cNvPr>
          <p:cNvSpPr txBox="1"/>
          <p:nvPr/>
        </p:nvSpPr>
        <p:spPr>
          <a:xfrm>
            <a:off x="321013" y="243191"/>
            <a:ext cx="94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</a:t>
            </a:r>
          </a:p>
        </p:txBody>
      </p:sp>
    </p:spTree>
    <p:extLst>
      <p:ext uri="{BB962C8B-B14F-4D97-AF65-F5344CB8AC3E}">
        <p14:creationId xmlns:p14="http://schemas.microsoft.com/office/powerpoint/2010/main" val="1427320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A5D41CA-80F6-4B98-88D1-2C14F09550A7}"/>
              </a:ext>
            </a:extLst>
          </p:cNvPr>
          <p:cNvSpPr/>
          <p:nvPr/>
        </p:nvSpPr>
        <p:spPr>
          <a:xfrm>
            <a:off x="2607013" y="1692610"/>
            <a:ext cx="729575" cy="6906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15415D9-DC1B-4487-9A8E-1CFB54CC2B07}"/>
              </a:ext>
            </a:extLst>
          </p:cNvPr>
          <p:cNvSpPr/>
          <p:nvPr/>
        </p:nvSpPr>
        <p:spPr>
          <a:xfrm>
            <a:off x="6825575" y="1342416"/>
            <a:ext cx="729575" cy="6906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BD532C2-F345-45B9-BD6A-F5083818E502}"/>
              </a:ext>
            </a:extLst>
          </p:cNvPr>
          <p:cNvSpPr/>
          <p:nvPr/>
        </p:nvSpPr>
        <p:spPr>
          <a:xfrm>
            <a:off x="5000016" y="2853446"/>
            <a:ext cx="729575" cy="6906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7245C77-03C7-4D91-A7E3-22F422345F4A}"/>
              </a:ext>
            </a:extLst>
          </p:cNvPr>
          <p:cNvSpPr/>
          <p:nvPr/>
        </p:nvSpPr>
        <p:spPr>
          <a:xfrm>
            <a:off x="2607012" y="3628421"/>
            <a:ext cx="729575" cy="6906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47B1270-07D9-4455-8A70-3614761FC78A}"/>
              </a:ext>
            </a:extLst>
          </p:cNvPr>
          <p:cNvSpPr/>
          <p:nvPr/>
        </p:nvSpPr>
        <p:spPr>
          <a:xfrm>
            <a:off x="3683539" y="5178356"/>
            <a:ext cx="729575" cy="6906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57A3D12-0699-4C25-AF79-ABFE63A9FFF8}"/>
              </a:ext>
            </a:extLst>
          </p:cNvPr>
          <p:cNvSpPr/>
          <p:nvPr/>
        </p:nvSpPr>
        <p:spPr>
          <a:xfrm>
            <a:off x="8484141" y="2508114"/>
            <a:ext cx="729575" cy="6906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A0E66A-D60F-4DDB-A428-066E22171EDA}"/>
              </a:ext>
            </a:extLst>
          </p:cNvPr>
          <p:cNvSpPr/>
          <p:nvPr/>
        </p:nvSpPr>
        <p:spPr>
          <a:xfrm>
            <a:off x="6198141" y="5170252"/>
            <a:ext cx="729575" cy="6906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8286668-F6CE-4D2C-A873-F3FB24FF625E}"/>
              </a:ext>
            </a:extLst>
          </p:cNvPr>
          <p:cNvSpPr/>
          <p:nvPr/>
        </p:nvSpPr>
        <p:spPr>
          <a:xfrm>
            <a:off x="6825575" y="3725822"/>
            <a:ext cx="729575" cy="6906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A0C2CE1-85AB-4227-937B-28C32F3669C4}"/>
              </a:ext>
            </a:extLst>
          </p:cNvPr>
          <p:cNvCxnSpPr>
            <a:stCxn id="4" idx="6"/>
            <a:endCxn id="5" idx="2"/>
          </p:cNvCxnSpPr>
          <p:nvPr/>
        </p:nvCxnSpPr>
        <p:spPr>
          <a:xfrm flipV="1">
            <a:off x="3336588" y="1687748"/>
            <a:ext cx="3488987" cy="3501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0E053D5-9B39-46E0-AF51-B6635631E011}"/>
              </a:ext>
            </a:extLst>
          </p:cNvPr>
          <p:cNvCxnSpPr>
            <a:stCxn id="4" idx="4"/>
            <a:endCxn id="7" idx="0"/>
          </p:cNvCxnSpPr>
          <p:nvPr/>
        </p:nvCxnSpPr>
        <p:spPr>
          <a:xfrm flipH="1">
            <a:off x="2971800" y="2383273"/>
            <a:ext cx="1" cy="12451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900DB4B-A449-4149-B508-D9E860F0C90B}"/>
              </a:ext>
            </a:extLst>
          </p:cNvPr>
          <p:cNvCxnSpPr>
            <a:stCxn id="7" idx="4"/>
            <a:endCxn id="8" idx="1"/>
          </p:cNvCxnSpPr>
          <p:nvPr/>
        </p:nvCxnSpPr>
        <p:spPr>
          <a:xfrm>
            <a:off x="2971800" y="4319084"/>
            <a:ext cx="818583" cy="9604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0E3A56-274F-4876-A002-23B73E559EB1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3229744" y="2282128"/>
            <a:ext cx="1877116" cy="6724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49FBD7A-ABD0-499C-B139-206FBCACECC0}"/>
              </a:ext>
            </a:extLst>
          </p:cNvPr>
          <p:cNvCxnSpPr>
            <a:stCxn id="6" idx="7"/>
            <a:endCxn id="5" idx="3"/>
          </p:cNvCxnSpPr>
          <p:nvPr/>
        </p:nvCxnSpPr>
        <p:spPr>
          <a:xfrm flipV="1">
            <a:off x="5622747" y="1931934"/>
            <a:ext cx="1309672" cy="1022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E4C2B1C-FE11-41B5-897C-7EFC409A0C26}"/>
              </a:ext>
            </a:extLst>
          </p:cNvPr>
          <p:cNvCxnSpPr>
            <a:stCxn id="5" idx="4"/>
            <a:endCxn id="11" idx="0"/>
          </p:cNvCxnSpPr>
          <p:nvPr/>
        </p:nvCxnSpPr>
        <p:spPr>
          <a:xfrm>
            <a:off x="7190363" y="2033079"/>
            <a:ext cx="0" cy="16927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AC9CDF8-1EB7-447F-BD80-1E81B4789872}"/>
              </a:ext>
            </a:extLst>
          </p:cNvPr>
          <p:cNvCxnSpPr>
            <a:stCxn id="5" idx="5"/>
            <a:endCxn id="9" idx="1"/>
          </p:cNvCxnSpPr>
          <p:nvPr/>
        </p:nvCxnSpPr>
        <p:spPr>
          <a:xfrm>
            <a:off x="7448306" y="1931934"/>
            <a:ext cx="1142679" cy="6773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B04274C-D28F-494A-986C-62D57EB2FDD8}"/>
              </a:ext>
            </a:extLst>
          </p:cNvPr>
          <p:cNvCxnSpPr>
            <a:stCxn id="9" idx="3"/>
            <a:endCxn id="11" idx="7"/>
          </p:cNvCxnSpPr>
          <p:nvPr/>
        </p:nvCxnSpPr>
        <p:spPr>
          <a:xfrm flipH="1">
            <a:off x="7448306" y="3097632"/>
            <a:ext cx="1142679" cy="7293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31B55B0-F713-4BB0-AB6A-15F884BC62D7}"/>
              </a:ext>
            </a:extLst>
          </p:cNvPr>
          <p:cNvCxnSpPr>
            <a:stCxn id="7" idx="7"/>
            <a:endCxn id="6" idx="3"/>
          </p:cNvCxnSpPr>
          <p:nvPr/>
        </p:nvCxnSpPr>
        <p:spPr>
          <a:xfrm flipV="1">
            <a:off x="3229743" y="3442964"/>
            <a:ext cx="1877117" cy="2866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43762D3-B20E-44DF-AFC4-80260AD1322F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3336587" y="3973753"/>
            <a:ext cx="3488988" cy="974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EE7D3AF-E0B3-4BFC-9650-F556337FC8FA}"/>
              </a:ext>
            </a:extLst>
          </p:cNvPr>
          <p:cNvCxnSpPr>
            <a:stCxn id="6" idx="5"/>
            <a:endCxn id="11" idx="1"/>
          </p:cNvCxnSpPr>
          <p:nvPr/>
        </p:nvCxnSpPr>
        <p:spPr>
          <a:xfrm>
            <a:off x="5622747" y="3442964"/>
            <a:ext cx="1309672" cy="38400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D9594BF-DD9D-4BF3-8EEE-3B76C6510443}"/>
              </a:ext>
            </a:extLst>
          </p:cNvPr>
          <p:cNvCxnSpPr>
            <a:stCxn id="8" idx="7"/>
            <a:endCxn id="11" idx="3"/>
          </p:cNvCxnSpPr>
          <p:nvPr/>
        </p:nvCxnSpPr>
        <p:spPr>
          <a:xfrm flipV="1">
            <a:off x="4306270" y="4315340"/>
            <a:ext cx="2626149" cy="9641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B7D8D81-E79E-4E75-AA9A-6FD616D5A39E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4413114" y="5515584"/>
            <a:ext cx="1785027" cy="81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70EC525-5526-4686-811F-516FEA051020}"/>
              </a:ext>
            </a:extLst>
          </p:cNvPr>
          <p:cNvCxnSpPr>
            <a:stCxn id="11" idx="4"/>
            <a:endCxn id="10" idx="7"/>
          </p:cNvCxnSpPr>
          <p:nvPr/>
        </p:nvCxnSpPr>
        <p:spPr>
          <a:xfrm flipH="1">
            <a:off x="6820872" y="4416485"/>
            <a:ext cx="369491" cy="8549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8671334-9BF2-4945-9B2F-9D82713B0C38}"/>
              </a:ext>
            </a:extLst>
          </p:cNvPr>
          <p:cNvSpPr txBox="1"/>
          <p:nvPr/>
        </p:nvSpPr>
        <p:spPr>
          <a:xfrm>
            <a:off x="5003941" y="15266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D9045C2-6805-480D-A85D-B777BFECEA9B}"/>
              </a:ext>
            </a:extLst>
          </p:cNvPr>
          <p:cNvSpPr txBox="1"/>
          <p:nvPr/>
        </p:nvSpPr>
        <p:spPr>
          <a:xfrm>
            <a:off x="4306270" y="23832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143B8DC-B072-41F8-9037-BF1AB286E944}"/>
              </a:ext>
            </a:extLst>
          </p:cNvPr>
          <p:cNvSpPr txBox="1"/>
          <p:nvPr/>
        </p:nvSpPr>
        <p:spPr>
          <a:xfrm>
            <a:off x="6032543" y="21888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A5D2C5A-F934-4D3F-8931-91CF6E05DE18}"/>
              </a:ext>
            </a:extLst>
          </p:cNvPr>
          <p:cNvSpPr txBox="1"/>
          <p:nvPr/>
        </p:nvSpPr>
        <p:spPr>
          <a:xfrm>
            <a:off x="8043010" y="19946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F6466E-1C4C-4485-BD83-DA38F4BF18FB}"/>
              </a:ext>
            </a:extLst>
          </p:cNvPr>
          <p:cNvSpPr txBox="1"/>
          <p:nvPr/>
        </p:nvSpPr>
        <p:spPr>
          <a:xfrm>
            <a:off x="2713857" y="28794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098196B-6EB6-4CFB-B990-67D46C713F63}"/>
              </a:ext>
            </a:extLst>
          </p:cNvPr>
          <p:cNvSpPr txBox="1"/>
          <p:nvPr/>
        </p:nvSpPr>
        <p:spPr>
          <a:xfrm>
            <a:off x="4184288" y="32076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B54D5C1-1322-4EE5-8CBE-94B707AC8C86}"/>
              </a:ext>
            </a:extLst>
          </p:cNvPr>
          <p:cNvSpPr txBox="1"/>
          <p:nvPr/>
        </p:nvSpPr>
        <p:spPr>
          <a:xfrm>
            <a:off x="6258064" y="32908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FC48C64-C5D7-4AC9-AA72-4DEB3C336D00}"/>
              </a:ext>
            </a:extLst>
          </p:cNvPr>
          <p:cNvSpPr txBox="1"/>
          <p:nvPr/>
        </p:nvSpPr>
        <p:spPr>
          <a:xfrm>
            <a:off x="7198177" y="27074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83B72C0-1DA6-4A14-BC94-AC3DD6110E6F}"/>
              </a:ext>
            </a:extLst>
          </p:cNvPr>
          <p:cNvSpPr txBox="1"/>
          <p:nvPr/>
        </p:nvSpPr>
        <p:spPr>
          <a:xfrm>
            <a:off x="8015751" y="3392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C468268-E30B-4CE2-A20B-080E22606BFC}"/>
              </a:ext>
            </a:extLst>
          </p:cNvPr>
          <p:cNvSpPr txBox="1"/>
          <p:nvPr/>
        </p:nvSpPr>
        <p:spPr>
          <a:xfrm>
            <a:off x="5081081" y="39737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4BA7EF9-B21C-4C07-A38C-1D98211D608C}"/>
              </a:ext>
            </a:extLst>
          </p:cNvPr>
          <p:cNvSpPr txBox="1"/>
          <p:nvPr/>
        </p:nvSpPr>
        <p:spPr>
          <a:xfrm>
            <a:off x="5412728" y="45007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5454664-ECD7-49C7-A99D-DE307932C948}"/>
              </a:ext>
            </a:extLst>
          </p:cNvPr>
          <p:cNvSpPr txBox="1"/>
          <p:nvPr/>
        </p:nvSpPr>
        <p:spPr>
          <a:xfrm>
            <a:off x="6948503" y="47378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116C985-33AB-483E-9763-C2443DA646A2}"/>
              </a:ext>
            </a:extLst>
          </p:cNvPr>
          <p:cNvSpPr txBox="1"/>
          <p:nvPr/>
        </p:nvSpPr>
        <p:spPr>
          <a:xfrm>
            <a:off x="5412728" y="55155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B12B6C7-82AD-4224-A7D5-FED679277A90}"/>
              </a:ext>
            </a:extLst>
          </p:cNvPr>
          <p:cNvSpPr txBox="1"/>
          <p:nvPr/>
        </p:nvSpPr>
        <p:spPr>
          <a:xfrm>
            <a:off x="3079405" y="46987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68D515-12EA-4008-863D-9389B9292AE2}"/>
              </a:ext>
            </a:extLst>
          </p:cNvPr>
          <p:cNvSpPr/>
          <p:nvPr/>
        </p:nvSpPr>
        <p:spPr>
          <a:xfrm>
            <a:off x="2091447" y="1342416"/>
            <a:ext cx="729575" cy="345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∞ (?)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BBB992B-1228-4185-B8DD-96DC619E324D}"/>
              </a:ext>
            </a:extLst>
          </p:cNvPr>
          <p:cNvSpPr/>
          <p:nvPr/>
        </p:nvSpPr>
        <p:spPr>
          <a:xfrm>
            <a:off x="1935966" y="3314812"/>
            <a:ext cx="729575" cy="345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 (E)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7BE0BF6-8D71-4F35-8299-55B125960CA4}"/>
              </a:ext>
            </a:extLst>
          </p:cNvPr>
          <p:cNvSpPr/>
          <p:nvPr/>
        </p:nvSpPr>
        <p:spPr>
          <a:xfrm>
            <a:off x="2835024" y="5342917"/>
            <a:ext cx="729575" cy="345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 (E)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76556FB-CA9D-45FD-BC04-8B085B6A1445}"/>
              </a:ext>
            </a:extLst>
          </p:cNvPr>
          <p:cNvSpPr/>
          <p:nvPr/>
        </p:nvSpPr>
        <p:spPr>
          <a:xfrm>
            <a:off x="4954907" y="2360318"/>
            <a:ext cx="729575" cy="345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(E)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D5B4417-D9C5-43FD-96F5-E9999C1F33CA}"/>
              </a:ext>
            </a:extLst>
          </p:cNvPr>
          <p:cNvSpPr/>
          <p:nvPr/>
        </p:nvSpPr>
        <p:spPr>
          <a:xfrm>
            <a:off x="6885401" y="874991"/>
            <a:ext cx="729575" cy="345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 (E)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2ED4987-5582-44D9-B305-4BA3EF9769CC}"/>
              </a:ext>
            </a:extLst>
          </p:cNvPr>
          <p:cNvSpPr/>
          <p:nvPr/>
        </p:nvSpPr>
        <p:spPr>
          <a:xfrm>
            <a:off x="9051586" y="3243729"/>
            <a:ext cx="729575" cy="345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 (E)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A1DD55C-8986-43E1-9988-CB55E5A1F061}"/>
              </a:ext>
            </a:extLst>
          </p:cNvPr>
          <p:cNvSpPr/>
          <p:nvPr/>
        </p:nvSpPr>
        <p:spPr>
          <a:xfrm>
            <a:off x="7645492" y="4243819"/>
            <a:ext cx="729575" cy="345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(E)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BDAAB1D-73E9-4E4F-9480-0AFB9352A2E4}"/>
              </a:ext>
            </a:extLst>
          </p:cNvPr>
          <p:cNvSpPr/>
          <p:nvPr/>
        </p:nvSpPr>
        <p:spPr>
          <a:xfrm>
            <a:off x="6699116" y="5970164"/>
            <a:ext cx="729575" cy="345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(E)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DA4DC7E-A47E-4741-B904-25CEEC3DFDF4}"/>
              </a:ext>
            </a:extLst>
          </p:cNvPr>
          <p:cNvSpPr/>
          <p:nvPr/>
        </p:nvSpPr>
        <p:spPr>
          <a:xfrm>
            <a:off x="3551627" y="138239"/>
            <a:ext cx="729575" cy="345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 (Y)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1A7B07-627C-4FC4-B1B1-F4CE150057A1}"/>
              </a:ext>
            </a:extLst>
          </p:cNvPr>
          <p:cNvSpPr txBox="1"/>
          <p:nvPr/>
        </p:nvSpPr>
        <p:spPr>
          <a:xfrm>
            <a:off x="4306270" y="126239"/>
            <a:ext cx="4823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altLang="tr-TR" sz="1800" dirty="0">
                <a:latin typeface="Lucida Sans" panose="020B0602030504020204" pitchFamily="34" charset="0"/>
              </a:rPr>
              <a:t>Known node, dist is X, previous node is Y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FE7C6FF-B58D-45DC-9607-6317FEB13DCF}"/>
              </a:ext>
            </a:extLst>
          </p:cNvPr>
          <p:cNvSpPr txBox="1"/>
          <p:nvPr/>
        </p:nvSpPr>
        <p:spPr>
          <a:xfrm>
            <a:off x="321013" y="243191"/>
            <a:ext cx="94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2</a:t>
            </a:r>
          </a:p>
        </p:txBody>
      </p:sp>
    </p:spTree>
    <p:extLst>
      <p:ext uri="{BB962C8B-B14F-4D97-AF65-F5344CB8AC3E}">
        <p14:creationId xmlns:p14="http://schemas.microsoft.com/office/powerpoint/2010/main" val="1881110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A5D41CA-80F6-4B98-88D1-2C14F09550A7}"/>
              </a:ext>
            </a:extLst>
          </p:cNvPr>
          <p:cNvSpPr/>
          <p:nvPr/>
        </p:nvSpPr>
        <p:spPr>
          <a:xfrm>
            <a:off x="2607013" y="1692610"/>
            <a:ext cx="729575" cy="6906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15415D9-DC1B-4487-9A8E-1CFB54CC2B07}"/>
              </a:ext>
            </a:extLst>
          </p:cNvPr>
          <p:cNvSpPr/>
          <p:nvPr/>
        </p:nvSpPr>
        <p:spPr>
          <a:xfrm>
            <a:off x="6825575" y="1342416"/>
            <a:ext cx="729575" cy="6906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BD532C2-F345-45B9-BD6A-F5083818E502}"/>
              </a:ext>
            </a:extLst>
          </p:cNvPr>
          <p:cNvSpPr/>
          <p:nvPr/>
        </p:nvSpPr>
        <p:spPr>
          <a:xfrm>
            <a:off x="5000016" y="2853446"/>
            <a:ext cx="729575" cy="6906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7245C77-03C7-4D91-A7E3-22F422345F4A}"/>
              </a:ext>
            </a:extLst>
          </p:cNvPr>
          <p:cNvSpPr/>
          <p:nvPr/>
        </p:nvSpPr>
        <p:spPr>
          <a:xfrm>
            <a:off x="2607012" y="3628421"/>
            <a:ext cx="729575" cy="6906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47B1270-07D9-4455-8A70-3614761FC78A}"/>
              </a:ext>
            </a:extLst>
          </p:cNvPr>
          <p:cNvSpPr/>
          <p:nvPr/>
        </p:nvSpPr>
        <p:spPr>
          <a:xfrm>
            <a:off x="3683539" y="5178356"/>
            <a:ext cx="729575" cy="6906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57A3D12-0699-4C25-AF79-ABFE63A9FFF8}"/>
              </a:ext>
            </a:extLst>
          </p:cNvPr>
          <p:cNvSpPr/>
          <p:nvPr/>
        </p:nvSpPr>
        <p:spPr>
          <a:xfrm>
            <a:off x="8484141" y="2508114"/>
            <a:ext cx="729575" cy="6906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A0E66A-D60F-4DDB-A428-066E22171EDA}"/>
              </a:ext>
            </a:extLst>
          </p:cNvPr>
          <p:cNvSpPr/>
          <p:nvPr/>
        </p:nvSpPr>
        <p:spPr>
          <a:xfrm>
            <a:off x="6198141" y="5170252"/>
            <a:ext cx="729575" cy="6906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8286668-F6CE-4D2C-A873-F3FB24FF625E}"/>
              </a:ext>
            </a:extLst>
          </p:cNvPr>
          <p:cNvSpPr/>
          <p:nvPr/>
        </p:nvSpPr>
        <p:spPr>
          <a:xfrm>
            <a:off x="6825575" y="3725822"/>
            <a:ext cx="729575" cy="6906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A0C2CE1-85AB-4227-937B-28C32F3669C4}"/>
              </a:ext>
            </a:extLst>
          </p:cNvPr>
          <p:cNvCxnSpPr>
            <a:stCxn id="4" idx="6"/>
            <a:endCxn id="5" idx="2"/>
          </p:cNvCxnSpPr>
          <p:nvPr/>
        </p:nvCxnSpPr>
        <p:spPr>
          <a:xfrm flipV="1">
            <a:off x="3336588" y="1687748"/>
            <a:ext cx="3488987" cy="3501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0E053D5-9B39-46E0-AF51-B6635631E011}"/>
              </a:ext>
            </a:extLst>
          </p:cNvPr>
          <p:cNvCxnSpPr>
            <a:stCxn id="4" idx="4"/>
            <a:endCxn id="7" idx="0"/>
          </p:cNvCxnSpPr>
          <p:nvPr/>
        </p:nvCxnSpPr>
        <p:spPr>
          <a:xfrm flipH="1">
            <a:off x="2971800" y="2383273"/>
            <a:ext cx="1" cy="12451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900DB4B-A449-4149-B508-D9E860F0C90B}"/>
              </a:ext>
            </a:extLst>
          </p:cNvPr>
          <p:cNvCxnSpPr>
            <a:stCxn id="7" idx="4"/>
            <a:endCxn id="8" idx="1"/>
          </p:cNvCxnSpPr>
          <p:nvPr/>
        </p:nvCxnSpPr>
        <p:spPr>
          <a:xfrm>
            <a:off x="2971800" y="4319084"/>
            <a:ext cx="818583" cy="9604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0E3A56-274F-4876-A002-23B73E559EB1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3229744" y="2282128"/>
            <a:ext cx="1877116" cy="6724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49FBD7A-ABD0-499C-B139-206FBCACECC0}"/>
              </a:ext>
            </a:extLst>
          </p:cNvPr>
          <p:cNvCxnSpPr>
            <a:stCxn id="6" idx="7"/>
            <a:endCxn id="5" idx="3"/>
          </p:cNvCxnSpPr>
          <p:nvPr/>
        </p:nvCxnSpPr>
        <p:spPr>
          <a:xfrm flipV="1">
            <a:off x="5622747" y="1931934"/>
            <a:ext cx="1309672" cy="1022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E4C2B1C-FE11-41B5-897C-7EFC409A0C26}"/>
              </a:ext>
            </a:extLst>
          </p:cNvPr>
          <p:cNvCxnSpPr>
            <a:stCxn id="5" idx="4"/>
            <a:endCxn id="11" idx="0"/>
          </p:cNvCxnSpPr>
          <p:nvPr/>
        </p:nvCxnSpPr>
        <p:spPr>
          <a:xfrm>
            <a:off x="7190363" y="2033079"/>
            <a:ext cx="0" cy="16927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AC9CDF8-1EB7-447F-BD80-1E81B4789872}"/>
              </a:ext>
            </a:extLst>
          </p:cNvPr>
          <p:cNvCxnSpPr>
            <a:stCxn id="5" idx="5"/>
            <a:endCxn id="9" idx="1"/>
          </p:cNvCxnSpPr>
          <p:nvPr/>
        </p:nvCxnSpPr>
        <p:spPr>
          <a:xfrm>
            <a:off x="7448306" y="1931934"/>
            <a:ext cx="1142679" cy="6773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B04274C-D28F-494A-986C-62D57EB2FDD8}"/>
              </a:ext>
            </a:extLst>
          </p:cNvPr>
          <p:cNvCxnSpPr>
            <a:stCxn id="9" idx="3"/>
            <a:endCxn id="11" idx="7"/>
          </p:cNvCxnSpPr>
          <p:nvPr/>
        </p:nvCxnSpPr>
        <p:spPr>
          <a:xfrm flipH="1">
            <a:off x="7448306" y="3097632"/>
            <a:ext cx="1142679" cy="7293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31B55B0-F713-4BB0-AB6A-15F884BC62D7}"/>
              </a:ext>
            </a:extLst>
          </p:cNvPr>
          <p:cNvCxnSpPr>
            <a:stCxn id="7" idx="7"/>
            <a:endCxn id="6" idx="3"/>
          </p:cNvCxnSpPr>
          <p:nvPr/>
        </p:nvCxnSpPr>
        <p:spPr>
          <a:xfrm flipV="1">
            <a:off x="3229743" y="3442964"/>
            <a:ext cx="1877117" cy="2866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43762D3-B20E-44DF-AFC4-80260AD1322F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3336587" y="3973753"/>
            <a:ext cx="3488988" cy="974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EE7D3AF-E0B3-4BFC-9650-F556337FC8FA}"/>
              </a:ext>
            </a:extLst>
          </p:cNvPr>
          <p:cNvCxnSpPr>
            <a:stCxn id="6" idx="5"/>
            <a:endCxn id="11" idx="1"/>
          </p:cNvCxnSpPr>
          <p:nvPr/>
        </p:nvCxnSpPr>
        <p:spPr>
          <a:xfrm>
            <a:off x="5622747" y="3442964"/>
            <a:ext cx="1309672" cy="38400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D9594BF-DD9D-4BF3-8EEE-3B76C6510443}"/>
              </a:ext>
            </a:extLst>
          </p:cNvPr>
          <p:cNvCxnSpPr>
            <a:stCxn id="8" idx="7"/>
            <a:endCxn id="11" idx="3"/>
          </p:cNvCxnSpPr>
          <p:nvPr/>
        </p:nvCxnSpPr>
        <p:spPr>
          <a:xfrm flipV="1">
            <a:off x="4306270" y="4315340"/>
            <a:ext cx="2626149" cy="9641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B7D8D81-E79E-4E75-AA9A-6FD616D5A39E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4413114" y="5515584"/>
            <a:ext cx="1785027" cy="81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70EC525-5526-4686-811F-516FEA051020}"/>
              </a:ext>
            </a:extLst>
          </p:cNvPr>
          <p:cNvCxnSpPr>
            <a:stCxn id="11" idx="4"/>
            <a:endCxn id="10" idx="7"/>
          </p:cNvCxnSpPr>
          <p:nvPr/>
        </p:nvCxnSpPr>
        <p:spPr>
          <a:xfrm flipH="1">
            <a:off x="6820872" y="4416485"/>
            <a:ext cx="369491" cy="8549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8671334-9BF2-4945-9B2F-9D82713B0C38}"/>
              </a:ext>
            </a:extLst>
          </p:cNvPr>
          <p:cNvSpPr txBox="1"/>
          <p:nvPr/>
        </p:nvSpPr>
        <p:spPr>
          <a:xfrm>
            <a:off x="5003941" y="15266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D9045C2-6805-480D-A85D-B777BFECEA9B}"/>
              </a:ext>
            </a:extLst>
          </p:cNvPr>
          <p:cNvSpPr txBox="1"/>
          <p:nvPr/>
        </p:nvSpPr>
        <p:spPr>
          <a:xfrm>
            <a:off x="4306270" y="23832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143B8DC-B072-41F8-9037-BF1AB286E944}"/>
              </a:ext>
            </a:extLst>
          </p:cNvPr>
          <p:cNvSpPr txBox="1"/>
          <p:nvPr/>
        </p:nvSpPr>
        <p:spPr>
          <a:xfrm>
            <a:off x="6032543" y="21888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A5D2C5A-F934-4D3F-8931-91CF6E05DE18}"/>
              </a:ext>
            </a:extLst>
          </p:cNvPr>
          <p:cNvSpPr txBox="1"/>
          <p:nvPr/>
        </p:nvSpPr>
        <p:spPr>
          <a:xfrm>
            <a:off x="8043010" y="19946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F6466E-1C4C-4485-BD83-DA38F4BF18FB}"/>
              </a:ext>
            </a:extLst>
          </p:cNvPr>
          <p:cNvSpPr txBox="1"/>
          <p:nvPr/>
        </p:nvSpPr>
        <p:spPr>
          <a:xfrm>
            <a:off x="2713857" y="28794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098196B-6EB6-4CFB-B990-67D46C713F63}"/>
              </a:ext>
            </a:extLst>
          </p:cNvPr>
          <p:cNvSpPr txBox="1"/>
          <p:nvPr/>
        </p:nvSpPr>
        <p:spPr>
          <a:xfrm>
            <a:off x="4184288" y="32076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B54D5C1-1322-4EE5-8CBE-94B707AC8C86}"/>
              </a:ext>
            </a:extLst>
          </p:cNvPr>
          <p:cNvSpPr txBox="1"/>
          <p:nvPr/>
        </p:nvSpPr>
        <p:spPr>
          <a:xfrm>
            <a:off x="6258064" y="32908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FC48C64-C5D7-4AC9-AA72-4DEB3C336D00}"/>
              </a:ext>
            </a:extLst>
          </p:cNvPr>
          <p:cNvSpPr txBox="1"/>
          <p:nvPr/>
        </p:nvSpPr>
        <p:spPr>
          <a:xfrm>
            <a:off x="7198177" y="27074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83B72C0-1DA6-4A14-BC94-AC3DD6110E6F}"/>
              </a:ext>
            </a:extLst>
          </p:cNvPr>
          <p:cNvSpPr txBox="1"/>
          <p:nvPr/>
        </p:nvSpPr>
        <p:spPr>
          <a:xfrm>
            <a:off x="8015751" y="3392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C468268-E30B-4CE2-A20B-080E22606BFC}"/>
              </a:ext>
            </a:extLst>
          </p:cNvPr>
          <p:cNvSpPr txBox="1"/>
          <p:nvPr/>
        </p:nvSpPr>
        <p:spPr>
          <a:xfrm>
            <a:off x="5081081" y="39737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4BA7EF9-B21C-4C07-A38C-1D98211D608C}"/>
              </a:ext>
            </a:extLst>
          </p:cNvPr>
          <p:cNvSpPr txBox="1"/>
          <p:nvPr/>
        </p:nvSpPr>
        <p:spPr>
          <a:xfrm>
            <a:off x="5412728" y="45007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5454664-ECD7-49C7-A99D-DE307932C948}"/>
              </a:ext>
            </a:extLst>
          </p:cNvPr>
          <p:cNvSpPr txBox="1"/>
          <p:nvPr/>
        </p:nvSpPr>
        <p:spPr>
          <a:xfrm>
            <a:off x="6948503" y="47378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116C985-33AB-483E-9763-C2443DA646A2}"/>
              </a:ext>
            </a:extLst>
          </p:cNvPr>
          <p:cNvSpPr txBox="1"/>
          <p:nvPr/>
        </p:nvSpPr>
        <p:spPr>
          <a:xfrm>
            <a:off x="5412728" y="55155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B12B6C7-82AD-4224-A7D5-FED679277A90}"/>
              </a:ext>
            </a:extLst>
          </p:cNvPr>
          <p:cNvSpPr txBox="1"/>
          <p:nvPr/>
        </p:nvSpPr>
        <p:spPr>
          <a:xfrm>
            <a:off x="3079405" y="46987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68D515-12EA-4008-863D-9389B9292AE2}"/>
              </a:ext>
            </a:extLst>
          </p:cNvPr>
          <p:cNvSpPr/>
          <p:nvPr/>
        </p:nvSpPr>
        <p:spPr>
          <a:xfrm>
            <a:off x="2091447" y="1342416"/>
            <a:ext cx="729575" cy="345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 (C)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BBB992B-1228-4185-B8DD-96DC619E324D}"/>
              </a:ext>
            </a:extLst>
          </p:cNvPr>
          <p:cNvSpPr/>
          <p:nvPr/>
        </p:nvSpPr>
        <p:spPr>
          <a:xfrm>
            <a:off x="1935966" y="3314812"/>
            <a:ext cx="729575" cy="345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 (C)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7BE0BF6-8D71-4F35-8299-55B125960CA4}"/>
              </a:ext>
            </a:extLst>
          </p:cNvPr>
          <p:cNvSpPr/>
          <p:nvPr/>
        </p:nvSpPr>
        <p:spPr>
          <a:xfrm>
            <a:off x="2835024" y="5342917"/>
            <a:ext cx="729575" cy="345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 (E)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76556FB-CA9D-45FD-BC04-8B085B6A1445}"/>
              </a:ext>
            </a:extLst>
          </p:cNvPr>
          <p:cNvSpPr/>
          <p:nvPr/>
        </p:nvSpPr>
        <p:spPr>
          <a:xfrm>
            <a:off x="4954907" y="2360318"/>
            <a:ext cx="729575" cy="345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(E)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D5B4417-D9C5-43FD-96F5-E9999C1F33CA}"/>
              </a:ext>
            </a:extLst>
          </p:cNvPr>
          <p:cNvSpPr/>
          <p:nvPr/>
        </p:nvSpPr>
        <p:spPr>
          <a:xfrm>
            <a:off x="6885401" y="874991"/>
            <a:ext cx="729575" cy="345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 (E)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2ED4987-5582-44D9-B305-4BA3EF9769CC}"/>
              </a:ext>
            </a:extLst>
          </p:cNvPr>
          <p:cNvSpPr/>
          <p:nvPr/>
        </p:nvSpPr>
        <p:spPr>
          <a:xfrm>
            <a:off x="9051586" y="3243729"/>
            <a:ext cx="729575" cy="345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 (E)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A1DD55C-8986-43E1-9988-CB55E5A1F061}"/>
              </a:ext>
            </a:extLst>
          </p:cNvPr>
          <p:cNvSpPr/>
          <p:nvPr/>
        </p:nvSpPr>
        <p:spPr>
          <a:xfrm>
            <a:off x="7645492" y="4243819"/>
            <a:ext cx="729575" cy="345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(E)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BDAAB1D-73E9-4E4F-9480-0AFB9352A2E4}"/>
              </a:ext>
            </a:extLst>
          </p:cNvPr>
          <p:cNvSpPr/>
          <p:nvPr/>
        </p:nvSpPr>
        <p:spPr>
          <a:xfrm>
            <a:off x="6699116" y="5970164"/>
            <a:ext cx="729575" cy="345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(E)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DA4DC7E-A47E-4741-B904-25CEEC3DFDF4}"/>
              </a:ext>
            </a:extLst>
          </p:cNvPr>
          <p:cNvSpPr/>
          <p:nvPr/>
        </p:nvSpPr>
        <p:spPr>
          <a:xfrm>
            <a:off x="3551627" y="138239"/>
            <a:ext cx="729575" cy="345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 (Y)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1A7B07-627C-4FC4-B1B1-F4CE150057A1}"/>
              </a:ext>
            </a:extLst>
          </p:cNvPr>
          <p:cNvSpPr txBox="1"/>
          <p:nvPr/>
        </p:nvSpPr>
        <p:spPr>
          <a:xfrm>
            <a:off x="4306270" y="126239"/>
            <a:ext cx="4823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altLang="tr-TR" sz="1800" dirty="0">
                <a:latin typeface="Lucida Sans" panose="020B0602030504020204" pitchFamily="34" charset="0"/>
              </a:rPr>
              <a:t>Known node, dist is X, previous node is Y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380C953-D730-4988-AA70-ED9BC995CA5E}"/>
              </a:ext>
            </a:extLst>
          </p:cNvPr>
          <p:cNvSpPr txBox="1"/>
          <p:nvPr/>
        </p:nvSpPr>
        <p:spPr>
          <a:xfrm>
            <a:off x="321013" y="243191"/>
            <a:ext cx="94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3</a:t>
            </a:r>
          </a:p>
        </p:txBody>
      </p:sp>
    </p:spTree>
    <p:extLst>
      <p:ext uri="{BB962C8B-B14F-4D97-AF65-F5344CB8AC3E}">
        <p14:creationId xmlns:p14="http://schemas.microsoft.com/office/powerpoint/2010/main" val="2710441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A5D41CA-80F6-4B98-88D1-2C14F09550A7}"/>
              </a:ext>
            </a:extLst>
          </p:cNvPr>
          <p:cNvSpPr/>
          <p:nvPr/>
        </p:nvSpPr>
        <p:spPr>
          <a:xfrm>
            <a:off x="2607013" y="1692610"/>
            <a:ext cx="729575" cy="6906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15415D9-DC1B-4487-9A8E-1CFB54CC2B07}"/>
              </a:ext>
            </a:extLst>
          </p:cNvPr>
          <p:cNvSpPr/>
          <p:nvPr/>
        </p:nvSpPr>
        <p:spPr>
          <a:xfrm>
            <a:off x="6825575" y="1342416"/>
            <a:ext cx="729575" cy="6906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BD532C2-F345-45B9-BD6A-F5083818E502}"/>
              </a:ext>
            </a:extLst>
          </p:cNvPr>
          <p:cNvSpPr/>
          <p:nvPr/>
        </p:nvSpPr>
        <p:spPr>
          <a:xfrm>
            <a:off x="5000016" y="2853446"/>
            <a:ext cx="729575" cy="6906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7245C77-03C7-4D91-A7E3-22F422345F4A}"/>
              </a:ext>
            </a:extLst>
          </p:cNvPr>
          <p:cNvSpPr/>
          <p:nvPr/>
        </p:nvSpPr>
        <p:spPr>
          <a:xfrm>
            <a:off x="2607012" y="3628421"/>
            <a:ext cx="729575" cy="6906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47B1270-07D9-4455-8A70-3614761FC78A}"/>
              </a:ext>
            </a:extLst>
          </p:cNvPr>
          <p:cNvSpPr/>
          <p:nvPr/>
        </p:nvSpPr>
        <p:spPr>
          <a:xfrm>
            <a:off x="3683539" y="5178356"/>
            <a:ext cx="729575" cy="6906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57A3D12-0699-4C25-AF79-ABFE63A9FFF8}"/>
              </a:ext>
            </a:extLst>
          </p:cNvPr>
          <p:cNvSpPr/>
          <p:nvPr/>
        </p:nvSpPr>
        <p:spPr>
          <a:xfrm>
            <a:off x="8484141" y="2508114"/>
            <a:ext cx="729575" cy="6906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A0E66A-D60F-4DDB-A428-066E22171EDA}"/>
              </a:ext>
            </a:extLst>
          </p:cNvPr>
          <p:cNvSpPr/>
          <p:nvPr/>
        </p:nvSpPr>
        <p:spPr>
          <a:xfrm>
            <a:off x="6198141" y="5170252"/>
            <a:ext cx="729575" cy="6906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8286668-F6CE-4D2C-A873-F3FB24FF625E}"/>
              </a:ext>
            </a:extLst>
          </p:cNvPr>
          <p:cNvSpPr/>
          <p:nvPr/>
        </p:nvSpPr>
        <p:spPr>
          <a:xfrm>
            <a:off x="6825575" y="3725822"/>
            <a:ext cx="729575" cy="6906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A0C2CE1-85AB-4227-937B-28C32F3669C4}"/>
              </a:ext>
            </a:extLst>
          </p:cNvPr>
          <p:cNvCxnSpPr>
            <a:stCxn id="4" idx="6"/>
            <a:endCxn id="5" idx="2"/>
          </p:cNvCxnSpPr>
          <p:nvPr/>
        </p:nvCxnSpPr>
        <p:spPr>
          <a:xfrm flipV="1">
            <a:off x="3336588" y="1687748"/>
            <a:ext cx="3488987" cy="3501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0E053D5-9B39-46E0-AF51-B6635631E011}"/>
              </a:ext>
            </a:extLst>
          </p:cNvPr>
          <p:cNvCxnSpPr>
            <a:stCxn id="4" idx="4"/>
            <a:endCxn id="7" idx="0"/>
          </p:cNvCxnSpPr>
          <p:nvPr/>
        </p:nvCxnSpPr>
        <p:spPr>
          <a:xfrm flipH="1">
            <a:off x="2971800" y="2383273"/>
            <a:ext cx="1" cy="12451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900DB4B-A449-4149-B508-D9E860F0C90B}"/>
              </a:ext>
            </a:extLst>
          </p:cNvPr>
          <p:cNvCxnSpPr>
            <a:stCxn id="7" idx="4"/>
            <a:endCxn id="8" idx="1"/>
          </p:cNvCxnSpPr>
          <p:nvPr/>
        </p:nvCxnSpPr>
        <p:spPr>
          <a:xfrm>
            <a:off x="2971800" y="4319084"/>
            <a:ext cx="818583" cy="9604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0E3A56-274F-4876-A002-23B73E559EB1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3229744" y="2282128"/>
            <a:ext cx="1877116" cy="6724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49FBD7A-ABD0-499C-B139-206FBCACECC0}"/>
              </a:ext>
            </a:extLst>
          </p:cNvPr>
          <p:cNvCxnSpPr>
            <a:stCxn id="6" idx="7"/>
            <a:endCxn id="5" idx="3"/>
          </p:cNvCxnSpPr>
          <p:nvPr/>
        </p:nvCxnSpPr>
        <p:spPr>
          <a:xfrm flipV="1">
            <a:off x="5622747" y="1931934"/>
            <a:ext cx="1309672" cy="1022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E4C2B1C-FE11-41B5-897C-7EFC409A0C26}"/>
              </a:ext>
            </a:extLst>
          </p:cNvPr>
          <p:cNvCxnSpPr>
            <a:stCxn id="5" idx="4"/>
            <a:endCxn id="11" idx="0"/>
          </p:cNvCxnSpPr>
          <p:nvPr/>
        </p:nvCxnSpPr>
        <p:spPr>
          <a:xfrm>
            <a:off x="7190363" y="2033079"/>
            <a:ext cx="0" cy="16927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AC9CDF8-1EB7-447F-BD80-1E81B4789872}"/>
              </a:ext>
            </a:extLst>
          </p:cNvPr>
          <p:cNvCxnSpPr>
            <a:stCxn id="5" idx="5"/>
            <a:endCxn id="9" idx="1"/>
          </p:cNvCxnSpPr>
          <p:nvPr/>
        </p:nvCxnSpPr>
        <p:spPr>
          <a:xfrm>
            <a:off x="7448306" y="1931934"/>
            <a:ext cx="1142679" cy="6773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B04274C-D28F-494A-986C-62D57EB2FDD8}"/>
              </a:ext>
            </a:extLst>
          </p:cNvPr>
          <p:cNvCxnSpPr>
            <a:stCxn id="9" idx="3"/>
            <a:endCxn id="11" idx="7"/>
          </p:cNvCxnSpPr>
          <p:nvPr/>
        </p:nvCxnSpPr>
        <p:spPr>
          <a:xfrm flipH="1">
            <a:off x="7448306" y="3097632"/>
            <a:ext cx="1142679" cy="7293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31B55B0-F713-4BB0-AB6A-15F884BC62D7}"/>
              </a:ext>
            </a:extLst>
          </p:cNvPr>
          <p:cNvCxnSpPr>
            <a:stCxn id="7" idx="7"/>
            <a:endCxn id="6" idx="3"/>
          </p:cNvCxnSpPr>
          <p:nvPr/>
        </p:nvCxnSpPr>
        <p:spPr>
          <a:xfrm flipV="1">
            <a:off x="3229743" y="3442964"/>
            <a:ext cx="1877117" cy="2866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43762D3-B20E-44DF-AFC4-80260AD1322F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3336587" y="3973753"/>
            <a:ext cx="3488988" cy="974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EE7D3AF-E0B3-4BFC-9650-F556337FC8FA}"/>
              </a:ext>
            </a:extLst>
          </p:cNvPr>
          <p:cNvCxnSpPr>
            <a:stCxn id="6" idx="5"/>
            <a:endCxn id="11" idx="1"/>
          </p:cNvCxnSpPr>
          <p:nvPr/>
        </p:nvCxnSpPr>
        <p:spPr>
          <a:xfrm>
            <a:off x="5622747" y="3442964"/>
            <a:ext cx="1309672" cy="38400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D9594BF-DD9D-4BF3-8EEE-3B76C6510443}"/>
              </a:ext>
            </a:extLst>
          </p:cNvPr>
          <p:cNvCxnSpPr>
            <a:stCxn id="8" idx="7"/>
            <a:endCxn id="11" idx="3"/>
          </p:cNvCxnSpPr>
          <p:nvPr/>
        </p:nvCxnSpPr>
        <p:spPr>
          <a:xfrm flipV="1">
            <a:off x="4306270" y="4315340"/>
            <a:ext cx="2626149" cy="9641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B7D8D81-E79E-4E75-AA9A-6FD616D5A39E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4413114" y="5515584"/>
            <a:ext cx="1785027" cy="81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70EC525-5526-4686-811F-516FEA051020}"/>
              </a:ext>
            </a:extLst>
          </p:cNvPr>
          <p:cNvCxnSpPr>
            <a:stCxn id="11" idx="4"/>
            <a:endCxn id="10" idx="7"/>
          </p:cNvCxnSpPr>
          <p:nvPr/>
        </p:nvCxnSpPr>
        <p:spPr>
          <a:xfrm flipH="1">
            <a:off x="6820872" y="4416485"/>
            <a:ext cx="369491" cy="8549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8671334-9BF2-4945-9B2F-9D82713B0C38}"/>
              </a:ext>
            </a:extLst>
          </p:cNvPr>
          <p:cNvSpPr txBox="1"/>
          <p:nvPr/>
        </p:nvSpPr>
        <p:spPr>
          <a:xfrm>
            <a:off x="5003941" y="15266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D9045C2-6805-480D-A85D-B777BFECEA9B}"/>
              </a:ext>
            </a:extLst>
          </p:cNvPr>
          <p:cNvSpPr txBox="1"/>
          <p:nvPr/>
        </p:nvSpPr>
        <p:spPr>
          <a:xfrm>
            <a:off x="4306270" y="23832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143B8DC-B072-41F8-9037-BF1AB286E944}"/>
              </a:ext>
            </a:extLst>
          </p:cNvPr>
          <p:cNvSpPr txBox="1"/>
          <p:nvPr/>
        </p:nvSpPr>
        <p:spPr>
          <a:xfrm>
            <a:off x="6032543" y="21888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A5D2C5A-F934-4D3F-8931-91CF6E05DE18}"/>
              </a:ext>
            </a:extLst>
          </p:cNvPr>
          <p:cNvSpPr txBox="1"/>
          <p:nvPr/>
        </p:nvSpPr>
        <p:spPr>
          <a:xfrm>
            <a:off x="8043010" y="19946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F6466E-1C4C-4485-BD83-DA38F4BF18FB}"/>
              </a:ext>
            </a:extLst>
          </p:cNvPr>
          <p:cNvSpPr txBox="1"/>
          <p:nvPr/>
        </p:nvSpPr>
        <p:spPr>
          <a:xfrm>
            <a:off x="2713857" y="28794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098196B-6EB6-4CFB-B990-67D46C713F63}"/>
              </a:ext>
            </a:extLst>
          </p:cNvPr>
          <p:cNvSpPr txBox="1"/>
          <p:nvPr/>
        </p:nvSpPr>
        <p:spPr>
          <a:xfrm>
            <a:off x="4184288" y="32076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B54D5C1-1322-4EE5-8CBE-94B707AC8C86}"/>
              </a:ext>
            </a:extLst>
          </p:cNvPr>
          <p:cNvSpPr txBox="1"/>
          <p:nvPr/>
        </p:nvSpPr>
        <p:spPr>
          <a:xfrm>
            <a:off x="6258064" y="32908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FC48C64-C5D7-4AC9-AA72-4DEB3C336D00}"/>
              </a:ext>
            </a:extLst>
          </p:cNvPr>
          <p:cNvSpPr txBox="1"/>
          <p:nvPr/>
        </p:nvSpPr>
        <p:spPr>
          <a:xfrm>
            <a:off x="7198177" y="27074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83B72C0-1DA6-4A14-BC94-AC3DD6110E6F}"/>
              </a:ext>
            </a:extLst>
          </p:cNvPr>
          <p:cNvSpPr txBox="1"/>
          <p:nvPr/>
        </p:nvSpPr>
        <p:spPr>
          <a:xfrm>
            <a:off x="8015751" y="3392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C468268-E30B-4CE2-A20B-080E22606BFC}"/>
              </a:ext>
            </a:extLst>
          </p:cNvPr>
          <p:cNvSpPr txBox="1"/>
          <p:nvPr/>
        </p:nvSpPr>
        <p:spPr>
          <a:xfrm>
            <a:off x="5081081" y="39737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4BA7EF9-B21C-4C07-A38C-1D98211D608C}"/>
              </a:ext>
            </a:extLst>
          </p:cNvPr>
          <p:cNvSpPr txBox="1"/>
          <p:nvPr/>
        </p:nvSpPr>
        <p:spPr>
          <a:xfrm>
            <a:off x="5412728" y="45007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5454664-ECD7-49C7-A99D-DE307932C948}"/>
              </a:ext>
            </a:extLst>
          </p:cNvPr>
          <p:cNvSpPr txBox="1"/>
          <p:nvPr/>
        </p:nvSpPr>
        <p:spPr>
          <a:xfrm>
            <a:off x="6948503" y="47378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116C985-33AB-483E-9763-C2443DA646A2}"/>
              </a:ext>
            </a:extLst>
          </p:cNvPr>
          <p:cNvSpPr txBox="1"/>
          <p:nvPr/>
        </p:nvSpPr>
        <p:spPr>
          <a:xfrm>
            <a:off x="5412728" y="55155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B12B6C7-82AD-4224-A7D5-FED679277A90}"/>
              </a:ext>
            </a:extLst>
          </p:cNvPr>
          <p:cNvSpPr txBox="1"/>
          <p:nvPr/>
        </p:nvSpPr>
        <p:spPr>
          <a:xfrm>
            <a:off x="3079405" y="46987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68D515-12EA-4008-863D-9389B9292AE2}"/>
              </a:ext>
            </a:extLst>
          </p:cNvPr>
          <p:cNvSpPr/>
          <p:nvPr/>
        </p:nvSpPr>
        <p:spPr>
          <a:xfrm>
            <a:off x="2091447" y="1342416"/>
            <a:ext cx="729575" cy="345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 (D)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BBB992B-1228-4185-B8DD-96DC619E324D}"/>
              </a:ext>
            </a:extLst>
          </p:cNvPr>
          <p:cNvSpPr/>
          <p:nvPr/>
        </p:nvSpPr>
        <p:spPr>
          <a:xfrm>
            <a:off x="1935966" y="3314812"/>
            <a:ext cx="729575" cy="345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 (C)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7BE0BF6-8D71-4F35-8299-55B125960CA4}"/>
              </a:ext>
            </a:extLst>
          </p:cNvPr>
          <p:cNvSpPr/>
          <p:nvPr/>
        </p:nvSpPr>
        <p:spPr>
          <a:xfrm>
            <a:off x="2835024" y="5342917"/>
            <a:ext cx="729575" cy="345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 (E)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76556FB-CA9D-45FD-BC04-8B085B6A1445}"/>
              </a:ext>
            </a:extLst>
          </p:cNvPr>
          <p:cNvSpPr/>
          <p:nvPr/>
        </p:nvSpPr>
        <p:spPr>
          <a:xfrm>
            <a:off x="4954907" y="2360318"/>
            <a:ext cx="729575" cy="345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(E)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D5B4417-D9C5-43FD-96F5-E9999C1F33CA}"/>
              </a:ext>
            </a:extLst>
          </p:cNvPr>
          <p:cNvSpPr/>
          <p:nvPr/>
        </p:nvSpPr>
        <p:spPr>
          <a:xfrm>
            <a:off x="6885401" y="874991"/>
            <a:ext cx="729575" cy="345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 (E)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2ED4987-5582-44D9-B305-4BA3EF9769CC}"/>
              </a:ext>
            </a:extLst>
          </p:cNvPr>
          <p:cNvSpPr/>
          <p:nvPr/>
        </p:nvSpPr>
        <p:spPr>
          <a:xfrm>
            <a:off x="9051586" y="3243729"/>
            <a:ext cx="729575" cy="345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 (E)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A1DD55C-8986-43E1-9988-CB55E5A1F061}"/>
              </a:ext>
            </a:extLst>
          </p:cNvPr>
          <p:cNvSpPr/>
          <p:nvPr/>
        </p:nvSpPr>
        <p:spPr>
          <a:xfrm>
            <a:off x="7645492" y="4243819"/>
            <a:ext cx="729575" cy="345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(E)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BDAAB1D-73E9-4E4F-9480-0AFB9352A2E4}"/>
              </a:ext>
            </a:extLst>
          </p:cNvPr>
          <p:cNvSpPr/>
          <p:nvPr/>
        </p:nvSpPr>
        <p:spPr>
          <a:xfrm>
            <a:off x="6699116" y="5970164"/>
            <a:ext cx="729575" cy="345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(E)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DA4DC7E-A47E-4741-B904-25CEEC3DFDF4}"/>
              </a:ext>
            </a:extLst>
          </p:cNvPr>
          <p:cNvSpPr/>
          <p:nvPr/>
        </p:nvSpPr>
        <p:spPr>
          <a:xfrm>
            <a:off x="3551627" y="138239"/>
            <a:ext cx="729575" cy="345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 (Y)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1A7B07-627C-4FC4-B1B1-F4CE150057A1}"/>
              </a:ext>
            </a:extLst>
          </p:cNvPr>
          <p:cNvSpPr txBox="1"/>
          <p:nvPr/>
        </p:nvSpPr>
        <p:spPr>
          <a:xfrm>
            <a:off x="4306270" y="126239"/>
            <a:ext cx="4823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altLang="tr-TR" sz="1800" dirty="0">
                <a:latin typeface="Lucida Sans" panose="020B0602030504020204" pitchFamily="34" charset="0"/>
              </a:rPr>
              <a:t>Known node, dist is X, previous node is Y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DC548EF-F4EC-4662-9AF7-6D232D7CAA41}"/>
              </a:ext>
            </a:extLst>
          </p:cNvPr>
          <p:cNvSpPr txBox="1"/>
          <p:nvPr/>
        </p:nvSpPr>
        <p:spPr>
          <a:xfrm>
            <a:off x="321013" y="243191"/>
            <a:ext cx="94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4</a:t>
            </a:r>
          </a:p>
        </p:txBody>
      </p:sp>
    </p:spTree>
    <p:extLst>
      <p:ext uri="{BB962C8B-B14F-4D97-AF65-F5344CB8AC3E}">
        <p14:creationId xmlns:p14="http://schemas.microsoft.com/office/powerpoint/2010/main" val="1516446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A5D41CA-80F6-4B98-88D1-2C14F09550A7}"/>
              </a:ext>
            </a:extLst>
          </p:cNvPr>
          <p:cNvSpPr/>
          <p:nvPr/>
        </p:nvSpPr>
        <p:spPr>
          <a:xfrm>
            <a:off x="2607013" y="1692610"/>
            <a:ext cx="729575" cy="6906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15415D9-DC1B-4487-9A8E-1CFB54CC2B07}"/>
              </a:ext>
            </a:extLst>
          </p:cNvPr>
          <p:cNvSpPr/>
          <p:nvPr/>
        </p:nvSpPr>
        <p:spPr>
          <a:xfrm>
            <a:off x="6825575" y="1342416"/>
            <a:ext cx="729575" cy="6906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BD532C2-F345-45B9-BD6A-F5083818E502}"/>
              </a:ext>
            </a:extLst>
          </p:cNvPr>
          <p:cNvSpPr/>
          <p:nvPr/>
        </p:nvSpPr>
        <p:spPr>
          <a:xfrm>
            <a:off x="5000016" y="2853446"/>
            <a:ext cx="729575" cy="6906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7245C77-03C7-4D91-A7E3-22F422345F4A}"/>
              </a:ext>
            </a:extLst>
          </p:cNvPr>
          <p:cNvSpPr/>
          <p:nvPr/>
        </p:nvSpPr>
        <p:spPr>
          <a:xfrm>
            <a:off x="2607012" y="3628421"/>
            <a:ext cx="729575" cy="6906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47B1270-07D9-4455-8A70-3614761FC78A}"/>
              </a:ext>
            </a:extLst>
          </p:cNvPr>
          <p:cNvSpPr/>
          <p:nvPr/>
        </p:nvSpPr>
        <p:spPr>
          <a:xfrm>
            <a:off x="3683539" y="5178356"/>
            <a:ext cx="729575" cy="6906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57A3D12-0699-4C25-AF79-ABFE63A9FFF8}"/>
              </a:ext>
            </a:extLst>
          </p:cNvPr>
          <p:cNvSpPr/>
          <p:nvPr/>
        </p:nvSpPr>
        <p:spPr>
          <a:xfrm>
            <a:off x="8484141" y="2508114"/>
            <a:ext cx="729575" cy="6906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A0E66A-D60F-4DDB-A428-066E22171EDA}"/>
              </a:ext>
            </a:extLst>
          </p:cNvPr>
          <p:cNvSpPr/>
          <p:nvPr/>
        </p:nvSpPr>
        <p:spPr>
          <a:xfrm>
            <a:off x="6198141" y="5170252"/>
            <a:ext cx="729575" cy="6906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8286668-F6CE-4D2C-A873-F3FB24FF625E}"/>
              </a:ext>
            </a:extLst>
          </p:cNvPr>
          <p:cNvSpPr/>
          <p:nvPr/>
        </p:nvSpPr>
        <p:spPr>
          <a:xfrm>
            <a:off x="6825575" y="3725822"/>
            <a:ext cx="729575" cy="6906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A0C2CE1-85AB-4227-937B-28C32F3669C4}"/>
              </a:ext>
            </a:extLst>
          </p:cNvPr>
          <p:cNvCxnSpPr>
            <a:stCxn id="4" idx="6"/>
            <a:endCxn id="5" idx="2"/>
          </p:cNvCxnSpPr>
          <p:nvPr/>
        </p:nvCxnSpPr>
        <p:spPr>
          <a:xfrm flipV="1">
            <a:off x="3336588" y="1687748"/>
            <a:ext cx="3488987" cy="3501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0E053D5-9B39-46E0-AF51-B6635631E011}"/>
              </a:ext>
            </a:extLst>
          </p:cNvPr>
          <p:cNvCxnSpPr>
            <a:stCxn id="4" idx="4"/>
            <a:endCxn id="7" idx="0"/>
          </p:cNvCxnSpPr>
          <p:nvPr/>
        </p:nvCxnSpPr>
        <p:spPr>
          <a:xfrm flipH="1">
            <a:off x="2971800" y="2383273"/>
            <a:ext cx="1" cy="12451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900DB4B-A449-4149-B508-D9E860F0C90B}"/>
              </a:ext>
            </a:extLst>
          </p:cNvPr>
          <p:cNvCxnSpPr>
            <a:stCxn id="7" idx="4"/>
            <a:endCxn id="8" idx="1"/>
          </p:cNvCxnSpPr>
          <p:nvPr/>
        </p:nvCxnSpPr>
        <p:spPr>
          <a:xfrm>
            <a:off x="2971800" y="4319084"/>
            <a:ext cx="818583" cy="9604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0E3A56-274F-4876-A002-23B73E559EB1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3229744" y="2282128"/>
            <a:ext cx="1877116" cy="6724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49FBD7A-ABD0-499C-B139-206FBCACECC0}"/>
              </a:ext>
            </a:extLst>
          </p:cNvPr>
          <p:cNvCxnSpPr>
            <a:stCxn id="6" idx="7"/>
            <a:endCxn id="5" idx="3"/>
          </p:cNvCxnSpPr>
          <p:nvPr/>
        </p:nvCxnSpPr>
        <p:spPr>
          <a:xfrm flipV="1">
            <a:off x="5622747" y="1931934"/>
            <a:ext cx="1309672" cy="1022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E4C2B1C-FE11-41B5-897C-7EFC409A0C26}"/>
              </a:ext>
            </a:extLst>
          </p:cNvPr>
          <p:cNvCxnSpPr>
            <a:stCxn id="5" idx="4"/>
            <a:endCxn id="11" idx="0"/>
          </p:cNvCxnSpPr>
          <p:nvPr/>
        </p:nvCxnSpPr>
        <p:spPr>
          <a:xfrm>
            <a:off x="7190363" y="2033079"/>
            <a:ext cx="0" cy="16927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AC9CDF8-1EB7-447F-BD80-1E81B4789872}"/>
              </a:ext>
            </a:extLst>
          </p:cNvPr>
          <p:cNvCxnSpPr>
            <a:stCxn id="5" idx="5"/>
            <a:endCxn id="9" idx="1"/>
          </p:cNvCxnSpPr>
          <p:nvPr/>
        </p:nvCxnSpPr>
        <p:spPr>
          <a:xfrm>
            <a:off x="7448306" y="1931934"/>
            <a:ext cx="1142679" cy="6773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B04274C-D28F-494A-986C-62D57EB2FDD8}"/>
              </a:ext>
            </a:extLst>
          </p:cNvPr>
          <p:cNvCxnSpPr>
            <a:stCxn id="9" idx="3"/>
            <a:endCxn id="11" idx="7"/>
          </p:cNvCxnSpPr>
          <p:nvPr/>
        </p:nvCxnSpPr>
        <p:spPr>
          <a:xfrm flipH="1">
            <a:off x="7448306" y="3097632"/>
            <a:ext cx="1142679" cy="7293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31B55B0-F713-4BB0-AB6A-15F884BC62D7}"/>
              </a:ext>
            </a:extLst>
          </p:cNvPr>
          <p:cNvCxnSpPr>
            <a:stCxn id="7" idx="7"/>
            <a:endCxn id="6" idx="3"/>
          </p:cNvCxnSpPr>
          <p:nvPr/>
        </p:nvCxnSpPr>
        <p:spPr>
          <a:xfrm flipV="1">
            <a:off x="3229743" y="3442964"/>
            <a:ext cx="1877117" cy="2866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43762D3-B20E-44DF-AFC4-80260AD1322F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3336587" y="3973753"/>
            <a:ext cx="3488988" cy="974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EE7D3AF-E0B3-4BFC-9650-F556337FC8FA}"/>
              </a:ext>
            </a:extLst>
          </p:cNvPr>
          <p:cNvCxnSpPr>
            <a:stCxn id="6" idx="5"/>
            <a:endCxn id="11" idx="1"/>
          </p:cNvCxnSpPr>
          <p:nvPr/>
        </p:nvCxnSpPr>
        <p:spPr>
          <a:xfrm>
            <a:off x="5622747" y="3442964"/>
            <a:ext cx="1309672" cy="38400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D9594BF-DD9D-4BF3-8EEE-3B76C6510443}"/>
              </a:ext>
            </a:extLst>
          </p:cNvPr>
          <p:cNvCxnSpPr>
            <a:stCxn id="8" idx="7"/>
            <a:endCxn id="11" idx="3"/>
          </p:cNvCxnSpPr>
          <p:nvPr/>
        </p:nvCxnSpPr>
        <p:spPr>
          <a:xfrm flipV="1">
            <a:off x="4306270" y="4315340"/>
            <a:ext cx="2626149" cy="9641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B7D8D81-E79E-4E75-AA9A-6FD616D5A39E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4413114" y="5515584"/>
            <a:ext cx="1785027" cy="81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70EC525-5526-4686-811F-516FEA051020}"/>
              </a:ext>
            </a:extLst>
          </p:cNvPr>
          <p:cNvCxnSpPr>
            <a:stCxn id="11" idx="4"/>
            <a:endCxn id="10" idx="7"/>
          </p:cNvCxnSpPr>
          <p:nvPr/>
        </p:nvCxnSpPr>
        <p:spPr>
          <a:xfrm flipH="1">
            <a:off x="6820872" y="4416485"/>
            <a:ext cx="369491" cy="8549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8671334-9BF2-4945-9B2F-9D82713B0C38}"/>
              </a:ext>
            </a:extLst>
          </p:cNvPr>
          <p:cNvSpPr txBox="1"/>
          <p:nvPr/>
        </p:nvSpPr>
        <p:spPr>
          <a:xfrm>
            <a:off x="5003941" y="15266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D9045C2-6805-480D-A85D-B777BFECEA9B}"/>
              </a:ext>
            </a:extLst>
          </p:cNvPr>
          <p:cNvSpPr txBox="1"/>
          <p:nvPr/>
        </p:nvSpPr>
        <p:spPr>
          <a:xfrm>
            <a:off x="4306270" y="23832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143B8DC-B072-41F8-9037-BF1AB286E944}"/>
              </a:ext>
            </a:extLst>
          </p:cNvPr>
          <p:cNvSpPr txBox="1"/>
          <p:nvPr/>
        </p:nvSpPr>
        <p:spPr>
          <a:xfrm>
            <a:off x="6032543" y="21888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A5D2C5A-F934-4D3F-8931-91CF6E05DE18}"/>
              </a:ext>
            </a:extLst>
          </p:cNvPr>
          <p:cNvSpPr txBox="1"/>
          <p:nvPr/>
        </p:nvSpPr>
        <p:spPr>
          <a:xfrm>
            <a:off x="8043010" y="19946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F6466E-1C4C-4485-BD83-DA38F4BF18FB}"/>
              </a:ext>
            </a:extLst>
          </p:cNvPr>
          <p:cNvSpPr txBox="1"/>
          <p:nvPr/>
        </p:nvSpPr>
        <p:spPr>
          <a:xfrm>
            <a:off x="2713857" y="28794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098196B-6EB6-4CFB-B990-67D46C713F63}"/>
              </a:ext>
            </a:extLst>
          </p:cNvPr>
          <p:cNvSpPr txBox="1"/>
          <p:nvPr/>
        </p:nvSpPr>
        <p:spPr>
          <a:xfrm>
            <a:off x="4184288" y="32076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B54D5C1-1322-4EE5-8CBE-94B707AC8C86}"/>
              </a:ext>
            </a:extLst>
          </p:cNvPr>
          <p:cNvSpPr txBox="1"/>
          <p:nvPr/>
        </p:nvSpPr>
        <p:spPr>
          <a:xfrm>
            <a:off x="6258064" y="32908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FC48C64-C5D7-4AC9-AA72-4DEB3C336D00}"/>
              </a:ext>
            </a:extLst>
          </p:cNvPr>
          <p:cNvSpPr txBox="1"/>
          <p:nvPr/>
        </p:nvSpPr>
        <p:spPr>
          <a:xfrm>
            <a:off x="7198177" y="27074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83B72C0-1DA6-4A14-BC94-AC3DD6110E6F}"/>
              </a:ext>
            </a:extLst>
          </p:cNvPr>
          <p:cNvSpPr txBox="1"/>
          <p:nvPr/>
        </p:nvSpPr>
        <p:spPr>
          <a:xfrm>
            <a:off x="8015751" y="3392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C468268-E30B-4CE2-A20B-080E22606BFC}"/>
              </a:ext>
            </a:extLst>
          </p:cNvPr>
          <p:cNvSpPr txBox="1"/>
          <p:nvPr/>
        </p:nvSpPr>
        <p:spPr>
          <a:xfrm>
            <a:off x="5081081" y="39737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4BA7EF9-B21C-4C07-A38C-1D98211D608C}"/>
              </a:ext>
            </a:extLst>
          </p:cNvPr>
          <p:cNvSpPr txBox="1"/>
          <p:nvPr/>
        </p:nvSpPr>
        <p:spPr>
          <a:xfrm>
            <a:off x="5412728" y="45007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5454664-ECD7-49C7-A99D-DE307932C948}"/>
              </a:ext>
            </a:extLst>
          </p:cNvPr>
          <p:cNvSpPr txBox="1"/>
          <p:nvPr/>
        </p:nvSpPr>
        <p:spPr>
          <a:xfrm>
            <a:off x="6948503" y="47378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116C985-33AB-483E-9763-C2443DA646A2}"/>
              </a:ext>
            </a:extLst>
          </p:cNvPr>
          <p:cNvSpPr txBox="1"/>
          <p:nvPr/>
        </p:nvSpPr>
        <p:spPr>
          <a:xfrm>
            <a:off x="5412728" y="55155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B12B6C7-82AD-4224-A7D5-FED679277A90}"/>
              </a:ext>
            </a:extLst>
          </p:cNvPr>
          <p:cNvSpPr txBox="1"/>
          <p:nvPr/>
        </p:nvSpPr>
        <p:spPr>
          <a:xfrm>
            <a:off x="3079405" y="46987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68D515-12EA-4008-863D-9389B9292AE2}"/>
              </a:ext>
            </a:extLst>
          </p:cNvPr>
          <p:cNvSpPr/>
          <p:nvPr/>
        </p:nvSpPr>
        <p:spPr>
          <a:xfrm>
            <a:off x="2091447" y="1342416"/>
            <a:ext cx="729575" cy="345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 (D)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BBB992B-1228-4185-B8DD-96DC619E324D}"/>
              </a:ext>
            </a:extLst>
          </p:cNvPr>
          <p:cNvSpPr/>
          <p:nvPr/>
        </p:nvSpPr>
        <p:spPr>
          <a:xfrm>
            <a:off x="1935966" y="3314812"/>
            <a:ext cx="729575" cy="345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 (C)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7BE0BF6-8D71-4F35-8299-55B125960CA4}"/>
              </a:ext>
            </a:extLst>
          </p:cNvPr>
          <p:cNvSpPr/>
          <p:nvPr/>
        </p:nvSpPr>
        <p:spPr>
          <a:xfrm>
            <a:off x="2835024" y="5342917"/>
            <a:ext cx="729575" cy="345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 (E)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76556FB-CA9D-45FD-BC04-8B085B6A1445}"/>
              </a:ext>
            </a:extLst>
          </p:cNvPr>
          <p:cNvSpPr/>
          <p:nvPr/>
        </p:nvSpPr>
        <p:spPr>
          <a:xfrm>
            <a:off x="4954907" y="2360318"/>
            <a:ext cx="729575" cy="345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(E)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D5B4417-D9C5-43FD-96F5-E9999C1F33CA}"/>
              </a:ext>
            </a:extLst>
          </p:cNvPr>
          <p:cNvSpPr/>
          <p:nvPr/>
        </p:nvSpPr>
        <p:spPr>
          <a:xfrm>
            <a:off x="6885401" y="874991"/>
            <a:ext cx="729575" cy="345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 (E)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2ED4987-5582-44D9-B305-4BA3EF9769CC}"/>
              </a:ext>
            </a:extLst>
          </p:cNvPr>
          <p:cNvSpPr/>
          <p:nvPr/>
        </p:nvSpPr>
        <p:spPr>
          <a:xfrm>
            <a:off x="9051586" y="3243729"/>
            <a:ext cx="729575" cy="345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 (E)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A1DD55C-8986-43E1-9988-CB55E5A1F061}"/>
              </a:ext>
            </a:extLst>
          </p:cNvPr>
          <p:cNvSpPr/>
          <p:nvPr/>
        </p:nvSpPr>
        <p:spPr>
          <a:xfrm>
            <a:off x="7645492" y="4243819"/>
            <a:ext cx="729575" cy="345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(E)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BDAAB1D-73E9-4E4F-9480-0AFB9352A2E4}"/>
              </a:ext>
            </a:extLst>
          </p:cNvPr>
          <p:cNvSpPr/>
          <p:nvPr/>
        </p:nvSpPr>
        <p:spPr>
          <a:xfrm>
            <a:off x="6699116" y="5970164"/>
            <a:ext cx="729575" cy="345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(E)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DA4DC7E-A47E-4741-B904-25CEEC3DFDF4}"/>
              </a:ext>
            </a:extLst>
          </p:cNvPr>
          <p:cNvSpPr/>
          <p:nvPr/>
        </p:nvSpPr>
        <p:spPr>
          <a:xfrm>
            <a:off x="3551627" y="138239"/>
            <a:ext cx="729575" cy="345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 (Y)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1A7B07-627C-4FC4-B1B1-F4CE150057A1}"/>
              </a:ext>
            </a:extLst>
          </p:cNvPr>
          <p:cNvSpPr txBox="1"/>
          <p:nvPr/>
        </p:nvSpPr>
        <p:spPr>
          <a:xfrm>
            <a:off x="4306270" y="126239"/>
            <a:ext cx="4823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altLang="tr-TR" sz="1800" dirty="0">
                <a:latin typeface="Lucida Sans" panose="020B0602030504020204" pitchFamily="34" charset="0"/>
              </a:rPr>
              <a:t>Known node, dist is X, previous node is Y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A26A7C4-815B-44B3-BED1-E0C2A8C5A992}"/>
              </a:ext>
            </a:extLst>
          </p:cNvPr>
          <p:cNvSpPr txBox="1"/>
          <p:nvPr/>
        </p:nvSpPr>
        <p:spPr>
          <a:xfrm>
            <a:off x="321013" y="243191"/>
            <a:ext cx="94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5</a:t>
            </a:r>
          </a:p>
        </p:txBody>
      </p:sp>
    </p:spTree>
    <p:extLst>
      <p:ext uri="{BB962C8B-B14F-4D97-AF65-F5344CB8AC3E}">
        <p14:creationId xmlns:p14="http://schemas.microsoft.com/office/powerpoint/2010/main" val="3485398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A5D41CA-80F6-4B98-88D1-2C14F09550A7}"/>
              </a:ext>
            </a:extLst>
          </p:cNvPr>
          <p:cNvSpPr/>
          <p:nvPr/>
        </p:nvSpPr>
        <p:spPr>
          <a:xfrm>
            <a:off x="2607013" y="1692610"/>
            <a:ext cx="729575" cy="6906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15415D9-DC1B-4487-9A8E-1CFB54CC2B07}"/>
              </a:ext>
            </a:extLst>
          </p:cNvPr>
          <p:cNvSpPr/>
          <p:nvPr/>
        </p:nvSpPr>
        <p:spPr>
          <a:xfrm>
            <a:off x="6825575" y="1342416"/>
            <a:ext cx="729575" cy="6906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BD532C2-F345-45B9-BD6A-F5083818E502}"/>
              </a:ext>
            </a:extLst>
          </p:cNvPr>
          <p:cNvSpPr/>
          <p:nvPr/>
        </p:nvSpPr>
        <p:spPr>
          <a:xfrm>
            <a:off x="5000016" y="2853446"/>
            <a:ext cx="729575" cy="6906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7245C77-03C7-4D91-A7E3-22F422345F4A}"/>
              </a:ext>
            </a:extLst>
          </p:cNvPr>
          <p:cNvSpPr/>
          <p:nvPr/>
        </p:nvSpPr>
        <p:spPr>
          <a:xfrm>
            <a:off x="2607012" y="3628421"/>
            <a:ext cx="729575" cy="6906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47B1270-07D9-4455-8A70-3614761FC78A}"/>
              </a:ext>
            </a:extLst>
          </p:cNvPr>
          <p:cNvSpPr/>
          <p:nvPr/>
        </p:nvSpPr>
        <p:spPr>
          <a:xfrm>
            <a:off x="3683539" y="5178356"/>
            <a:ext cx="729575" cy="6906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57A3D12-0699-4C25-AF79-ABFE63A9FFF8}"/>
              </a:ext>
            </a:extLst>
          </p:cNvPr>
          <p:cNvSpPr/>
          <p:nvPr/>
        </p:nvSpPr>
        <p:spPr>
          <a:xfrm>
            <a:off x="8484141" y="2508114"/>
            <a:ext cx="729575" cy="6906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A0E66A-D60F-4DDB-A428-066E22171EDA}"/>
              </a:ext>
            </a:extLst>
          </p:cNvPr>
          <p:cNvSpPr/>
          <p:nvPr/>
        </p:nvSpPr>
        <p:spPr>
          <a:xfrm>
            <a:off x="6198141" y="5170252"/>
            <a:ext cx="729575" cy="6906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8286668-F6CE-4D2C-A873-F3FB24FF625E}"/>
              </a:ext>
            </a:extLst>
          </p:cNvPr>
          <p:cNvSpPr/>
          <p:nvPr/>
        </p:nvSpPr>
        <p:spPr>
          <a:xfrm>
            <a:off x="6825575" y="3725822"/>
            <a:ext cx="729575" cy="6906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A0C2CE1-85AB-4227-937B-28C32F3669C4}"/>
              </a:ext>
            </a:extLst>
          </p:cNvPr>
          <p:cNvCxnSpPr>
            <a:stCxn id="4" idx="6"/>
            <a:endCxn id="5" idx="2"/>
          </p:cNvCxnSpPr>
          <p:nvPr/>
        </p:nvCxnSpPr>
        <p:spPr>
          <a:xfrm flipV="1">
            <a:off x="3336588" y="1687748"/>
            <a:ext cx="3488987" cy="3501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0E053D5-9B39-46E0-AF51-B6635631E011}"/>
              </a:ext>
            </a:extLst>
          </p:cNvPr>
          <p:cNvCxnSpPr>
            <a:stCxn id="4" idx="4"/>
            <a:endCxn id="7" idx="0"/>
          </p:cNvCxnSpPr>
          <p:nvPr/>
        </p:nvCxnSpPr>
        <p:spPr>
          <a:xfrm flipH="1">
            <a:off x="2971800" y="2383273"/>
            <a:ext cx="1" cy="12451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900DB4B-A449-4149-B508-D9E860F0C90B}"/>
              </a:ext>
            </a:extLst>
          </p:cNvPr>
          <p:cNvCxnSpPr>
            <a:stCxn id="7" idx="4"/>
            <a:endCxn id="8" idx="1"/>
          </p:cNvCxnSpPr>
          <p:nvPr/>
        </p:nvCxnSpPr>
        <p:spPr>
          <a:xfrm>
            <a:off x="2971800" y="4319084"/>
            <a:ext cx="818583" cy="9604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0E3A56-274F-4876-A002-23B73E559EB1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3229744" y="2282128"/>
            <a:ext cx="1877116" cy="6724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49FBD7A-ABD0-499C-B139-206FBCACECC0}"/>
              </a:ext>
            </a:extLst>
          </p:cNvPr>
          <p:cNvCxnSpPr>
            <a:stCxn id="6" idx="7"/>
            <a:endCxn id="5" idx="3"/>
          </p:cNvCxnSpPr>
          <p:nvPr/>
        </p:nvCxnSpPr>
        <p:spPr>
          <a:xfrm flipV="1">
            <a:off x="5622747" y="1931934"/>
            <a:ext cx="1309672" cy="1022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E4C2B1C-FE11-41B5-897C-7EFC409A0C26}"/>
              </a:ext>
            </a:extLst>
          </p:cNvPr>
          <p:cNvCxnSpPr>
            <a:stCxn id="5" idx="4"/>
            <a:endCxn id="11" idx="0"/>
          </p:cNvCxnSpPr>
          <p:nvPr/>
        </p:nvCxnSpPr>
        <p:spPr>
          <a:xfrm>
            <a:off x="7190363" y="2033079"/>
            <a:ext cx="0" cy="16927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AC9CDF8-1EB7-447F-BD80-1E81B4789872}"/>
              </a:ext>
            </a:extLst>
          </p:cNvPr>
          <p:cNvCxnSpPr>
            <a:stCxn id="5" idx="5"/>
            <a:endCxn id="9" idx="1"/>
          </p:cNvCxnSpPr>
          <p:nvPr/>
        </p:nvCxnSpPr>
        <p:spPr>
          <a:xfrm>
            <a:off x="7448306" y="1931934"/>
            <a:ext cx="1142679" cy="6773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B04274C-D28F-494A-986C-62D57EB2FDD8}"/>
              </a:ext>
            </a:extLst>
          </p:cNvPr>
          <p:cNvCxnSpPr>
            <a:stCxn id="9" idx="3"/>
            <a:endCxn id="11" idx="7"/>
          </p:cNvCxnSpPr>
          <p:nvPr/>
        </p:nvCxnSpPr>
        <p:spPr>
          <a:xfrm flipH="1">
            <a:off x="7448306" y="3097632"/>
            <a:ext cx="1142679" cy="7293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31B55B0-F713-4BB0-AB6A-15F884BC62D7}"/>
              </a:ext>
            </a:extLst>
          </p:cNvPr>
          <p:cNvCxnSpPr>
            <a:stCxn id="7" idx="7"/>
            <a:endCxn id="6" idx="3"/>
          </p:cNvCxnSpPr>
          <p:nvPr/>
        </p:nvCxnSpPr>
        <p:spPr>
          <a:xfrm flipV="1">
            <a:off x="3229743" y="3442964"/>
            <a:ext cx="1877117" cy="2866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43762D3-B20E-44DF-AFC4-80260AD1322F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3336587" y="3973753"/>
            <a:ext cx="3488988" cy="974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EE7D3AF-E0B3-4BFC-9650-F556337FC8FA}"/>
              </a:ext>
            </a:extLst>
          </p:cNvPr>
          <p:cNvCxnSpPr>
            <a:stCxn id="6" idx="5"/>
            <a:endCxn id="11" idx="1"/>
          </p:cNvCxnSpPr>
          <p:nvPr/>
        </p:nvCxnSpPr>
        <p:spPr>
          <a:xfrm>
            <a:off x="5622747" y="3442964"/>
            <a:ext cx="1309672" cy="38400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D9594BF-DD9D-4BF3-8EEE-3B76C6510443}"/>
              </a:ext>
            </a:extLst>
          </p:cNvPr>
          <p:cNvCxnSpPr>
            <a:stCxn id="8" idx="7"/>
            <a:endCxn id="11" idx="3"/>
          </p:cNvCxnSpPr>
          <p:nvPr/>
        </p:nvCxnSpPr>
        <p:spPr>
          <a:xfrm flipV="1">
            <a:off x="4306270" y="4315340"/>
            <a:ext cx="2626149" cy="9641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B7D8D81-E79E-4E75-AA9A-6FD616D5A39E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4413114" y="5515584"/>
            <a:ext cx="1785027" cy="81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70EC525-5526-4686-811F-516FEA051020}"/>
              </a:ext>
            </a:extLst>
          </p:cNvPr>
          <p:cNvCxnSpPr>
            <a:stCxn id="11" idx="4"/>
            <a:endCxn id="10" idx="7"/>
          </p:cNvCxnSpPr>
          <p:nvPr/>
        </p:nvCxnSpPr>
        <p:spPr>
          <a:xfrm flipH="1">
            <a:off x="6820872" y="4416485"/>
            <a:ext cx="369491" cy="8549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8671334-9BF2-4945-9B2F-9D82713B0C38}"/>
              </a:ext>
            </a:extLst>
          </p:cNvPr>
          <p:cNvSpPr txBox="1"/>
          <p:nvPr/>
        </p:nvSpPr>
        <p:spPr>
          <a:xfrm>
            <a:off x="5003941" y="15266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D9045C2-6805-480D-A85D-B777BFECEA9B}"/>
              </a:ext>
            </a:extLst>
          </p:cNvPr>
          <p:cNvSpPr txBox="1"/>
          <p:nvPr/>
        </p:nvSpPr>
        <p:spPr>
          <a:xfrm>
            <a:off x="4306270" y="23832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143B8DC-B072-41F8-9037-BF1AB286E944}"/>
              </a:ext>
            </a:extLst>
          </p:cNvPr>
          <p:cNvSpPr txBox="1"/>
          <p:nvPr/>
        </p:nvSpPr>
        <p:spPr>
          <a:xfrm>
            <a:off x="6032543" y="21888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A5D2C5A-F934-4D3F-8931-91CF6E05DE18}"/>
              </a:ext>
            </a:extLst>
          </p:cNvPr>
          <p:cNvSpPr txBox="1"/>
          <p:nvPr/>
        </p:nvSpPr>
        <p:spPr>
          <a:xfrm>
            <a:off x="8043010" y="19946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F6466E-1C4C-4485-BD83-DA38F4BF18FB}"/>
              </a:ext>
            </a:extLst>
          </p:cNvPr>
          <p:cNvSpPr txBox="1"/>
          <p:nvPr/>
        </p:nvSpPr>
        <p:spPr>
          <a:xfrm>
            <a:off x="2713857" y="28794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098196B-6EB6-4CFB-B990-67D46C713F63}"/>
              </a:ext>
            </a:extLst>
          </p:cNvPr>
          <p:cNvSpPr txBox="1"/>
          <p:nvPr/>
        </p:nvSpPr>
        <p:spPr>
          <a:xfrm>
            <a:off x="4184288" y="32076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B54D5C1-1322-4EE5-8CBE-94B707AC8C86}"/>
              </a:ext>
            </a:extLst>
          </p:cNvPr>
          <p:cNvSpPr txBox="1"/>
          <p:nvPr/>
        </p:nvSpPr>
        <p:spPr>
          <a:xfrm>
            <a:off x="6258064" y="32908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FC48C64-C5D7-4AC9-AA72-4DEB3C336D00}"/>
              </a:ext>
            </a:extLst>
          </p:cNvPr>
          <p:cNvSpPr txBox="1"/>
          <p:nvPr/>
        </p:nvSpPr>
        <p:spPr>
          <a:xfrm>
            <a:off x="7198177" y="27074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83B72C0-1DA6-4A14-BC94-AC3DD6110E6F}"/>
              </a:ext>
            </a:extLst>
          </p:cNvPr>
          <p:cNvSpPr txBox="1"/>
          <p:nvPr/>
        </p:nvSpPr>
        <p:spPr>
          <a:xfrm>
            <a:off x="8015751" y="3392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C468268-E30B-4CE2-A20B-080E22606BFC}"/>
              </a:ext>
            </a:extLst>
          </p:cNvPr>
          <p:cNvSpPr txBox="1"/>
          <p:nvPr/>
        </p:nvSpPr>
        <p:spPr>
          <a:xfrm>
            <a:off x="5081081" y="39737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4BA7EF9-B21C-4C07-A38C-1D98211D608C}"/>
              </a:ext>
            </a:extLst>
          </p:cNvPr>
          <p:cNvSpPr txBox="1"/>
          <p:nvPr/>
        </p:nvSpPr>
        <p:spPr>
          <a:xfrm>
            <a:off x="5412728" y="45007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5454664-ECD7-49C7-A99D-DE307932C948}"/>
              </a:ext>
            </a:extLst>
          </p:cNvPr>
          <p:cNvSpPr txBox="1"/>
          <p:nvPr/>
        </p:nvSpPr>
        <p:spPr>
          <a:xfrm>
            <a:off x="6948503" y="47378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116C985-33AB-483E-9763-C2443DA646A2}"/>
              </a:ext>
            </a:extLst>
          </p:cNvPr>
          <p:cNvSpPr txBox="1"/>
          <p:nvPr/>
        </p:nvSpPr>
        <p:spPr>
          <a:xfrm>
            <a:off x="5412728" y="55155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B12B6C7-82AD-4224-A7D5-FED679277A90}"/>
              </a:ext>
            </a:extLst>
          </p:cNvPr>
          <p:cNvSpPr txBox="1"/>
          <p:nvPr/>
        </p:nvSpPr>
        <p:spPr>
          <a:xfrm>
            <a:off x="3079405" y="46987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68D515-12EA-4008-863D-9389B9292AE2}"/>
              </a:ext>
            </a:extLst>
          </p:cNvPr>
          <p:cNvSpPr/>
          <p:nvPr/>
        </p:nvSpPr>
        <p:spPr>
          <a:xfrm>
            <a:off x="2091447" y="1342416"/>
            <a:ext cx="729575" cy="345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 (D)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BBB992B-1228-4185-B8DD-96DC619E324D}"/>
              </a:ext>
            </a:extLst>
          </p:cNvPr>
          <p:cNvSpPr/>
          <p:nvPr/>
        </p:nvSpPr>
        <p:spPr>
          <a:xfrm>
            <a:off x="1935966" y="3314812"/>
            <a:ext cx="729575" cy="345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 (C)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7BE0BF6-8D71-4F35-8299-55B125960CA4}"/>
              </a:ext>
            </a:extLst>
          </p:cNvPr>
          <p:cNvSpPr/>
          <p:nvPr/>
        </p:nvSpPr>
        <p:spPr>
          <a:xfrm>
            <a:off x="2835024" y="5342917"/>
            <a:ext cx="729575" cy="345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 (E)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76556FB-CA9D-45FD-BC04-8B085B6A1445}"/>
              </a:ext>
            </a:extLst>
          </p:cNvPr>
          <p:cNvSpPr/>
          <p:nvPr/>
        </p:nvSpPr>
        <p:spPr>
          <a:xfrm>
            <a:off x="4954907" y="2360318"/>
            <a:ext cx="729575" cy="345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(E)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D5B4417-D9C5-43FD-96F5-E9999C1F33CA}"/>
              </a:ext>
            </a:extLst>
          </p:cNvPr>
          <p:cNvSpPr/>
          <p:nvPr/>
        </p:nvSpPr>
        <p:spPr>
          <a:xfrm>
            <a:off x="6885401" y="874991"/>
            <a:ext cx="729575" cy="345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 (E)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2ED4987-5582-44D9-B305-4BA3EF9769CC}"/>
              </a:ext>
            </a:extLst>
          </p:cNvPr>
          <p:cNvSpPr/>
          <p:nvPr/>
        </p:nvSpPr>
        <p:spPr>
          <a:xfrm>
            <a:off x="9051586" y="3243729"/>
            <a:ext cx="729575" cy="345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 (E)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A1DD55C-8986-43E1-9988-CB55E5A1F061}"/>
              </a:ext>
            </a:extLst>
          </p:cNvPr>
          <p:cNvSpPr/>
          <p:nvPr/>
        </p:nvSpPr>
        <p:spPr>
          <a:xfrm>
            <a:off x="7645492" y="4243819"/>
            <a:ext cx="729575" cy="345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(E)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BDAAB1D-73E9-4E4F-9480-0AFB9352A2E4}"/>
              </a:ext>
            </a:extLst>
          </p:cNvPr>
          <p:cNvSpPr/>
          <p:nvPr/>
        </p:nvSpPr>
        <p:spPr>
          <a:xfrm>
            <a:off x="6699116" y="5970164"/>
            <a:ext cx="729575" cy="345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(E)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DA4DC7E-A47E-4741-B904-25CEEC3DFDF4}"/>
              </a:ext>
            </a:extLst>
          </p:cNvPr>
          <p:cNvSpPr/>
          <p:nvPr/>
        </p:nvSpPr>
        <p:spPr>
          <a:xfrm>
            <a:off x="3551627" y="138239"/>
            <a:ext cx="729575" cy="345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 (Y)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1A7B07-627C-4FC4-B1B1-F4CE150057A1}"/>
              </a:ext>
            </a:extLst>
          </p:cNvPr>
          <p:cNvSpPr txBox="1"/>
          <p:nvPr/>
        </p:nvSpPr>
        <p:spPr>
          <a:xfrm>
            <a:off x="4306270" y="126239"/>
            <a:ext cx="4823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altLang="tr-TR" sz="1800" dirty="0">
                <a:latin typeface="Lucida Sans" panose="020B0602030504020204" pitchFamily="34" charset="0"/>
              </a:rPr>
              <a:t>Known node, dist is X, previous node is Y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1DC398E-06F6-4797-A9BC-7EB25A36245C}"/>
              </a:ext>
            </a:extLst>
          </p:cNvPr>
          <p:cNvSpPr txBox="1"/>
          <p:nvPr/>
        </p:nvSpPr>
        <p:spPr>
          <a:xfrm>
            <a:off x="321013" y="243191"/>
            <a:ext cx="94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6</a:t>
            </a:r>
          </a:p>
        </p:txBody>
      </p:sp>
    </p:spTree>
    <p:extLst>
      <p:ext uri="{BB962C8B-B14F-4D97-AF65-F5344CB8AC3E}">
        <p14:creationId xmlns:p14="http://schemas.microsoft.com/office/powerpoint/2010/main" val="2631843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A5D41CA-80F6-4B98-88D1-2C14F09550A7}"/>
              </a:ext>
            </a:extLst>
          </p:cNvPr>
          <p:cNvSpPr/>
          <p:nvPr/>
        </p:nvSpPr>
        <p:spPr>
          <a:xfrm>
            <a:off x="2607013" y="1692610"/>
            <a:ext cx="729575" cy="6906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15415D9-DC1B-4487-9A8E-1CFB54CC2B07}"/>
              </a:ext>
            </a:extLst>
          </p:cNvPr>
          <p:cNvSpPr/>
          <p:nvPr/>
        </p:nvSpPr>
        <p:spPr>
          <a:xfrm>
            <a:off x="6825575" y="1342416"/>
            <a:ext cx="729575" cy="6906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BD532C2-F345-45B9-BD6A-F5083818E502}"/>
              </a:ext>
            </a:extLst>
          </p:cNvPr>
          <p:cNvSpPr/>
          <p:nvPr/>
        </p:nvSpPr>
        <p:spPr>
          <a:xfrm>
            <a:off x="5000016" y="2853446"/>
            <a:ext cx="729575" cy="6906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7245C77-03C7-4D91-A7E3-22F422345F4A}"/>
              </a:ext>
            </a:extLst>
          </p:cNvPr>
          <p:cNvSpPr/>
          <p:nvPr/>
        </p:nvSpPr>
        <p:spPr>
          <a:xfrm>
            <a:off x="2607012" y="3628421"/>
            <a:ext cx="729575" cy="6906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47B1270-07D9-4455-8A70-3614761FC78A}"/>
              </a:ext>
            </a:extLst>
          </p:cNvPr>
          <p:cNvSpPr/>
          <p:nvPr/>
        </p:nvSpPr>
        <p:spPr>
          <a:xfrm>
            <a:off x="3683539" y="5178356"/>
            <a:ext cx="729575" cy="6906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57A3D12-0699-4C25-AF79-ABFE63A9FFF8}"/>
              </a:ext>
            </a:extLst>
          </p:cNvPr>
          <p:cNvSpPr/>
          <p:nvPr/>
        </p:nvSpPr>
        <p:spPr>
          <a:xfrm>
            <a:off x="8484141" y="2508114"/>
            <a:ext cx="729575" cy="6906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A0E66A-D60F-4DDB-A428-066E22171EDA}"/>
              </a:ext>
            </a:extLst>
          </p:cNvPr>
          <p:cNvSpPr/>
          <p:nvPr/>
        </p:nvSpPr>
        <p:spPr>
          <a:xfrm>
            <a:off x="6198141" y="5170252"/>
            <a:ext cx="729575" cy="6906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8286668-F6CE-4D2C-A873-F3FB24FF625E}"/>
              </a:ext>
            </a:extLst>
          </p:cNvPr>
          <p:cNvSpPr/>
          <p:nvPr/>
        </p:nvSpPr>
        <p:spPr>
          <a:xfrm>
            <a:off x="6825575" y="3725822"/>
            <a:ext cx="729575" cy="6906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A0C2CE1-85AB-4227-937B-28C32F3669C4}"/>
              </a:ext>
            </a:extLst>
          </p:cNvPr>
          <p:cNvCxnSpPr>
            <a:stCxn id="4" idx="6"/>
            <a:endCxn id="5" idx="2"/>
          </p:cNvCxnSpPr>
          <p:nvPr/>
        </p:nvCxnSpPr>
        <p:spPr>
          <a:xfrm flipV="1">
            <a:off x="3336588" y="1687748"/>
            <a:ext cx="3488987" cy="3501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0E053D5-9B39-46E0-AF51-B6635631E011}"/>
              </a:ext>
            </a:extLst>
          </p:cNvPr>
          <p:cNvCxnSpPr>
            <a:stCxn id="4" idx="4"/>
            <a:endCxn id="7" idx="0"/>
          </p:cNvCxnSpPr>
          <p:nvPr/>
        </p:nvCxnSpPr>
        <p:spPr>
          <a:xfrm flipH="1">
            <a:off x="2971800" y="2383273"/>
            <a:ext cx="1" cy="12451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900DB4B-A449-4149-B508-D9E860F0C90B}"/>
              </a:ext>
            </a:extLst>
          </p:cNvPr>
          <p:cNvCxnSpPr>
            <a:stCxn id="7" idx="4"/>
            <a:endCxn id="8" idx="1"/>
          </p:cNvCxnSpPr>
          <p:nvPr/>
        </p:nvCxnSpPr>
        <p:spPr>
          <a:xfrm>
            <a:off x="2971800" y="4319084"/>
            <a:ext cx="818583" cy="9604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0E3A56-274F-4876-A002-23B73E559EB1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3229744" y="2282128"/>
            <a:ext cx="1877116" cy="6724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49FBD7A-ABD0-499C-B139-206FBCACECC0}"/>
              </a:ext>
            </a:extLst>
          </p:cNvPr>
          <p:cNvCxnSpPr>
            <a:stCxn id="6" idx="7"/>
            <a:endCxn id="5" idx="3"/>
          </p:cNvCxnSpPr>
          <p:nvPr/>
        </p:nvCxnSpPr>
        <p:spPr>
          <a:xfrm flipV="1">
            <a:off x="5622747" y="1931934"/>
            <a:ext cx="1309672" cy="1022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E4C2B1C-FE11-41B5-897C-7EFC409A0C26}"/>
              </a:ext>
            </a:extLst>
          </p:cNvPr>
          <p:cNvCxnSpPr>
            <a:stCxn id="5" idx="4"/>
            <a:endCxn id="11" idx="0"/>
          </p:cNvCxnSpPr>
          <p:nvPr/>
        </p:nvCxnSpPr>
        <p:spPr>
          <a:xfrm>
            <a:off x="7190363" y="2033079"/>
            <a:ext cx="0" cy="16927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AC9CDF8-1EB7-447F-BD80-1E81B4789872}"/>
              </a:ext>
            </a:extLst>
          </p:cNvPr>
          <p:cNvCxnSpPr>
            <a:stCxn id="5" idx="5"/>
            <a:endCxn id="9" idx="1"/>
          </p:cNvCxnSpPr>
          <p:nvPr/>
        </p:nvCxnSpPr>
        <p:spPr>
          <a:xfrm>
            <a:off x="7448306" y="1931934"/>
            <a:ext cx="1142679" cy="6773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B04274C-D28F-494A-986C-62D57EB2FDD8}"/>
              </a:ext>
            </a:extLst>
          </p:cNvPr>
          <p:cNvCxnSpPr>
            <a:stCxn id="9" idx="3"/>
            <a:endCxn id="11" idx="7"/>
          </p:cNvCxnSpPr>
          <p:nvPr/>
        </p:nvCxnSpPr>
        <p:spPr>
          <a:xfrm flipH="1">
            <a:off x="7448306" y="3097632"/>
            <a:ext cx="1142679" cy="7293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31B55B0-F713-4BB0-AB6A-15F884BC62D7}"/>
              </a:ext>
            </a:extLst>
          </p:cNvPr>
          <p:cNvCxnSpPr>
            <a:stCxn id="7" idx="7"/>
            <a:endCxn id="6" idx="3"/>
          </p:cNvCxnSpPr>
          <p:nvPr/>
        </p:nvCxnSpPr>
        <p:spPr>
          <a:xfrm flipV="1">
            <a:off x="3229743" y="3442964"/>
            <a:ext cx="1877117" cy="2866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43762D3-B20E-44DF-AFC4-80260AD1322F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3336587" y="3973753"/>
            <a:ext cx="3488988" cy="974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EE7D3AF-E0B3-4BFC-9650-F556337FC8FA}"/>
              </a:ext>
            </a:extLst>
          </p:cNvPr>
          <p:cNvCxnSpPr>
            <a:stCxn id="6" idx="5"/>
            <a:endCxn id="11" idx="1"/>
          </p:cNvCxnSpPr>
          <p:nvPr/>
        </p:nvCxnSpPr>
        <p:spPr>
          <a:xfrm>
            <a:off x="5622747" y="3442964"/>
            <a:ext cx="1309672" cy="38400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D9594BF-DD9D-4BF3-8EEE-3B76C6510443}"/>
              </a:ext>
            </a:extLst>
          </p:cNvPr>
          <p:cNvCxnSpPr>
            <a:stCxn id="8" idx="7"/>
            <a:endCxn id="11" idx="3"/>
          </p:cNvCxnSpPr>
          <p:nvPr/>
        </p:nvCxnSpPr>
        <p:spPr>
          <a:xfrm flipV="1">
            <a:off x="4306270" y="4315340"/>
            <a:ext cx="2626149" cy="9641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B7D8D81-E79E-4E75-AA9A-6FD616D5A39E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4413114" y="5515584"/>
            <a:ext cx="1785027" cy="81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70EC525-5526-4686-811F-516FEA051020}"/>
              </a:ext>
            </a:extLst>
          </p:cNvPr>
          <p:cNvCxnSpPr>
            <a:stCxn id="11" idx="4"/>
            <a:endCxn id="10" idx="7"/>
          </p:cNvCxnSpPr>
          <p:nvPr/>
        </p:nvCxnSpPr>
        <p:spPr>
          <a:xfrm flipH="1">
            <a:off x="6820872" y="4416485"/>
            <a:ext cx="369491" cy="8549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8671334-9BF2-4945-9B2F-9D82713B0C38}"/>
              </a:ext>
            </a:extLst>
          </p:cNvPr>
          <p:cNvSpPr txBox="1"/>
          <p:nvPr/>
        </p:nvSpPr>
        <p:spPr>
          <a:xfrm>
            <a:off x="5003941" y="15266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D9045C2-6805-480D-A85D-B777BFECEA9B}"/>
              </a:ext>
            </a:extLst>
          </p:cNvPr>
          <p:cNvSpPr txBox="1"/>
          <p:nvPr/>
        </p:nvSpPr>
        <p:spPr>
          <a:xfrm>
            <a:off x="4306270" y="23832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143B8DC-B072-41F8-9037-BF1AB286E944}"/>
              </a:ext>
            </a:extLst>
          </p:cNvPr>
          <p:cNvSpPr txBox="1"/>
          <p:nvPr/>
        </p:nvSpPr>
        <p:spPr>
          <a:xfrm>
            <a:off x="6032543" y="21888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A5D2C5A-F934-4D3F-8931-91CF6E05DE18}"/>
              </a:ext>
            </a:extLst>
          </p:cNvPr>
          <p:cNvSpPr txBox="1"/>
          <p:nvPr/>
        </p:nvSpPr>
        <p:spPr>
          <a:xfrm>
            <a:off x="8043010" y="19946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F6466E-1C4C-4485-BD83-DA38F4BF18FB}"/>
              </a:ext>
            </a:extLst>
          </p:cNvPr>
          <p:cNvSpPr txBox="1"/>
          <p:nvPr/>
        </p:nvSpPr>
        <p:spPr>
          <a:xfrm>
            <a:off x="2713857" y="28794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098196B-6EB6-4CFB-B990-67D46C713F63}"/>
              </a:ext>
            </a:extLst>
          </p:cNvPr>
          <p:cNvSpPr txBox="1"/>
          <p:nvPr/>
        </p:nvSpPr>
        <p:spPr>
          <a:xfrm>
            <a:off x="4184288" y="32076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B54D5C1-1322-4EE5-8CBE-94B707AC8C86}"/>
              </a:ext>
            </a:extLst>
          </p:cNvPr>
          <p:cNvSpPr txBox="1"/>
          <p:nvPr/>
        </p:nvSpPr>
        <p:spPr>
          <a:xfrm>
            <a:off x="6258064" y="32908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FC48C64-C5D7-4AC9-AA72-4DEB3C336D00}"/>
              </a:ext>
            </a:extLst>
          </p:cNvPr>
          <p:cNvSpPr txBox="1"/>
          <p:nvPr/>
        </p:nvSpPr>
        <p:spPr>
          <a:xfrm>
            <a:off x="7198177" y="27074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83B72C0-1DA6-4A14-BC94-AC3DD6110E6F}"/>
              </a:ext>
            </a:extLst>
          </p:cNvPr>
          <p:cNvSpPr txBox="1"/>
          <p:nvPr/>
        </p:nvSpPr>
        <p:spPr>
          <a:xfrm>
            <a:off x="8015751" y="3392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C468268-E30B-4CE2-A20B-080E22606BFC}"/>
              </a:ext>
            </a:extLst>
          </p:cNvPr>
          <p:cNvSpPr txBox="1"/>
          <p:nvPr/>
        </p:nvSpPr>
        <p:spPr>
          <a:xfrm>
            <a:off x="5081081" y="39737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4BA7EF9-B21C-4C07-A38C-1D98211D608C}"/>
              </a:ext>
            </a:extLst>
          </p:cNvPr>
          <p:cNvSpPr txBox="1"/>
          <p:nvPr/>
        </p:nvSpPr>
        <p:spPr>
          <a:xfrm>
            <a:off x="5412728" y="45007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5454664-ECD7-49C7-A99D-DE307932C948}"/>
              </a:ext>
            </a:extLst>
          </p:cNvPr>
          <p:cNvSpPr txBox="1"/>
          <p:nvPr/>
        </p:nvSpPr>
        <p:spPr>
          <a:xfrm>
            <a:off x="6948503" y="47378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116C985-33AB-483E-9763-C2443DA646A2}"/>
              </a:ext>
            </a:extLst>
          </p:cNvPr>
          <p:cNvSpPr txBox="1"/>
          <p:nvPr/>
        </p:nvSpPr>
        <p:spPr>
          <a:xfrm>
            <a:off x="5412728" y="55155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B12B6C7-82AD-4224-A7D5-FED679277A90}"/>
              </a:ext>
            </a:extLst>
          </p:cNvPr>
          <p:cNvSpPr txBox="1"/>
          <p:nvPr/>
        </p:nvSpPr>
        <p:spPr>
          <a:xfrm>
            <a:off x="3079405" y="46987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68D515-12EA-4008-863D-9389B9292AE2}"/>
              </a:ext>
            </a:extLst>
          </p:cNvPr>
          <p:cNvSpPr/>
          <p:nvPr/>
        </p:nvSpPr>
        <p:spPr>
          <a:xfrm>
            <a:off x="2091447" y="1342416"/>
            <a:ext cx="729575" cy="345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 (D)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BBB992B-1228-4185-B8DD-96DC619E324D}"/>
              </a:ext>
            </a:extLst>
          </p:cNvPr>
          <p:cNvSpPr/>
          <p:nvPr/>
        </p:nvSpPr>
        <p:spPr>
          <a:xfrm>
            <a:off x="1935966" y="3314812"/>
            <a:ext cx="729575" cy="345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 (C)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7BE0BF6-8D71-4F35-8299-55B125960CA4}"/>
              </a:ext>
            </a:extLst>
          </p:cNvPr>
          <p:cNvSpPr/>
          <p:nvPr/>
        </p:nvSpPr>
        <p:spPr>
          <a:xfrm>
            <a:off x="2835024" y="5342917"/>
            <a:ext cx="729575" cy="345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 (E)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76556FB-CA9D-45FD-BC04-8B085B6A1445}"/>
              </a:ext>
            </a:extLst>
          </p:cNvPr>
          <p:cNvSpPr/>
          <p:nvPr/>
        </p:nvSpPr>
        <p:spPr>
          <a:xfrm>
            <a:off x="4954907" y="2360318"/>
            <a:ext cx="729575" cy="345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(E)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D5B4417-D9C5-43FD-96F5-E9999C1F33CA}"/>
              </a:ext>
            </a:extLst>
          </p:cNvPr>
          <p:cNvSpPr/>
          <p:nvPr/>
        </p:nvSpPr>
        <p:spPr>
          <a:xfrm>
            <a:off x="6885401" y="874991"/>
            <a:ext cx="729575" cy="345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 (E)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2ED4987-5582-44D9-B305-4BA3EF9769CC}"/>
              </a:ext>
            </a:extLst>
          </p:cNvPr>
          <p:cNvSpPr/>
          <p:nvPr/>
        </p:nvSpPr>
        <p:spPr>
          <a:xfrm>
            <a:off x="9051586" y="3243729"/>
            <a:ext cx="729575" cy="345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 (E)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A1DD55C-8986-43E1-9988-CB55E5A1F061}"/>
              </a:ext>
            </a:extLst>
          </p:cNvPr>
          <p:cNvSpPr/>
          <p:nvPr/>
        </p:nvSpPr>
        <p:spPr>
          <a:xfrm>
            <a:off x="7645492" y="4243819"/>
            <a:ext cx="729575" cy="345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(E)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BDAAB1D-73E9-4E4F-9480-0AFB9352A2E4}"/>
              </a:ext>
            </a:extLst>
          </p:cNvPr>
          <p:cNvSpPr/>
          <p:nvPr/>
        </p:nvSpPr>
        <p:spPr>
          <a:xfrm>
            <a:off x="6699116" y="5970164"/>
            <a:ext cx="729575" cy="345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(E)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DA4DC7E-A47E-4741-B904-25CEEC3DFDF4}"/>
              </a:ext>
            </a:extLst>
          </p:cNvPr>
          <p:cNvSpPr/>
          <p:nvPr/>
        </p:nvSpPr>
        <p:spPr>
          <a:xfrm>
            <a:off x="3551627" y="138239"/>
            <a:ext cx="729575" cy="345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 (Y)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1A7B07-627C-4FC4-B1B1-F4CE150057A1}"/>
              </a:ext>
            </a:extLst>
          </p:cNvPr>
          <p:cNvSpPr txBox="1"/>
          <p:nvPr/>
        </p:nvSpPr>
        <p:spPr>
          <a:xfrm>
            <a:off x="4306270" y="126239"/>
            <a:ext cx="4823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altLang="tr-TR" sz="1800" dirty="0">
                <a:latin typeface="Lucida Sans" panose="020B0602030504020204" pitchFamily="34" charset="0"/>
              </a:rPr>
              <a:t>Known node, dist is X, previous node is Y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1EBEE66-19BE-41F4-A8F5-C320C49C729F}"/>
              </a:ext>
            </a:extLst>
          </p:cNvPr>
          <p:cNvSpPr txBox="1"/>
          <p:nvPr/>
        </p:nvSpPr>
        <p:spPr>
          <a:xfrm>
            <a:off x="321013" y="243191"/>
            <a:ext cx="94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7</a:t>
            </a:r>
          </a:p>
        </p:txBody>
      </p:sp>
    </p:spTree>
    <p:extLst>
      <p:ext uri="{BB962C8B-B14F-4D97-AF65-F5344CB8AC3E}">
        <p14:creationId xmlns:p14="http://schemas.microsoft.com/office/powerpoint/2010/main" val="560380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A5D41CA-80F6-4B98-88D1-2C14F09550A7}"/>
              </a:ext>
            </a:extLst>
          </p:cNvPr>
          <p:cNvSpPr/>
          <p:nvPr/>
        </p:nvSpPr>
        <p:spPr>
          <a:xfrm>
            <a:off x="2607013" y="1692610"/>
            <a:ext cx="729575" cy="6906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15415D9-DC1B-4487-9A8E-1CFB54CC2B07}"/>
              </a:ext>
            </a:extLst>
          </p:cNvPr>
          <p:cNvSpPr/>
          <p:nvPr/>
        </p:nvSpPr>
        <p:spPr>
          <a:xfrm>
            <a:off x="6825575" y="1342416"/>
            <a:ext cx="729575" cy="6906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BD532C2-F345-45B9-BD6A-F5083818E502}"/>
              </a:ext>
            </a:extLst>
          </p:cNvPr>
          <p:cNvSpPr/>
          <p:nvPr/>
        </p:nvSpPr>
        <p:spPr>
          <a:xfrm>
            <a:off x="5000016" y="2853446"/>
            <a:ext cx="729575" cy="6906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7245C77-03C7-4D91-A7E3-22F422345F4A}"/>
              </a:ext>
            </a:extLst>
          </p:cNvPr>
          <p:cNvSpPr/>
          <p:nvPr/>
        </p:nvSpPr>
        <p:spPr>
          <a:xfrm>
            <a:off x="2607012" y="3628421"/>
            <a:ext cx="729575" cy="6906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47B1270-07D9-4455-8A70-3614761FC78A}"/>
              </a:ext>
            </a:extLst>
          </p:cNvPr>
          <p:cNvSpPr/>
          <p:nvPr/>
        </p:nvSpPr>
        <p:spPr>
          <a:xfrm>
            <a:off x="3683539" y="5178356"/>
            <a:ext cx="729575" cy="6906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57A3D12-0699-4C25-AF79-ABFE63A9FFF8}"/>
              </a:ext>
            </a:extLst>
          </p:cNvPr>
          <p:cNvSpPr/>
          <p:nvPr/>
        </p:nvSpPr>
        <p:spPr>
          <a:xfrm>
            <a:off x="8484141" y="2508114"/>
            <a:ext cx="729575" cy="6906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A0E66A-D60F-4DDB-A428-066E22171EDA}"/>
              </a:ext>
            </a:extLst>
          </p:cNvPr>
          <p:cNvSpPr/>
          <p:nvPr/>
        </p:nvSpPr>
        <p:spPr>
          <a:xfrm>
            <a:off x="6198141" y="5170252"/>
            <a:ext cx="729575" cy="6906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8286668-F6CE-4D2C-A873-F3FB24FF625E}"/>
              </a:ext>
            </a:extLst>
          </p:cNvPr>
          <p:cNvSpPr/>
          <p:nvPr/>
        </p:nvSpPr>
        <p:spPr>
          <a:xfrm>
            <a:off x="6825575" y="3725822"/>
            <a:ext cx="729575" cy="6906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A0C2CE1-85AB-4227-937B-28C32F3669C4}"/>
              </a:ext>
            </a:extLst>
          </p:cNvPr>
          <p:cNvCxnSpPr>
            <a:stCxn id="4" idx="6"/>
            <a:endCxn id="5" idx="2"/>
          </p:cNvCxnSpPr>
          <p:nvPr/>
        </p:nvCxnSpPr>
        <p:spPr>
          <a:xfrm flipV="1">
            <a:off x="3336588" y="1687748"/>
            <a:ext cx="3488987" cy="3501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0E053D5-9B39-46E0-AF51-B6635631E011}"/>
              </a:ext>
            </a:extLst>
          </p:cNvPr>
          <p:cNvCxnSpPr>
            <a:stCxn id="4" idx="4"/>
            <a:endCxn id="7" idx="0"/>
          </p:cNvCxnSpPr>
          <p:nvPr/>
        </p:nvCxnSpPr>
        <p:spPr>
          <a:xfrm flipH="1">
            <a:off x="2971800" y="2383273"/>
            <a:ext cx="1" cy="12451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900DB4B-A449-4149-B508-D9E860F0C90B}"/>
              </a:ext>
            </a:extLst>
          </p:cNvPr>
          <p:cNvCxnSpPr>
            <a:stCxn id="7" idx="4"/>
            <a:endCxn id="8" idx="1"/>
          </p:cNvCxnSpPr>
          <p:nvPr/>
        </p:nvCxnSpPr>
        <p:spPr>
          <a:xfrm>
            <a:off x="2971800" y="4319084"/>
            <a:ext cx="818583" cy="9604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0E3A56-274F-4876-A002-23B73E559EB1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3229744" y="2282128"/>
            <a:ext cx="1877116" cy="6724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49FBD7A-ABD0-499C-B139-206FBCACECC0}"/>
              </a:ext>
            </a:extLst>
          </p:cNvPr>
          <p:cNvCxnSpPr>
            <a:stCxn id="6" idx="7"/>
            <a:endCxn id="5" idx="3"/>
          </p:cNvCxnSpPr>
          <p:nvPr/>
        </p:nvCxnSpPr>
        <p:spPr>
          <a:xfrm flipV="1">
            <a:off x="5622747" y="1931934"/>
            <a:ext cx="1309672" cy="1022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E4C2B1C-FE11-41B5-897C-7EFC409A0C26}"/>
              </a:ext>
            </a:extLst>
          </p:cNvPr>
          <p:cNvCxnSpPr>
            <a:stCxn id="5" idx="4"/>
            <a:endCxn id="11" idx="0"/>
          </p:cNvCxnSpPr>
          <p:nvPr/>
        </p:nvCxnSpPr>
        <p:spPr>
          <a:xfrm>
            <a:off x="7190363" y="2033079"/>
            <a:ext cx="0" cy="16927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AC9CDF8-1EB7-447F-BD80-1E81B4789872}"/>
              </a:ext>
            </a:extLst>
          </p:cNvPr>
          <p:cNvCxnSpPr>
            <a:stCxn id="5" idx="5"/>
            <a:endCxn id="9" idx="1"/>
          </p:cNvCxnSpPr>
          <p:nvPr/>
        </p:nvCxnSpPr>
        <p:spPr>
          <a:xfrm>
            <a:off x="7448306" y="1931934"/>
            <a:ext cx="1142679" cy="6773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B04274C-D28F-494A-986C-62D57EB2FDD8}"/>
              </a:ext>
            </a:extLst>
          </p:cNvPr>
          <p:cNvCxnSpPr>
            <a:stCxn id="9" idx="3"/>
            <a:endCxn id="11" idx="7"/>
          </p:cNvCxnSpPr>
          <p:nvPr/>
        </p:nvCxnSpPr>
        <p:spPr>
          <a:xfrm flipH="1">
            <a:off x="7448306" y="3097632"/>
            <a:ext cx="1142679" cy="7293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31B55B0-F713-4BB0-AB6A-15F884BC62D7}"/>
              </a:ext>
            </a:extLst>
          </p:cNvPr>
          <p:cNvCxnSpPr>
            <a:stCxn id="7" idx="7"/>
            <a:endCxn id="6" idx="3"/>
          </p:cNvCxnSpPr>
          <p:nvPr/>
        </p:nvCxnSpPr>
        <p:spPr>
          <a:xfrm flipV="1">
            <a:off x="3229743" y="3442964"/>
            <a:ext cx="1877117" cy="2866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43762D3-B20E-44DF-AFC4-80260AD1322F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3336587" y="3973753"/>
            <a:ext cx="3488988" cy="974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EE7D3AF-E0B3-4BFC-9650-F556337FC8FA}"/>
              </a:ext>
            </a:extLst>
          </p:cNvPr>
          <p:cNvCxnSpPr>
            <a:stCxn id="6" idx="5"/>
            <a:endCxn id="11" idx="1"/>
          </p:cNvCxnSpPr>
          <p:nvPr/>
        </p:nvCxnSpPr>
        <p:spPr>
          <a:xfrm>
            <a:off x="5622747" y="3442964"/>
            <a:ext cx="1309672" cy="38400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D9594BF-DD9D-4BF3-8EEE-3B76C6510443}"/>
              </a:ext>
            </a:extLst>
          </p:cNvPr>
          <p:cNvCxnSpPr>
            <a:stCxn id="8" idx="7"/>
            <a:endCxn id="11" idx="3"/>
          </p:cNvCxnSpPr>
          <p:nvPr/>
        </p:nvCxnSpPr>
        <p:spPr>
          <a:xfrm flipV="1">
            <a:off x="4306270" y="4315340"/>
            <a:ext cx="2626149" cy="9641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B7D8D81-E79E-4E75-AA9A-6FD616D5A39E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4413114" y="5515584"/>
            <a:ext cx="1785027" cy="81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70EC525-5526-4686-811F-516FEA051020}"/>
              </a:ext>
            </a:extLst>
          </p:cNvPr>
          <p:cNvCxnSpPr>
            <a:stCxn id="11" idx="4"/>
            <a:endCxn id="10" idx="7"/>
          </p:cNvCxnSpPr>
          <p:nvPr/>
        </p:nvCxnSpPr>
        <p:spPr>
          <a:xfrm flipH="1">
            <a:off x="6820872" y="4416485"/>
            <a:ext cx="369491" cy="8549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8671334-9BF2-4945-9B2F-9D82713B0C38}"/>
              </a:ext>
            </a:extLst>
          </p:cNvPr>
          <p:cNvSpPr txBox="1"/>
          <p:nvPr/>
        </p:nvSpPr>
        <p:spPr>
          <a:xfrm>
            <a:off x="5003941" y="15266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D9045C2-6805-480D-A85D-B777BFECEA9B}"/>
              </a:ext>
            </a:extLst>
          </p:cNvPr>
          <p:cNvSpPr txBox="1"/>
          <p:nvPr/>
        </p:nvSpPr>
        <p:spPr>
          <a:xfrm>
            <a:off x="4306270" y="23832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143B8DC-B072-41F8-9037-BF1AB286E944}"/>
              </a:ext>
            </a:extLst>
          </p:cNvPr>
          <p:cNvSpPr txBox="1"/>
          <p:nvPr/>
        </p:nvSpPr>
        <p:spPr>
          <a:xfrm>
            <a:off x="6032543" y="21888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A5D2C5A-F934-4D3F-8931-91CF6E05DE18}"/>
              </a:ext>
            </a:extLst>
          </p:cNvPr>
          <p:cNvSpPr txBox="1"/>
          <p:nvPr/>
        </p:nvSpPr>
        <p:spPr>
          <a:xfrm>
            <a:off x="8043010" y="19946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F6466E-1C4C-4485-BD83-DA38F4BF18FB}"/>
              </a:ext>
            </a:extLst>
          </p:cNvPr>
          <p:cNvSpPr txBox="1"/>
          <p:nvPr/>
        </p:nvSpPr>
        <p:spPr>
          <a:xfrm>
            <a:off x="2713857" y="28794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098196B-6EB6-4CFB-B990-67D46C713F63}"/>
              </a:ext>
            </a:extLst>
          </p:cNvPr>
          <p:cNvSpPr txBox="1"/>
          <p:nvPr/>
        </p:nvSpPr>
        <p:spPr>
          <a:xfrm>
            <a:off x="4184288" y="32076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B54D5C1-1322-4EE5-8CBE-94B707AC8C86}"/>
              </a:ext>
            </a:extLst>
          </p:cNvPr>
          <p:cNvSpPr txBox="1"/>
          <p:nvPr/>
        </p:nvSpPr>
        <p:spPr>
          <a:xfrm>
            <a:off x="6258064" y="32908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FC48C64-C5D7-4AC9-AA72-4DEB3C336D00}"/>
              </a:ext>
            </a:extLst>
          </p:cNvPr>
          <p:cNvSpPr txBox="1"/>
          <p:nvPr/>
        </p:nvSpPr>
        <p:spPr>
          <a:xfrm>
            <a:off x="7198177" y="27074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83B72C0-1DA6-4A14-BC94-AC3DD6110E6F}"/>
              </a:ext>
            </a:extLst>
          </p:cNvPr>
          <p:cNvSpPr txBox="1"/>
          <p:nvPr/>
        </p:nvSpPr>
        <p:spPr>
          <a:xfrm>
            <a:off x="8015751" y="3392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C468268-E30B-4CE2-A20B-080E22606BFC}"/>
              </a:ext>
            </a:extLst>
          </p:cNvPr>
          <p:cNvSpPr txBox="1"/>
          <p:nvPr/>
        </p:nvSpPr>
        <p:spPr>
          <a:xfrm>
            <a:off x="5081081" y="39737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4BA7EF9-B21C-4C07-A38C-1D98211D608C}"/>
              </a:ext>
            </a:extLst>
          </p:cNvPr>
          <p:cNvSpPr txBox="1"/>
          <p:nvPr/>
        </p:nvSpPr>
        <p:spPr>
          <a:xfrm>
            <a:off x="5412728" y="45007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5454664-ECD7-49C7-A99D-DE307932C948}"/>
              </a:ext>
            </a:extLst>
          </p:cNvPr>
          <p:cNvSpPr txBox="1"/>
          <p:nvPr/>
        </p:nvSpPr>
        <p:spPr>
          <a:xfrm>
            <a:off x="6948503" y="47378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116C985-33AB-483E-9763-C2443DA646A2}"/>
              </a:ext>
            </a:extLst>
          </p:cNvPr>
          <p:cNvSpPr txBox="1"/>
          <p:nvPr/>
        </p:nvSpPr>
        <p:spPr>
          <a:xfrm>
            <a:off x="5412728" y="55155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B12B6C7-82AD-4224-A7D5-FED679277A90}"/>
              </a:ext>
            </a:extLst>
          </p:cNvPr>
          <p:cNvSpPr txBox="1"/>
          <p:nvPr/>
        </p:nvSpPr>
        <p:spPr>
          <a:xfrm>
            <a:off x="3079405" y="46987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68D515-12EA-4008-863D-9389B9292AE2}"/>
              </a:ext>
            </a:extLst>
          </p:cNvPr>
          <p:cNvSpPr/>
          <p:nvPr/>
        </p:nvSpPr>
        <p:spPr>
          <a:xfrm>
            <a:off x="2091447" y="1342416"/>
            <a:ext cx="729575" cy="345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 (D)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BBB992B-1228-4185-B8DD-96DC619E324D}"/>
              </a:ext>
            </a:extLst>
          </p:cNvPr>
          <p:cNvSpPr/>
          <p:nvPr/>
        </p:nvSpPr>
        <p:spPr>
          <a:xfrm>
            <a:off x="1935966" y="3314812"/>
            <a:ext cx="729575" cy="345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 (C)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7BE0BF6-8D71-4F35-8299-55B125960CA4}"/>
              </a:ext>
            </a:extLst>
          </p:cNvPr>
          <p:cNvSpPr/>
          <p:nvPr/>
        </p:nvSpPr>
        <p:spPr>
          <a:xfrm>
            <a:off x="2835024" y="5342917"/>
            <a:ext cx="729575" cy="345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 (H)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76556FB-CA9D-45FD-BC04-8B085B6A1445}"/>
              </a:ext>
            </a:extLst>
          </p:cNvPr>
          <p:cNvSpPr/>
          <p:nvPr/>
        </p:nvSpPr>
        <p:spPr>
          <a:xfrm>
            <a:off x="4954907" y="2360318"/>
            <a:ext cx="729575" cy="345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(E)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D5B4417-D9C5-43FD-96F5-E9999C1F33CA}"/>
              </a:ext>
            </a:extLst>
          </p:cNvPr>
          <p:cNvSpPr/>
          <p:nvPr/>
        </p:nvSpPr>
        <p:spPr>
          <a:xfrm>
            <a:off x="6885401" y="874991"/>
            <a:ext cx="729575" cy="345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 (E)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2ED4987-5582-44D9-B305-4BA3EF9769CC}"/>
              </a:ext>
            </a:extLst>
          </p:cNvPr>
          <p:cNvSpPr/>
          <p:nvPr/>
        </p:nvSpPr>
        <p:spPr>
          <a:xfrm>
            <a:off x="9051586" y="3243729"/>
            <a:ext cx="729575" cy="345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 (E)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A1DD55C-8986-43E1-9988-CB55E5A1F061}"/>
              </a:ext>
            </a:extLst>
          </p:cNvPr>
          <p:cNvSpPr/>
          <p:nvPr/>
        </p:nvSpPr>
        <p:spPr>
          <a:xfrm>
            <a:off x="7645492" y="4243819"/>
            <a:ext cx="729575" cy="345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(E)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BDAAB1D-73E9-4E4F-9480-0AFB9352A2E4}"/>
              </a:ext>
            </a:extLst>
          </p:cNvPr>
          <p:cNvSpPr/>
          <p:nvPr/>
        </p:nvSpPr>
        <p:spPr>
          <a:xfrm>
            <a:off x="6699116" y="5970164"/>
            <a:ext cx="729575" cy="345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(E)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DA4DC7E-A47E-4741-B904-25CEEC3DFDF4}"/>
              </a:ext>
            </a:extLst>
          </p:cNvPr>
          <p:cNvSpPr/>
          <p:nvPr/>
        </p:nvSpPr>
        <p:spPr>
          <a:xfrm>
            <a:off x="3551627" y="138239"/>
            <a:ext cx="729575" cy="345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 (Y)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1A7B07-627C-4FC4-B1B1-F4CE150057A1}"/>
              </a:ext>
            </a:extLst>
          </p:cNvPr>
          <p:cNvSpPr txBox="1"/>
          <p:nvPr/>
        </p:nvSpPr>
        <p:spPr>
          <a:xfrm>
            <a:off x="4306270" y="126239"/>
            <a:ext cx="4823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altLang="tr-TR" sz="1800" dirty="0">
                <a:latin typeface="Lucida Sans" panose="020B0602030504020204" pitchFamily="34" charset="0"/>
              </a:rPr>
              <a:t>Known node, dist is X, previous node is Y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793F51F-254E-4490-A50E-C23FF1A76CC2}"/>
              </a:ext>
            </a:extLst>
          </p:cNvPr>
          <p:cNvSpPr txBox="1"/>
          <p:nvPr/>
        </p:nvSpPr>
        <p:spPr>
          <a:xfrm>
            <a:off x="321013" y="243191"/>
            <a:ext cx="94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8</a:t>
            </a:r>
          </a:p>
        </p:txBody>
      </p:sp>
    </p:spTree>
    <p:extLst>
      <p:ext uri="{BB962C8B-B14F-4D97-AF65-F5344CB8AC3E}">
        <p14:creationId xmlns:p14="http://schemas.microsoft.com/office/powerpoint/2010/main" val="3358018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A5D41CA-80F6-4B98-88D1-2C14F09550A7}"/>
              </a:ext>
            </a:extLst>
          </p:cNvPr>
          <p:cNvSpPr/>
          <p:nvPr/>
        </p:nvSpPr>
        <p:spPr>
          <a:xfrm>
            <a:off x="2607013" y="1692610"/>
            <a:ext cx="729575" cy="6906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15415D9-DC1B-4487-9A8E-1CFB54CC2B07}"/>
              </a:ext>
            </a:extLst>
          </p:cNvPr>
          <p:cNvSpPr/>
          <p:nvPr/>
        </p:nvSpPr>
        <p:spPr>
          <a:xfrm>
            <a:off x="6825575" y="1342416"/>
            <a:ext cx="729575" cy="6906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BD532C2-F345-45B9-BD6A-F5083818E502}"/>
              </a:ext>
            </a:extLst>
          </p:cNvPr>
          <p:cNvSpPr/>
          <p:nvPr/>
        </p:nvSpPr>
        <p:spPr>
          <a:xfrm>
            <a:off x="5000016" y="2853446"/>
            <a:ext cx="729575" cy="6906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7245C77-03C7-4D91-A7E3-22F422345F4A}"/>
              </a:ext>
            </a:extLst>
          </p:cNvPr>
          <p:cNvSpPr/>
          <p:nvPr/>
        </p:nvSpPr>
        <p:spPr>
          <a:xfrm>
            <a:off x="2607012" y="3628421"/>
            <a:ext cx="729575" cy="6906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47B1270-07D9-4455-8A70-3614761FC78A}"/>
              </a:ext>
            </a:extLst>
          </p:cNvPr>
          <p:cNvSpPr/>
          <p:nvPr/>
        </p:nvSpPr>
        <p:spPr>
          <a:xfrm>
            <a:off x="3683539" y="5178356"/>
            <a:ext cx="729575" cy="6906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57A3D12-0699-4C25-AF79-ABFE63A9FFF8}"/>
              </a:ext>
            </a:extLst>
          </p:cNvPr>
          <p:cNvSpPr/>
          <p:nvPr/>
        </p:nvSpPr>
        <p:spPr>
          <a:xfrm>
            <a:off x="8484141" y="2508114"/>
            <a:ext cx="729575" cy="6906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A0E66A-D60F-4DDB-A428-066E22171EDA}"/>
              </a:ext>
            </a:extLst>
          </p:cNvPr>
          <p:cNvSpPr/>
          <p:nvPr/>
        </p:nvSpPr>
        <p:spPr>
          <a:xfrm>
            <a:off x="6198141" y="5170252"/>
            <a:ext cx="729575" cy="6906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8286668-F6CE-4D2C-A873-F3FB24FF625E}"/>
              </a:ext>
            </a:extLst>
          </p:cNvPr>
          <p:cNvSpPr/>
          <p:nvPr/>
        </p:nvSpPr>
        <p:spPr>
          <a:xfrm>
            <a:off x="6825575" y="3725822"/>
            <a:ext cx="729575" cy="6906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A0C2CE1-85AB-4227-937B-28C32F3669C4}"/>
              </a:ext>
            </a:extLst>
          </p:cNvPr>
          <p:cNvCxnSpPr>
            <a:stCxn id="4" idx="6"/>
            <a:endCxn id="5" idx="2"/>
          </p:cNvCxnSpPr>
          <p:nvPr/>
        </p:nvCxnSpPr>
        <p:spPr>
          <a:xfrm flipV="1">
            <a:off x="3336588" y="1687748"/>
            <a:ext cx="3488987" cy="3501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0E053D5-9B39-46E0-AF51-B6635631E011}"/>
              </a:ext>
            </a:extLst>
          </p:cNvPr>
          <p:cNvCxnSpPr>
            <a:stCxn id="4" idx="4"/>
            <a:endCxn id="7" idx="0"/>
          </p:cNvCxnSpPr>
          <p:nvPr/>
        </p:nvCxnSpPr>
        <p:spPr>
          <a:xfrm flipH="1">
            <a:off x="2971800" y="2383273"/>
            <a:ext cx="1" cy="12451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900DB4B-A449-4149-B508-D9E860F0C90B}"/>
              </a:ext>
            </a:extLst>
          </p:cNvPr>
          <p:cNvCxnSpPr>
            <a:stCxn id="7" idx="4"/>
            <a:endCxn id="8" idx="1"/>
          </p:cNvCxnSpPr>
          <p:nvPr/>
        </p:nvCxnSpPr>
        <p:spPr>
          <a:xfrm>
            <a:off x="2971800" y="4319084"/>
            <a:ext cx="818583" cy="9604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0E3A56-274F-4876-A002-23B73E559EB1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3229744" y="2282128"/>
            <a:ext cx="1877116" cy="6724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49FBD7A-ABD0-499C-B139-206FBCACECC0}"/>
              </a:ext>
            </a:extLst>
          </p:cNvPr>
          <p:cNvCxnSpPr>
            <a:stCxn id="6" idx="7"/>
            <a:endCxn id="5" idx="3"/>
          </p:cNvCxnSpPr>
          <p:nvPr/>
        </p:nvCxnSpPr>
        <p:spPr>
          <a:xfrm flipV="1">
            <a:off x="5622747" y="1931934"/>
            <a:ext cx="1309672" cy="1022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E4C2B1C-FE11-41B5-897C-7EFC409A0C26}"/>
              </a:ext>
            </a:extLst>
          </p:cNvPr>
          <p:cNvCxnSpPr>
            <a:stCxn id="5" idx="4"/>
            <a:endCxn id="11" idx="0"/>
          </p:cNvCxnSpPr>
          <p:nvPr/>
        </p:nvCxnSpPr>
        <p:spPr>
          <a:xfrm>
            <a:off x="7190363" y="2033079"/>
            <a:ext cx="0" cy="16927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AC9CDF8-1EB7-447F-BD80-1E81B4789872}"/>
              </a:ext>
            </a:extLst>
          </p:cNvPr>
          <p:cNvCxnSpPr>
            <a:stCxn id="5" idx="5"/>
            <a:endCxn id="9" idx="1"/>
          </p:cNvCxnSpPr>
          <p:nvPr/>
        </p:nvCxnSpPr>
        <p:spPr>
          <a:xfrm>
            <a:off x="7448306" y="1931934"/>
            <a:ext cx="1142679" cy="6773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B04274C-D28F-494A-986C-62D57EB2FDD8}"/>
              </a:ext>
            </a:extLst>
          </p:cNvPr>
          <p:cNvCxnSpPr>
            <a:stCxn id="9" idx="3"/>
            <a:endCxn id="11" idx="7"/>
          </p:cNvCxnSpPr>
          <p:nvPr/>
        </p:nvCxnSpPr>
        <p:spPr>
          <a:xfrm flipH="1">
            <a:off x="7448306" y="3097632"/>
            <a:ext cx="1142679" cy="7293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31B55B0-F713-4BB0-AB6A-15F884BC62D7}"/>
              </a:ext>
            </a:extLst>
          </p:cNvPr>
          <p:cNvCxnSpPr>
            <a:stCxn id="7" idx="7"/>
            <a:endCxn id="6" idx="3"/>
          </p:cNvCxnSpPr>
          <p:nvPr/>
        </p:nvCxnSpPr>
        <p:spPr>
          <a:xfrm flipV="1">
            <a:off x="3229743" y="3442964"/>
            <a:ext cx="1877117" cy="2866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43762D3-B20E-44DF-AFC4-80260AD1322F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3336587" y="3973753"/>
            <a:ext cx="3488988" cy="974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EE7D3AF-E0B3-4BFC-9650-F556337FC8FA}"/>
              </a:ext>
            </a:extLst>
          </p:cNvPr>
          <p:cNvCxnSpPr>
            <a:stCxn id="6" idx="5"/>
            <a:endCxn id="11" idx="1"/>
          </p:cNvCxnSpPr>
          <p:nvPr/>
        </p:nvCxnSpPr>
        <p:spPr>
          <a:xfrm>
            <a:off x="5622747" y="3442964"/>
            <a:ext cx="1309672" cy="38400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D9594BF-DD9D-4BF3-8EEE-3B76C6510443}"/>
              </a:ext>
            </a:extLst>
          </p:cNvPr>
          <p:cNvCxnSpPr>
            <a:stCxn id="8" idx="7"/>
            <a:endCxn id="11" idx="3"/>
          </p:cNvCxnSpPr>
          <p:nvPr/>
        </p:nvCxnSpPr>
        <p:spPr>
          <a:xfrm flipV="1">
            <a:off x="4306270" y="4315340"/>
            <a:ext cx="2626149" cy="9641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B7D8D81-E79E-4E75-AA9A-6FD616D5A39E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4413114" y="5515584"/>
            <a:ext cx="1785027" cy="81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70EC525-5526-4686-811F-516FEA051020}"/>
              </a:ext>
            </a:extLst>
          </p:cNvPr>
          <p:cNvCxnSpPr>
            <a:stCxn id="11" idx="4"/>
            <a:endCxn id="10" idx="7"/>
          </p:cNvCxnSpPr>
          <p:nvPr/>
        </p:nvCxnSpPr>
        <p:spPr>
          <a:xfrm flipH="1">
            <a:off x="6820872" y="4416485"/>
            <a:ext cx="369491" cy="8549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8671334-9BF2-4945-9B2F-9D82713B0C38}"/>
              </a:ext>
            </a:extLst>
          </p:cNvPr>
          <p:cNvSpPr txBox="1"/>
          <p:nvPr/>
        </p:nvSpPr>
        <p:spPr>
          <a:xfrm>
            <a:off x="5003941" y="15266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D9045C2-6805-480D-A85D-B777BFECEA9B}"/>
              </a:ext>
            </a:extLst>
          </p:cNvPr>
          <p:cNvSpPr txBox="1"/>
          <p:nvPr/>
        </p:nvSpPr>
        <p:spPr>
          <a:xfrm>
            <a:off x="4306270" y="23832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143B8DC-B072-41F8-9037-BF1AB286E944}"/>
              </a:ext>
            </a:extLst>
          </p:cNvPr>
          <p:cNvSpPr txBox="1"/>
          <p:nvPr/>
        </p:nvSpPr>
        <p:spPr>
          <a:xfrm>
            <a:off x="6032543" y="21888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A5D2C5A-F934-4D3F-8931-91CF6E05DE18}"/>
              </a:ext>
            </a:extLst>
          </p:cNvPr>
          <p:cNvSpPr txBox="1"/>
          <p:nvPr/>
        </p:nvSpPr>
        <p:spPr>
          <a:xfrm>
            <a:off x="8043010" y="19946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F6466E-1C4C-4485-BD83-DA38F4BF18FB}"/>
              </a:ext>
            </a:extLst>
          </p:cNvPr>
          <p:cNvSpPr txBox="1"/>
          <p:nvPr/>
        </p:nvSpPr>
        <p:spPr>
          <a:xfrm>
            <a:off x="2713857" y="28794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098196B-6EB6-4CFB-B990-67D46C713F63}"/>
              </a:ext>
            </a:extLst>
          </p:cNvPr>
          <p:cNvSpPr txBox="1"/>
          <p:nvPr/>
        </p:nvSpPr>
        <p:spPr>
          <a:xfrm>
            <a:off x="4184288" y="32076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B54D5C1-1322-4EE5-8CBE-94B707AC8C86}"/>
              </a:ext>
            </a:extLst>
          </p:cNvPr>
          <p:cNvSpPr txBox="1"/>
          <p:nvPr/>
        </p:nvSpPr>
        <p:spPr>
          <a:xfrm>
            <a:off x="6258064" y="32908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FC48C64-C5D7-4AC9-AA72-4DEB3C336D00}"/>
              </a:ext>
            </a:extLst>
          </p:cNvPr>
          <p:cNvSpPr txBox="1"/>
          <p:nvPr/>
        </p:nvSpPr>
        <p:spPr>
          <a:xfrm>
            <a:off x="7198177" y="27074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83B72C0-1DA6-4A14-BC94-AC3DD6110E6F}"/>
              </a:ext>
            </a:extLst>
          </p:cNvPr>
          <p:cNvSpPr txBox="1"/>
          <p:nvPr/>
        </p:nvSpPr>
        <p:spPr>
          <a:xfrm>
            <a:off x="8015751" y="3392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C468268-E30B-4CE2-A20B-080E22606BFC}"/>
              </a:ext>
            </a:extLst>
          </p:cNvPr>
          <p:cNvSpPr txBox="1"/>
          <p:nvPr/>
        </p:nvSpPr>
        <p:spPr>
          <a:xfrm>
            <a:off x="5081081" y="39737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4BA7EF9-B21C-4C07-A38C-1D98211D608C}"/>
              </a:ext>
            </a:extLst>
          </p:cNvPr>
          <p:cNvSpPr txBox="1"/>
          <p:nvPr/>
        </p:nvSpPr>
        <p:spPr>
          <a:xfrm>
            <a:off x="5412728" y="45007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5454664-ECD7-49C7-A99D-DE307932C948}"/>
              </a:ext>
            </a:extLst>
          </p:cNvPr>
          <p:cNvSpPr txBox="1"/>
          <p:nvPr/>
        </p:nvSpPr>
        <p:spPr>
          <a:xfrm>
            <a:off x="6948503" y="47378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116C985-33AB-483E-9763-C2443DA646A2}"/>
              </a:ext>
            </a:extLst>
          </p:cNvPr>
          <p:cNvSpPr txBox="1"/>
          <p:nvPr/>
        </p:nvSpPr>
        <p:spPr>
          <a:xfrm>
            <a:off x="5412728" y="55155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B12B6C7-82AD-4224-A7D5-FED679277A90}"/>
              </a:ext>
            </a:extLst>
          </p:cNvPr>
          <p:cNvSpPr txBox="1"/>
          <p:nvPr/>
        </p:nvSpPr>
        <p:spPr>
          <a:xfrm>
            <a:off x="3079405" y="46987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68D515-12EA-4008-863D-9389B9292AE2}"/>
              </a:ext>
            </a:extLst>
          </p:cNvPr>
          <p:cNvSpPr/>
          <p:nvPr/>
        </p:nvSpPr>
        <p:spPr>
          <a:xfrm>
            <a:off x="2091447" y="1342416"/>
            <a:ext cx="729575" cy="345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 (D)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BBB992B-1228-4185-B8DD-96DC619E324D}"/>
              </a:ext>
            </a:extLst>
          </p:cNvPr>
          <p:cNvSpPr/>
          <p:nvPr/>
        </p:nvSpPr>
        <p:spPr>
          <a:xfrm>
            <a:off x="1935966" y="3314812"/>
            <a:ext cx="729575" cy="345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 (C)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7BE0BF6-8D71-4F35-8299-55B125960CA4}"/>
              </a:ext>
            </a:extLst>
          </p:cNvPr>
          <p:cNvSpPr/>
          <p:nvPr/>
        </p:nvSpPr>
        <p:spPr>
          <a:xfrm>
            <a:off x="2835024" y="5342917"/>
            <a:ext cx="729575" cy="345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 (H)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76556FB-CA9D-45FD-BC04-8B085B6A1445}"/>
              </a:ext>
            </a:extLst>
          </p:cNvPr>
          <p:cNvSpPr/>
          <p:nvPr/>
        </p:nvSpPr>
        <p:spPr>
          <a:xfrm>
            <a:off x="4954907" y="2360318"/>
            <a:ext cx="729575" cy="345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(E)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D5B4417-D9C5-43FD-96F5-E9999C1F33CA}"/>
              </a:ext>
            </a:extLst>
          </p:cNvPr>
          <p:cNvSpPr/>
          <p:nvPr/>
        </p:nvSpPr>
        <p:spPr>
          <a:xfrm>
            <a:off x="6885401" y="874991"/>
            <a:ext cx="729575" cy="345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 (E)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2ED4987-5582-44D9-B305-4BA3EF9769CC}"/>
              </a:ext>
            </a:extLst>
          </p:cNvPr>
          <p:cNvSpPr/>
          <p:nvPr/>
        </p:nvSpPr>
        <p:spPr>
          <a:xfrm>
            <a:off x="9051586" y="3243729"/>
            <a:ext cx="729575" cy="345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 (E)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A1DD55C-8986-43E1-9988-CB55E5A1F061}"/>
              </a:ext>
            </a:extLst>
          </p:cNvPr>
          <p:cNvSpPr/>
          <p:nvPr/>
        </p:nvSpPr>
        <p:spPr>
          <a:xfrm>
            <a:off x="7645492" y="4243819"/>
            <a:ext cx="729575" cy="345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(E)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BDAAB1D-73E9-4E4F-9480-0AFB9352A2E4}"/>
              </a:ext>
            </a:extLst>
          </p:cNvPr>
          <p:cNvSpPr/>
          <p:nvPr/>
        </p:nvSpPr>
        <p:spPr>
          <a:xfrm>
            <a:off x="6699116" y="5970164"/>
            <a:ext cx="729575" cy="345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(E)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DA4DC7E-A47E-4741-B904-25CEEC3DFDF4}"/>
              </a:ext>
            </a:extLst>
          </p:cNvPr>
          <p:cNvSpPr/>
          <p:nvPr/>
        </p:nvSpPr>
        <p:spPr>
          <a:xfrm>
            <a:off x="3551627" y="138239"/>
            <a:ext cx="729575" cy="345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 (Y)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1A7B07-627C-4FC4-B1B1-F4CE150057A1}"/>
              </a:ext>
            </a:extLst>
          </p:cNvPr>
          <p:cNvSpPr txBox="1"/>
          <p:nvPr/>
        </p:nvSpPr>
        <p:spPr>
          <a:xfrm>
            <a:off x="4306270" y="126239"/>
            <a:ext cx="4823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altLang="tr-TR" sz="1800" dirty="0">
                <a:latin typeface="Lucida Sans" panose="020B0602030504020204" pitchFamily="34" charset="0"/>
              </a:rPr>
              <a:t>Known node, dist is X, previous node is Y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6918D80-20E8-4EC7-9C8B-CDDF44DA46A9}"/>
              </a:ext>
            </a:extLst>
          </p:cNvPr>
          <p:cNvSpPr txBox="1"/>
          <p:nvPr/>
        </p:nvSpPr>
        <p:spPr>
          <a:xfrm>
            <a:off x="321013" y="243191"/>
            <a:ext cx="94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9</a:t>
            </a:r>
          </a:p>
        </p:txBody>
      </p:sp>
    </p:spTree>
    <p:extLst>
      <p:ext uri="{BB962C8B-B14F-4D97-AF65-F5344CB8AC3E}">
        <p14:creationId xmlns:p14="http://schemas.microsoft.com/office/powerpoint/2010/main" val="566277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623</Words>
  <Application>Microsoft Office PowerPoint</Application>
  <PresentationFormat>Widescreen</PresentationFormat>
  <Paragraphs>297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Lucida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ataollah hosseinzadeh fard</dc:creator>
  <cp:lastModifiedBy>ataollah hosseinzadeh fard</cp:lastModifiedBy>
  <cp:revision>19</cp:revision>
  <dcterms:created xsi:type="dcterms:W3CDTF">2021-12-24T15:16:15Z</dcterms:created>
  <dcterms:modified xsi:type="dcterms:W3CDTF">2021-12-27T11:01:14Z</dcterms:modified>
</cp:coreProperties>
</file>