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D7D7-5A70-4646-AD95-2E1A7D79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F8339-B8B7-4B0F-BCA2-C8E90B498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E598-9020-439E-92E6-307803A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C002-C709-4D15-A745-6A0D8786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72E0-A9A1-4818-9B9A-0B12ED91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5137-D1DC-4F81-BB9E-09FB039C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799A3-8981-4861-898B-5A583431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1FC4-AEC4-4F2B-87F5-88A69D67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C849-F643-4614-95D1-96697F2F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43E4-41A3-4307-8356-35337F58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429E6-57EA-46C2-907C-4FD8571A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CB616-57B4-4A64-9013-2889B779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E161-3395-4F4E-B586-79BB877D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32AB-6DAC-4295-A138-B3CA523D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1FD7-8B6D-4C30-AE9C-DB340DAC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D6E2-A158-4DE7-B487-6CE9009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DF727-9A0E-4B57-B4F9-1DBAC088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4DED-C90C-4D84-B09E-1ADA3D46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7B64-87EC-4CE4-88B5-6A5C9B38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76F4-88DF-4A9D-A1D7-CD30AB9B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202C-E6CA-4479-B610-2EB0ECF9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EB9D-61B6-49C0-9482-106ED48D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B5CB-883E-4C4D-896A-3D857DE3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D3EE-1C44-44C7-96B2-C8E9F8F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3356-B903-4E4A-B470-81A0F421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402-2AC0-481C-8CA6-9305908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F8DF-AC2D-43EC-B0FA-02749B354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896A-380A-484C-B011-D304179D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2F05-5061-4B44-82CA-58011F5E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C568-CA15-480F-8D2D-C42D11A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A7072-E146-4CBC-9F2F-351053FC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1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9F25-284A-4A40-BED7-D0EC23C8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D0E4-0F2F-4443-A141-33FF0EA5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2B052-9837-433D-A82B-E1A46CA1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2C867-AB30-4446-97BA-B47D7F1F8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FEC73-F723-405B-8572-BBCF4F5E8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10D4A-BCF0-49B0-90D8-3BF4102F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74E2-558F-48B2-8EC3-D648D664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C3B51-5A1E-44D5-957D-8DDCB7A4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5C27-F848-4399-8C2A-78965C26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8DA9-EBDB-4831-A385-0EDC1E50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0144C-E6F6-4998-AEEA-E846F5A7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EA562-A2FB-451A-BFCE-EAF4DFB9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D084-45D9-43CC-B5E7-8DD4E1DF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C7C09-6C5B-417B-9C87-51E7CED6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94DB-4881-4472-BCBE-09519DE4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1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F8C6-BAC4-45EC-AF0D-9164FC92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F47C-2231-4BB5-A488-E1A0C8C6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E2A7-86F2-4787-871C-45082F8F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157F-00AB-4701-BF1E-6883E8B4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061F-B54A-44C1-BCB9-62A070AB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1173-7202-4585-8187-5244B487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79CA-45AC-44B2-88C1-3C169060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7C640-620E-4DB2-8A86-3737DF41A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EFB7-6AAC-4A31-8D6D-7933BE728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72F74-6DBD-4865-90BD-F894084E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3EA4-A28C-4780-A3D7-4AF73695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7FD5-5915-4C79-8064-E19FEE8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96052-1A63-464D-9A01-0F2A5DF4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6AE3-1C91-42EE-91B0-B01EEF2C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6616-69C7-40A4-9CE2-FD27CA9E1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3A94-9102-46F1-8950-76ADC87D8045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AA70-DD69-42B6-810A-A36E5145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8E8B-87B8-4AE0-990B-DC187BBE2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0047-8C23-46D7-8DFA-607E83974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671AF-F726-481A-8601-F0A7B34105D0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42732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F5D7F-D76A-4B1E-8B77-51981CC410A5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3156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60B098-12BC-4842-9889-F8793770107D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65165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6226E7-8BCE-4BA8-AD3F-62D82670E599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60080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A8C409-DCA7-45A5-90BD-0A2305DDF728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8132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C493A-D62F-42D4-B0FD-DDE7762DE5F4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0653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8457D-0062-46A0-89BA-C2DE2690E82B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7059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00DB4B-A449-4149-B508-D9E860F0C90B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971800" y="4319084"/>
            <a:ext cx="818583" cy="960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0E3A56-274F-4876-A002-23B73E559EB1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229744" y="2282128"/>
            <a:ext cx="1877116" cy="672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FBD7A-ABD0-499C-B139-206FBCACECC0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5622747" y="1931934"/>
            <a:ext cx="1309672" cy="1022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C2B1C-FE11-41B5-897C-7EFC409A0C26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190363" y="2033079"/>
            <a:ext cx="0" cy="16927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04274C-D28F-494A-986C-62D57EB2FDD8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7448306" y="3097632"/>
            <a:ext cx="1142679" cy="729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3762D3-B20E-44DF-AFC4-80260AD1322F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336587" y="3973753"/>
            <a:ext cx="3488988" cy="97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594BF-DD9D-4BF3-8EEE-3B76C6510443}"/>
              </a:ext>
            </a:extLst>
          </p:cNvPr>
          <p:cNvCxnSpPr>
            <a:stCxn id="8" idx="7"/>
            <a:endCxn id="11" idx="3"/>
          </p:cNvCxnSpPr>
          <p:nvPr/>
        </p:nvCxnSpPr>
        <p:spPr>
          <a:xfrm flipV="1">
            <a:off x="4306270" y="4315340"/>
            <a:ext cx="2626149" cy="964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9045C2-6805-480D-A85D-B777BFECEA9B}"/>
              </a:ext>
            </a:extLst>
          </p:cNvPr>
          <p:cNvSpPr txBox="1"/>
          <p:nvPr/>
        </p:nvSpPr>
        <p:spPr>
          <a:xfrm>
            <a:off x="4306270" y="2383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3B8DC-B072-41F8-9037-BF1AB286E944}"/>
              </a:ext>
            </a:extLst>
          </p:cNvPr>
          <p:cNvSpPr txBox="1"/>
          <p:nvPr/>
        </p:nvSpPr>
        <p:spPr>
          <a:xfrm>
            <a:off x="6032543" y="2188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C48C64-C5D7-4AC9-AA72-4DEB3C336D00}"/>
              </a:ext>
            </a:extLst>
          </p:cNvPr>
          <p:cNvSpPr txBox="1"/>
          <p:nvPr/>
        </p:nvSpPr>
        <p:spPr>
          <a:xfrm>
            <a:off x="7198177" y="2707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B72C0-1DA6-4A14-BC94-AC3DD6110E6F}"/>
              </a:ext>
            </a:extLst>
          </p:cNvPr>
          <p:cNvSpPr txBox="1"/>
          <p:nvPr/>
        </p:nvSpPr>
        <p:spPr>
          <a:xfrm>
            <a:off x="8015751" y="3392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468268-E30B-4CE2-A20B-080E22606BFC}"/>
              </a:ext>
            </a:extLst>
          </p:cNvPr>
          <p:cNvSpPr txBox="1"/>
          <p:nvPr/>
        </p:nvSpPr>
        <p:spPr>
          <a:xfrm>
            <a:off x="5081081" y="397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BA7EF9-B21C-4C07-A38C-1D98211D608C}"/>
              </a:ext>
            </a:extLst>
          </p:cNvPr>
          <p:cNvSpPr txBox="1"/>
          <p:nvPr/>
        </p:nvSpPr>
        <p:spPr>
          <a:xfrm>
            <a:off x="5412728" y="4500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B6C7-82AD-4224-A7D5-FED679277A90}"/>
              </a:ext>
            </a:extLst>
          </p:cNvPr>
          <p:cNvSpPr txBox="1"/>
          <p:nvPr/>
        </p:nvSpPr>
        <p:spPr>
          <a:xfrm>
            <a:off x="3079405" y="4698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432CB7-7BC1-4A2F-A281-C0A14CFC6BD9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108415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A5D41CA-80F6-4B98-88D1-2C14F09550A7}"/>
              </a:ext>
            </a:extLst>
          </p:cNvPr>
          <p:cNvSpPr/>
          <p:nvPr/>
        </p:nvSpPr>
        <p:spPr>
          <a:xfrm>
            <a:off x="2607013" y="1692610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415D9-DC1B-4487-9A8E-1CFB54CC2B07}"/>
              </a:ext>
            </a:extLst>
          </p:cNvPr>
          <p:cNvSpPr/>
          <p:nvPr/>
        </p:nvSpPr>
        <p:spPr>
          <a:xfrm>
            <a:off x="6825575" y="134241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D532C2-F345-45B9-BD6A-F5083818E502}"/>
              </a:ext>
            </a:extLst>
          </p:cNvPr>
          <p:cNvSpPr/>
          <p:nvPr/>
        </p:nvSpPr>
        <p:spPr>
          <a:xfrm>
            <a:off x="5000016" y="285344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45C77-03C7-4D91-A7E3-22F422345F4A}"/>
              </a:ext>
            </a:extLst>
          </p:cNvPr>
          <p:cNvSpPr/>
          <p:nvPr/>
        </p:nvSpPr>
        <p:spPr>
          <a:xfrm>
            <a:off x="2607012" y="3628421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7B1270-07D9-4455-8A70-3614761FC78A}"/>
              </a:ext>
            </a:extLst>
          </p:cNvPr>
          <p:cNvSpPr/>
          <p:nvPr/>
        </p:nvSpPr>
        <p:spPr>
          <a:xfrm>
            <a:off x="3683539" y="5178356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A3D12-0699-4C25-AF79-ABFE63A9FFF8}"/>
              </a:ext>
            </a:extLst>
          </p:cNvPr>
          <p:cNvSpPr/>
          <p:nvPr/>
        </p:nvSpPr>
        <p:spPr>
          <a:xfrm>
            <a:off x="8484141" y="2508114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A0E66A-D60F-4DDB-A428-066E22171EDA}"/>
              </a:ext>
            </a:extLst>
          </p:cNvPr>
          <p:cNvSpPr/>
          <p:nvPr/>
        </p:nvSpPr>
        <p:spPr>
          <a:xfrm>
            <a:off x="6198141" y="517025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286668-F6CE-4D2C-A873-F3FB24FF625E}"/>
              </a:ext>
            </a:extLst>
          </p:cNvPr>
          <p:cNvSpPr/>
          <p:nvPr/>
        </p:nvSpPr>
        <p:spPr>
          <a:xfrm>
            <a:off x="6825575" y="3725822"/>
            <a:ext cx="729575" cy="6906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0C2CE1-85AB-4227-937B-28C32F3669C4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3336588" y="1687748"/>
            <a:ext cx="3488987" cy="350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E053D5-9B39-46E0-AF51-B6635631E01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2971800" y="2383273"/>
            <a:ext cx="1" cy="12451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9CDF8-1EB7-447F-BD80-1E81B4789872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448306" y="1931934"/>
            <a:ext cx="1142679" cy="6773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1B55B0-F713-4BB0-AB6A-15F884BC62D7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3229743" y="3442964"/>
            <a:ext cx="1877117" cy="286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EE7D3AF-E0B3-4BFC-9650-F556337FC8FA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5622747" y="3442964"/>
            <a:ext cx="1309672" cy="384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7D8D81-E79E-4E75-AA9A-6FD616D5A39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413114" y="5515584"/>
            <a:ext cx="1785027" cy="8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0EC525-5526-4686-811F-516FEA051020}"/>
              </a:ext>
            </a:extLst>
          </p:cNvPr>
          <p:cNvCxnSpPr>
            <a:stCxn id="11" idx="4"/>
            <a:endCxn id="10" idx="7"/>
          </p:cNvCxnSpPr>
          <p:nvPr/>
        </p:nvCxnSpPr>
        <p:spPr>
          <a:xfrm flipH="1">
            <a:off x="6820872" y="4416485"/>
            <a:ext cx="369491" cy="854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671334-9BF2-4945-9B2F-9D82713B0C38}"/>
              </a:ext>
            </a:extLst>
          </p:cNvPr>
          <p:cNvSpPr txBox="1"/>
          <p:nvPr/>
        </p:nvSpPr>
        <p:spPr>
          <a:xfrm>
            <a:off x="5003941" y="1526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5D2C5A-F934-4D3F-8931-91CF6E05DE18}"/>
              </a:ext>
            </a:extLst>
          </p:cNvPr>
          <p:cNvSpPr txBox="1"/>
          <p:nvPr/>
        </p:nvSpPr>
        <p:spPr>
          <a:xfrm>
            <a:off x="8043010" y="19946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F6466E-1C4C-4485-BD83-DA38F4BF18FB}"/>
              </a:ext>
            </a:extLst>
          </p:cNvPr>
          <p:cNvSpPr txBox="1"/>
          <p:nvPr/>
        </p:nvSpPr>
        <p:spPr>
          <a:xfrm>
            <a:off x="2713857" y="2879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98196B-6EB6-4CFB-B990-67D46C713F63}"/>
              </a:ext>
            </a:extLst>
          </p:cNvPr>
          <p:cNvSpPr txBox="1"/>
          <p:nvPr/>
        </p:nvSpPr>
        <p:spPr>
          <a:xfrm>
            <a:off x="4184288" y="3207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4D5C1-1322-4EE5-8CBE-94B707AC8C86}"/>
              </a:ext>
            </a:extLst>
          </p:cNvPr>
          <p:cNvSpPr txBox="1"/>
          <p:nvPr/>
        </p:nvSpPr>
        <p:spPr>
          <a:xfrm>
            <a:off x="6258064" y="3290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454664-ECD7-49C7-A99D-DE307932C948}"/>
              </a:ext>
            </a:extLst>
          </p:cNvPr>
          <p:cNvSpPr txBox="1"/>
          <p:nvPr/>
        </p:nvSpPr>
        <p:spPr>
          <a:xfrm>
            <a:off x="6948503" y="47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16C985-33AB-483E-9763-C2443DA646A2}"/>
              </a:ext>
            </a:extLst>
          </p:cNvPr>
          <p:cNvSpPr txBox="1"/>
          <p:nvPr/>
        </p:nvSpPr>
        <p:spPr>
          <a:xfrm>
            <a:off x="5412728" y="5515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4427-7301-4D91-B8B8-9AFD9FBC43F0}"/>
              </a:ext>
            </a:extLst>
          </p:cNvPr>
          <p:cNvSpPr txBox="1"/>
          <p:nvPr/>
        </p:nvSpPr>
        <p:spPr>
          <a:xfrm>
            <a:off x="389106" y="311285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9</a:t>
            </a:r>
          </a:p>
        </p:txBody>
      </p:sp>
    </p:spTree>
    <p:extLst>
      <p:ext uri="{BB962C8B-B14F-4D97-AF65-F5344CB8AC3E}">
        <p14:creationId xmlns:p14="http://schemas.microsoft.com/office/powerpoint/2010/main" val="13089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209</Words>
  <Application>Microsoft Office PowerPoint</Application>
  <PresentationFormat>Widescreen</PresentationFormat>
  <Paragraphs>200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ataollah hosseinzadeh fard</dc:creator>
  <cp:lastModifiedBy>ataollah hosseinzadeh fard</cp:lastModifiedBy>
  <cp:revision>15</cp:revision>
  <dcterms:created xsi:type="dcterms:W3CDTF">2021-12-24T15:16:15Z</dcterms:created>
  <dcterms:modified xsi:type="dcterms:W3CDTF">2021-12-27T11:17:04Z</dcterms:modified>
</cp:coreProperties>
</file>