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7D7-5A70-4646-AD95-2E1A7D79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F8339-B8B7-4B0F-BCA2-C8E90B49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E598-9020-439E-92E6-307803A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C002-C709-4D15-A745-6A0D8786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72E0-A9A1-4818-9B9A-0B12ED9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137-D1DC-4F81-BB9E-09FB039C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99A3-8981-4861-898B-5A583431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1FC4-AEC4-4F2B-87F5-88A69D6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C849-F643-4614-95D1-96697F2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43E4-41A3-4307-8356-35337F5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429E6-57EA-46C2-907C-4FD8571A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CB616-57B4-4A64-9013-2889B779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E161-3395-4F4E-B586-79BB877D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32AB-6DAC-4295-A138-B3CA523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1FD7-8B6D-4C30-AE9C-DB340DAC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6E2-A158-4DE7-B487-6CE9009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F727-9A0E-4B57-B4F9-1DBAC088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4DED-C90C-4D84-B09E-1ADA3D4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7B64-87EC-4CE4-88B5-6A5C9B38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76F4-88DF-4A9D-A1D7-CD30AB9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02C-E6CA-4479-B610-2EB0ECF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EB9D-61B6-49C0-9482-106ED48D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5CB-883E-4C4D-896A-3D857DE3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D3EE-1C44-44C7-96B2-C8E9F8F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3356-B903-4E4A-B470-81A0F421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402-2AC0-481C-8CA6-9305908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F8DF-AC2D-43EC-B0FA-02749B35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896A-380A-484C-B011-D304179D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2F05-5061-4B44-82CA-58011F5E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C568-CA15-480F-8D2D-C42D11A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7072-E146-4CBC-9F2F-351053FC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F25-284A-4A40-BED7-D0EC23C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D0E4-0F2F-4443-A141-33FF0EA5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B052-9837-433D-A82B-E1A46CA1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2C867-AB30-4446-97BA-B47D7F1F8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FEC73-F723-405B-8572-BBCF4F5E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0D4A-BCF0-49B0-90D8-3BF4102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74E2-558F-48B2-8EC3-D648D66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C3B51-5A1E-44D5-957D-8DDCB7A4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5C27-F848-4399-8C2A-78965C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8DA9-EBDB-4831-A385-0EDC1E5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0144C-E6F6-4998-AEEA-E846F5A7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A562-A2FB-451A-BFCE-EAF4DFB9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D084-45D9-43CC-B5E7-8DD4E1DF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7C09-6C5B-417B-9C87-51E7CED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94DB-4881-4472-BCBE-09519DE4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8C6-BAC4-45EC-AF0D-9164FC92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F47C-2231-4BB5-A488-E1A0C8C6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E2A7-86F2-4787-871C-45082F8F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157F-00AB-4701-BF1E-6883E8B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061F-B54A-44C1-BCB9-62A070AB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1173-7202-4585-8187-5244B48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79CA-45AC-44B2-88C1-3C169060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C640-620E-4DB2-8A86-3737DF41A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EFB7-6AAC-4A31-8D6D-7933BE72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2F74-6DBD-4865-90BD-F894084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3EA4-A28C-4780-A3D7-4AF73695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7FD5-5915-4C79-8064-E19FEE8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6052-1A63-464D-9A01-0F2A5DF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6AE3-1C91-42EE-91B0-B01EEF2C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6616-69C7-40A4-9CE2-FD27CA9E1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AA70-DD69-42B6-810A-A36E5145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8E8B-87B8-4AE0-990B-DC187BBE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A1FB8-53A6-4B6C-BDEC-490746CA39E1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4273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D096C-964C-49F1-B630-1C750E6CD45B}"/>
              </a:ext>
            </a:extLst>
          </p:cNvPr>
          <p:cNvSpPr txBox="1"/>
          <p:nvPr/>
        </p:nvSpPr>
        <p:spPr>
          <a:xfrm>
            <a:off x="369651" y="369651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10</a:t>
            </a:r>
          </a:p>
        </p:txBody>
      </p:sp>
    </p:spTree>
    <p:extLst>
      <p:ext uri="{BB962C8B-B14F-4D97-AF65-F5344CB8AC3E}">
        <p14:creationId xmlns:p14="http://schemas.microsoft.com/office/powerpoint/2010/main" val="13089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AA5D47-72C7-4E26-AA61-FE9D93703033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0130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A42553-E12E-4C8E-AD15-A25E78592AD6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5313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E1F734-10A3-4F91-A20D-EF9BD67BEC2C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1555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8937A-AF87-4936-97A7-0689EB0205D2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7145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8785CD-F843-4F26-BC66-B22942DB25C9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184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B9861A-C4CE-47D3-B4FC-9B934FB1D9E3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187350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B99070-AEA9-4258-A3C4-AD276645ADF8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368285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3F40CE-A62F-4573-9D93-A90D3CD30A83}"/>
              </a:ext>
            </a:extLst>
          </p:cNvPr>
          <p:cNvSpPr txBox="1"/>
          <p:nvPr/>
        </p:nvSpPr>
        <p:spPr>
          <a:xfrm>
            <a:off x="369651" y="36965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36031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233</Words>
  <Application>Microsoft Office PowerPoint</Application>
  <PresentationFormat>Widescreen</PresentationFormat>
  <Paragraphs>223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ataollah hosseinzadeh fard</dc:creator>
  <cp:lastModifiedBy>ataollah hosseinzadeh fard</cp:lastModifiedBy>
  <cp:revision>11</cp:revision>
  <dcterms:created xsi:type="dcterms:W3CDTF">2021-12-24T15:16:15Z</dcterms:created>
  <dcterms:modified xsi:type="dcterms:W3CDTF">2021-12-27T11:08:03Z</dcterms:modified>
</cp:coreProperties>
</file>