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591D2-207E-4C3F-BE61-7D192E0E9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D1353-D9CA-4C43-97D3-48DA83434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2564A-B7DD-491E-923C-2E2D87D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2AC9-98FF-4458-9566-41B23627B7D6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2A28F-69D1-4CAC-BA8F-178A1A3C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F2F23-9B01-4E8A-A16C-69F2DEDD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76AF-0F69-485B-80E8-F73F44053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8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E75F-A344-4363-A8C1-3BE59CC4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CA9BC-E947-4D55-B38B-3598B32A4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44F64-A8B9-468C-ADB2-F0F878BD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2AC9-98FF-4458-9566-41B23627B7D6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C3097-C386-440E-AEDE-9C31F055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DFEFC-88E3-498A-93E1-18FE7CCC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76AF-0F69-485B-80E8-F73F44053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63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B8DD0F-4CBD-4F4A-B3DD-71AA4CBC7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BC78E-FEE1-410D-A1DD-2B11F7C1E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4F747-87A3-4581-9660-ADF05244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2AC9-98FF-4458-9566-41B23627B7D6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DD7BC-A04A-4413-8D7A-A6811727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182E5-E3F9-4F75-BC76-5542511E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76AF-0F69-485B-80E8-F73F44053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2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18F25-2D75-4313-B2A6-9D1C289A7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CDE4-DB8E-4260-9673-A539FBFE3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B998B-56D2-4C4F-B307-101A49C8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2AC9-98FF-4458-9566-41B23627B7D6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83560-7011-4724-BA89-DD0437C6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D2A98-ADDD-4F0D-B224-3B936443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76AF-0F69-485B-80E8-F73F44053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8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95A7-8742-474D-A4E5-1054079A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030F5-4A5A-4F0B-9683-9D652F3E6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136D7-7467-41C8-AD2A-83209291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2AC9-98FF-4458-9566-41B23627B7D6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DFC94-C3E1-411A-89EA-83BF1FD7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558D8-925D-442E-9E93-BC4CC3126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76AF-0F69-485B-80E8-F73F44053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7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EC84-0925-4413-B200-082DA132F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344B4-9F22-4362-8BD8-DEB5E0223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26DC7-5A62-45BD-BDCB-EA48CCE8D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ED413-3E2A-464B-8595-DC421C74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2AC9-98FF-4458-9566-41B23627B7D6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2B7B0-8BFC-445A-8058-D6E569F5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7E8BD-7AE9-4CD8-A341-9E33B46D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76AF-0F69-485B-80E8-F73F44053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3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912A-F4F3-4E7D-BCEB-A46DFA0C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63A25-1EE2-4595-B08E-4865B1F68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1C95F-AA7B-4EA3-BAF4-2EFF726B7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5EB23-FFB5-4B13-9B16-0BEEA3261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23CA3-4CF8-41D2-9D68-F6398252E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37DF73-6FCE-44CF-AFC5-798C8E85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2AC9-98FF-4458-9566-41B23627B7D6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2A1CAF-71B2-4BEB-9261-67B3CC3D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2216FF-2414-4350-8B60-7E0911EC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76AF-0F69-485B-80E8-F73F44053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5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48227-7BC2-4A7C-91C3-B67BF58A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920FC5-DA1E-498A-81DD-8E1A42DF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2AC9-98FF-4458-9566-41B23627B7D6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579A5-4591-4830-8E03-37469730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0F6DA-8026-406A-95AF-A059206F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76AF-0F69-485B-80E8-F73F44053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4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5FB23-BDD2-497F-98DC-D6D559BD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2AC9-98FF-4458-9566-41B23627B7D6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CA3DF-5A73-483A-88E7-977D937D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0A448-FB7A-4A36-8550-09864C8D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76AF-0F69-485B-80E8-F73F44053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4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1DAC1-9DCC-4DD3-9701-2E6F5EC7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A94AD-5B3F-4105-AA91-63B423F32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A4BA1-A170-4B28-AEBB-5D045DB41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3CB30-B722-4277-90BE-42AF681AC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2AC9-98FF-4458-9566-41B23627B7D6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65465-FB37-461B-8329-ECAF8ABC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D0169-4906-4768-96B9-753740DF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76AF-0F69-485B-80E8-F73F44053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2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5DA8-137A-4CAF-8E2D-7C6F0B3BA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4A7375-6D26-454B-B441-070DF2D9B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2F9DC-69D1-4EF3-8F22-DFA4B9C59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574FE-D1E4-4EDC-8B04-B5BFABDB3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2AC9-98FF-4458-9566-41B23627B7D6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82BA5-988A-4A18-8FC6-5F1E6423D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10975-3CDD-4D6B-880C-3E6FC489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76AF-0F69-485B-80E8-F73F44053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9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15909-7B9D-4174-B0C6-5F195C69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48EEB-7E5D-4BD2-BDA7-35D1B7547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83807-E300-4D84-A300-4B7F942A4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E2AC9-98FF-4458-9566-41B23627B7D6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5A5A3-C22C-48B6-9529-D15E2B097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5A5CF-C85C-490C-9E62-8FC75DE46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B76AF-0F69-485B-80E8-F73F44053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5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1331A7A-3C5E-4AB6-A41A-C8C50B247831}"/>
              </a:ext>
            </a:extLst>
          </p:cNvPr>
          <p:cNvSpPr/>
          <p:nvPr/>
        </p:nvSpPr>
        <p:spPr>
          <a:xfrm>
            <a:off x="505839" y="2908569"/>
            <a:ext cx="875490" cy="83657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78C97C-B579-40CF-A26C-00C1A100481C}"/>
              </a:ext>
            </a:extLst>
          </p:cNvPr>
          <p:cNvSpPr/>
          <p:nvPr/>
        </p:nvSpPr>
        <p:spPr>
          <a:xfrm>
            <a:off x="1708827" y="1480225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9B4C3E-5A9C-468C-A064-29E920F0E357}"/>
              </a:ext>
            </a:extLst>
          </p:cNvPr>
          <p:cNvSpPr/>
          <p:nvPr/>
        </p:nvSpPr>
        <p:spPr>
          <a:xfrm>
            <a:off x="1708827" y="4346644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69A48A-AA3C-4D99-976A-8B213895C3C9}"/>
              </a:ext>
            </a:extLst>
          </p:cNvPr>
          <p:cNvSpPr/>
          <p:nvPr/>
        </p:nvSpPr>
        <p:spPr>
          <a:xfrm>
            <a:off x="2934511" y="2908569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59097A-373D-411A-803F-8904AFCB55D7}"/>
              </a:ext>
            </a:extLst>
          </p:cNvPr>
          <p:cNvSpPr/>
          <p:nvPr/>
        </p:nvSpPr>
        <p:spPr>
          <a:xfrm>
            <a:off x="4442298" y="4346641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C42850-4B66-4BEF-88C0-135CF1121BDB}"/>
              </a:ext>
            </a:extLst>
          </p:cNvPr>
          <p:cNvSpPr/>
          <p:nvPr/>
        </p:nvSpPr>
        <p:spPr>
          <a:xfrm>
            <a:off x="4442298" y="1480224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112798-17F1-41CD-BE88-65FEC4709723}"/>
              </a:ext>
            </a:extLst>
          </p:cNvPr>
          <p:cNvSpPr/>
          <p:nvPr/>
        </p:nvSpPr>
        <p:spPr>
          <a:xfrm>
            <a:off x="5940359" y="2908569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12DEF4-AD9E-4ADE-9179-B86A71A68B74}"/>
              </a:ext>
            </a:extLst>
          </p:cNvPr>
          <p:cNvSpPr/>
          <p:nvPr/>
        </p:nvSpPr>
        <p:spPr>
          <a:xfrm>
            <a:off x="7289260" y="1480224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221F6A-A2F5-457B-8625-6A4AADAD1366}"/>
              </a:ext>
            </a:extLst>
          </p:cNvPr>
          <p:cNvSpPr/>
          <p:nvPr/>
        </p:nvSpPr>
        <p:spPr>
          <a:xfrm>
            <a:off x="7289260" y="4346640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B20AE8-3D9C-416B-99FE-1694A9A6E8E6}"/>
              </a:ext>
            </a:extLst>
          </p:cNvPr>
          <p:cNvSpPr/>
          <p:nvPr/>
        </p:nvSpPr>
        <p:spPr>
          <a:xfrm>
            <a:off x="8654377" y="2908569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CF91DD-25AF-4664-92E3-C83ADEAC7476}"/>
              </a:ext>
            </a:extLst>
          </p:cNvPr>
          <p:cNvSpPr/>
          <p:nvPr/>
        </p:nvSpPr>
        <p:spPr>
          <a:xfrm>
            <a:off x="10635575" y="2908569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36A4C2-F47A-4AE2-8640-D6899FA15E19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253116" y="2194290"/>
            <a:ext cx="583924" cy="836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A580BC-4D16-47B2-BE93-A498AA2AAA92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1381329" y="3326859"/>
            <a:ext cx="1553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EC4E92-43E5-4F62-81BF-E0D00A7B196E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1253116" y="3622634"/>
            <a:ext cx="583924" cy="846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B03C38-6375-471C-9439-A3CF09E4C08B}"/>
              </a:ext>
            </a:extLst>
          </p:cNvPr>
          <p:cNvCxnSpPr>
            <a:stCxn id="5" idx="6"/>
            <a:endCxn id="9" idx="2"/>
          </p:cNvCxnSpPr>
          <p:nvPr/>
        </p:nvCxnSpPr>
        <p:spPr>
          <a:xfrm flipV="1">
            <a:off x="2584317" y="1898514"/>
            <a:ext cx="18579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BEF5950-5DCB-4674-B505-E845DA3C87F1}"/>
              </a:ext>
            </a:extLst>
          </p:cNvPr>
          <p:cNvCxnSpPr>
            <a:stCxn id="5" idx="5"/>
            <a:endCxn id="10" idx="1"/>
          </p:cNvCxnSpPr>
          <p:nvPr/>
        </p:nvCxnSpPr>
        <p:spPr>
          <a:xfrm>
            <a:off x="2456104" y="2194290"/>
            <a:ext cx="3612468" cy="836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B9BC9C-B534-4A72-BB60-EFD578251861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146572" y="2316804"/>
            <a:ext cx="916152" cy="714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59D16B-C04D-4B3B-84F5-E3C84B2686CE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3810001" y="3326859"/>
            <a:ext cx="21303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3E0275-7B94-43F0-BDBD-F6A6EDC00E5E}"/>
              </a:ext>
            </a:extLst>
          </p:cNvPr>
          <p:cNvCxnSpPr>
            <a:cxnSpLocks/>
            <a:stCxn id="6" idx="0"/>
            <a:endCxn id="7" idx="3"/>
          </p:cNvCxnSpPr>
          <p:nvPr/>
        </p:nvCxnSpPr>
        <p:spPr>
          <a:xfrm flipV="1">
            <a:off x="2146572" y="3622634"/>
            <a:ext cx="916152" cy="724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EDF691-B1D6-4702-BBF0-968D7F3DFFCA}"/>
              </a:ext>
            </a:extLst>
          </p:cNvPr>
          <p:cNvCxnSpPr>
            <a:stCxn id="6" idx="7"/>
            <a:endCxn id="10" idx="3"/>
          </p:cNvCxnSpPr>
          <p:nvPr/>
        </p:nvCxnSpPr>
        <p:spPr>
          <a:xfrm flipV="1">
            <a:off x="2456104" y="3622634"/>
            <a:ext cx="3612468" cy="846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94CA3AE-4624-42D1-BB26-8E503E094A05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2584317" y="4764931"/>
            <a:ext cx="1857981" cy="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E54AB3-1A61-4477-80E0-C5D7C3C5F859}"/>
              </a:ext>
            </a:extLst>
          </p:cNvPr>
          <p:cNvCxnSpPr>
            <a:stCxn id="8" idx="7"/>
            <a:endCxn id="10" idx="4"/>
          </p:cNvCxnSpPr>
          <p:nvPr/>
        </p:nvCxnSpPr>
        <p:spPr>
          <a:xfrm flipV="1">
            <a:off x="5189575" y="3745148"/>
            <a:ext cx="1188529" cy="724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816E295-33ED-4838-A9C1-7051551EE2BD}"/>
              </a:ext>
            </a:extLst>
          </p:cNvPr>
          <p:cNvCxnSpPr>
            <a:endCxn id="12" idx="2"/>
          </p:cNvCxnSpPr>
          <p:nvPr/>
        </p:nvCxnSpPr>
        <p:spPr>
          <a:xfrm>
            <a:off x="5189575" y="4764929"/>
            <a:ext cx="20996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5934357-766F-4E99-B392-E66665188A68}"/>
              </a:ext>
            </a:extLst>
          </p:cNvPr>
          <p:cNvCxnSpPr>
            <a:stCxn id="9" idx="6"/>
            <a:endCxn id="11" idx="2"/>
          </p:cNvCxnSpPr>
          <p:nvPr/>
        </p:nvCxnSpPr>
        <p:spPr>
          <a:xfrm>
            <a:off x="5317788" y="1898514"/>
            <a:ext cx="19714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0E4BA6A-4996-4641-B31E-7516F7BA7EBF}"/>
              </a:ext>
            </a:extLst>
          </p:cNvPr>
          <p:cNvCxnSpPr>
            <a:stCxn id="10" idx="7"/>
            <a:endCxn id="11" idx="3"/>
          </p:cNvCxnSpPr>
          <p:nvPr/>
        </p:nvCxnSpPr>
        <p:spPr>
          <a:xfrm flipV="1">
            <a:off x="6687636" y="2194289"/>
            <a:ext cx="729837" cy="836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40D6166-71B9-4CA9-A5D0-BF095B5A4B55}"/>
              </a:ext>
            </a:extLst>
          </p:cNvPr>
          <p:cNvCxnSpPr>
            <a:stCxn id="10" idx="6"/>
            <a:endCxn id="14" idx="2"/>
          </p:cNvCxnSpPr>
          <p:nvPr/>
        </p:nvCxnSpPr>
        <p:spPr>
          <a:xfrm>
            <a:off x="6815849" y="3326859"/>
            <a:ext cx="1838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89D57F4-7113-4B49-A255-F72B4001C315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6687636" y="3622634"/>
            <a:ext cx="729837" cy="846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AB5D1AF-C6B0-44DC-8472-8E9C542EB5B8}"/>
              </a:ext>
            </a:extLst>
          </p:cNvPr>
          <p:cNvCxnSpPr>
            <a:stCxn id="12" idx="7"/>
            <a:endCxn id="14" idx="3"/>
          </p:cNvCxnSpPr>
          <p:nvPr/>
        </p:nvCxnSpPr>
        <p:spPr>
          <a:xfrm flipV="1">
            <a:off x="8036537" y="3622634"/>
            <a:ext cx="746053" cy="846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F24B70-CBEB-4E9F-A045-C60F2C0A99C5}"/>
              </a:ext>
            </a:extLst>
          </p:cNvPr>
          <p:cNvCxnSpPr>
            <a:stCxn id="12" idx="6"/>
            <a:endCxn id="15" idx="3"/>
          </p:cNvCxnSpPr>
          <p:nvPr/>
        </p:nvCxnSpPr>
        <p:spPr>
          <a:xfrm flipV="1">
            <a:off x="8164750" y="3622634"/>
            <a:ext cx="2599038" cy="1142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F9AE77-160E-4299-9B02-48C0ABBB2A73}"/>
              </a:ext>
            </a:extLst>
          </p:cNvPr>
          <p:cNvCxnSpPr>
            <a:stCxn id="14" idx="1"/>
            <a:endCxn id="11" idx="5"/>
          </p:cNvCxnSpPr>
          <p:nvPr/>
        </p:nvCxnSpPr>
        <p:spPr>
          <a:xfrm flipH="1" flipV="1">
            <a:off x="8036537" y="2194289"/>
            <a:ext cx="746053" cy="836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63F1069-F55A-461A-B91C-8B7737B0769A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9529867" y="3326859"/>
            <a:ext cx="1105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F46C30-C19D-40C9-AC10-B961CF2D2FAC}"/>
              </a:ext>
            </a:extLst>
          </p:cNvPr>
          <p:cNvCxnSpPr>
            <a:stCxn id="11" idx="6"/>
            <a:endCxn id="15" idx="1"/>
          </p:cNvCxnSpPr>
          <p:nvPr/>
        </p:nvCxnSpPr>
        <p:spPr>
          <a:xfrm>
            <a:off x="8164750" y="1898514"/>
            <a:ext cx="2599038" cy="1132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0117C3B-3640-40C0-98ED-20364C3B4986}"/>
              </a:ext>
            </a:extLst>
          </p:cNvPr>
          <p:cNvSpPr txBox="1"/>
          <p:nvPr/>
        </p:nvSpPr>
        <p:spPr>
          <a:xfrm>
            <a:off x="505839" y="447472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ECE126-AAC5-4318-8DB6-5D2CD09D9161}"/>
              </a:ext>
            </a:extLst>
          </p:cNvPr>
          <p:cNvSpPr txBox="1"/>
          <p:nvPr/>
        </p:nvSpPr>
        <p:spPr>
          <a:xfrm>
            <a:off x="1021404" y="59630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</a:t>
            </a:r>
          </a:p>
        </p:txBody>
      </p:sp>
    </p:spTree>
    <p:extLst>
      <p:ext uri="{BB962C8B-B14F-4D97-AF65-F5344CB8AC3E}">
        <p14:creationId xmlns:p14="http://schemas.microsoft.com/office/powerpoint/2010/main" val="4125545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1C12DEF4-AD9E-4ADE-9179-B86A71A68B74}"/>
              </a:ext>
            </a:extLst>
          </p:cNvPr>
          <p:cNvSpPr/>
          <p:nvPr/>
        </p:nvSpPr>
        <p:spPr>
          <a:xfrm>
            <a:off x="7289260" y="1480224"/>
            <a:ext cx="875490" cy="83657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CF91DD-25AF-4664-92E3-C83ADEAC7476}"/>
              </a:ext>
            </a:extLst>
          </p:cNvPr>
          <p:cNvSpPr/>
          <p:nvPr/>
        </p:nvSpPr>
        <p:spPr>
          <a:xfrm>
            <a:off x="10635575" y="2908569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F46C30-C19D-40C9-AC10-B961CF2D2FAC}"/>
              </a:ext>
            </a:extLst>
          </p:cNvPr>
          <p:cNvCxnSpPr>
            <a:stCxn id="11" idx="6"/>
            <a:endCxn id="15" idx="1"/>
          </p:cNvCxnSpPr>
          <p:nvPr/>
        </p:nvCxnSpPr>
        <p:spPr>
          <a:xfrm>
            <a:off x="8164750" y="1898514"/>
            <a:ext cx="2599038" cy="1132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0117C3B-3640-40C0-98ED-20364C3B4986}"/>
              </a:ext>
            </a:extLst>
          </p:cNvPr>
          <p:cNvSpPr txBox="1"/>
          <p:nvPr/>
        </p:nvSpPr>
        <p:spPr>
          <a:xfrm>
            <a:off x="505839" y="447472"/>
            <a:ext cx="889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ECE126-AAC5-4318-8DB6-5D2CD09D9161}"/>
              </a:ext>
            </a:extLst>
          </p:cNvPr>
          <p:cNvSpPr txBox="1"/>
          <p:nvPr/>
        </p:nvSpPr>
        <p:spPr>
          <a:xfrm>
            <a:off x="1021404" y="5963055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– G – D - A – B – H – E – I – F - C</a:t>
            </a:r>
          </a:p>
        </p:txBody>
      </p:sp>
    </p:spTree>
    <p:extLst>
      <p:ext uri="{BB962C8B-B14F-4D97-AF65-F5344CB8AC3E}">
        <p14:creationId xmlns:p14="http://schemas.microsoft.com/office/powerpoint/2010/main" val="3605482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E0CF91DD-25AF-4664-92E3-C83ADEAC7476}"/>
              </a:ext>
            </a:extLst>
          </p:cNvPr>
          <p:cNvSpPr/>
          <p:nvPr/>
        </p:nvSpPr>
        <p:spPr>
          <a:xfrm>
            <a:off x="10635575" y="2908569"/>
            <a:ext cx="875490" cy="83657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0117C3B-3640-40C0-98ED-20364C3B4986}"/>
              </a:ext>
            </a:extLst>
          </p:cNvPr>
          <p:cNvSpPr txBox="1"/>
          <p:nvPr/>
        </p:nvSpPr>
        <p:spPr>
          <a:xfrm>
            <a:off x="505839" y="447472"/>
            <a:ext cx="889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ECE126-AAC5-4318-8DB6-5D2CD09D9161}"/>
              </a:ext>
            </a:extLst>
          </p:cNvPr>
          <p:cNvSpPr txBox="1"/>
          <p:nvPr/>
        </p:nvSpPr>
        <p:spPr>
          <a:xfrm>
            <a:off x="1021404" y="5963055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– G – D - A – B – H – E – I – F – C - T</a:t>
            </a:r>
          </a:p>
        </p:txBody>
      </p:sp>
    </p:spTree>
    <p:extLst>
      <p:ext uri="{BB962C8B-B14F-4D97-AF65-F5344CB8AC3E}">
        <p14:creationId xmlns:p14="http://schemas.microsoft.com/office/powerpoint/2010/main" val="389268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378C97C-B579-40CF-A26C-00C1A100481C}"/>
              </a:ext>
            </a:extLst>
          </p:cNvPr>
          <p:cNvSpPr/>
          <p:nvPr/>
        </p:nvSpPr>
        <p:spPr>
          <a:xfrm>
            <a:off x="1708827" y="1480225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9B4C3E-5A9C-468C-A064-29E920F0E357}"/>
              </a:ext>
            </a:extLst>
          </p:cNvPr>
          <p:cNvSpPr/>
          <p:nvPr/>
        </p:nvSpPr>
        <p:spPr>
          <a:xfrm>
            <a:off x="1708827" y="4346644"/>
            <a:ext cx="875490" cy="83657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69A48A-AA3C-4D99-976A-8B213895C3C9}"/>
              </a:ext>
            </a:extLst>
          </p:cNvPr>
          <p:cNvSpPr/>
          <p:nvPr/>
        </p:nvSpPr>
        <p:spPr>
          <a:xfrm>
            <a:off x="2934511" y="2908569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59097A-373D-411A-803F-8904AFCB55D7}"/>
              </a:ext>
            </a:extLst>
          </p:cNvPr>
          <p:cNvSpPr/>
          <p:nvPr/>
        </p:nvSpPr>
        <p:spPr>
          <a:xfrm>
            <a:off x="4442298" y="4346641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C42850-4B66-4BEF-88C0-135CF1121BDB}"/>
              </a:ext>
            </a:extLst>
          </p:cNvPr>
          <p:cNvSpPr/>
          <p:nvPr/>
        </p:nvSpPr>
        <p:spPr>
          <a:xfrm>
            <a:off x="4442298" y="1480224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112798-17F1-41CD-BE88-65FEC4709723}"/>
              </a:ext>
            </a:extLst>
          </p:cNvPr>
          <p:cNvSpPr/>
          <p:nvPr/>
        </p:nvSpPr>
        <p:spPr>
          <a:xfrm>
            <a:off x="5940359" y="2908569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12DEF4-AD9E-4ADE-9179-B86A71A68B74}"/>
              </a:ext>
            </a:extLst>
          </p:cNvPr>
          <p:cNvSpPr/>
          <p:nvPr/>
        </p:nvSpPr>
        <p:spPr>
          <a:xfrm>
            <a:off x="7289260" y="1480224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221F6A-A2F5-457B-8625-6A4AADAD1366}"/>
              </a:ext>
            </a:extLst>
          </p:cNvPr>
          <p:cNvSpPr/>
          <p:nvPr/>
        </p:nvSpPr>
        <p:spPr>
          <a:xfrm>
            <a:off x="7289260" y="4346640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B20AE8-3D9C-416B-99FE-1694A9A6E8E6}"/>
              </a:ext>
            </a:extLst>
          </p:cNvPr>
          <p:cNvSpPr/>
          <p:nvPr/>
        </p:nvSpPr>
        <p:spPr>
          <a:xfrm>
            <a:off x="8654377" y="2908569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CF91DD-25AF-4664-92E3-C83ADEAC7476}"/>
              </a:ext>
            </a:extLst>
          </p:cNvPr>
          <p:cNvSpPr/>
          <p:nvPr/>
        </p:nvSpPr>
        <p:spPr>
          <a:xfrm>
            <a:off x="10635575" y="2908569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B03C38-6375-471C-9439-A3CF09E4C08B}"/>
              </a:ext>
            </a:extLst>
          </p:cNvPr>
          <p:cNvCxnSpPr>
            <a:stCxn id="5" idx="6"/>
            <a:endCxn id="9" idx="2"/>
          </p:cNvCxnSpPr>
          <p:nvPr/>
        </p:nvCxnSpPr>
        <p:spPr>
          <a:xfrm flipV="1">
            <a:off x="2584317" y="1898514"/>
            <a:ext cx="18579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BEF5950-5DCB-4674-B505-E845DA3C87F1}"/>
              </a:ext>
            </a:extLst>
          </p:cNvPr>
          <p:cNvCxnSpPr>
            <a:stCxn id="5" idx="5"/>
            <a:endCxn id="10" idx="1"/>
          </p:cNvCxnSpPr>
          <p:nvPr/>
        </p:nvCxnSpPr>
        <p:spPr>
          <a:xfrm>
            <a:off x="2456104" y="2194290"/>
            <a:ext cx="3612468" cy="836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B9BC9C-B534-4A72-BB60-EFD578251861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146572" y="2316804"/>
            <a:ext cx="916152" cy="714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59D16B-C04D-4B3B-84F5-E3C84B2686CE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3810001" y="3326859"/>
            <a:ext cx="21303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3E0275-7B94-43F0-BDBD-F6A6EDC00E5E}"/>
              </a:ext>
            </a:extLst>
          </p:cNvPr>
          <p:cNvCxnSpPr>
            <a:cxnSpLocks/>
            <a:stCxn id="6" idx="0"/>
            <a:endCxn id="7" idx="3"/>
          </p:cNvCxnSpPr>
          <p:nvPr/>
        </p:nvCxnSpPr>
        <p:spPr>
          <a:xfrm flipV="1">
            <a:off x="2146572" y="3622634"/>
            <a:ext cx="916152" cy="724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EDF691-B1D6-4702-BBF0-968D7F3DFFCA}"/>
              </a:ext>
            </a:extLst>
          </p:cNvPr>
          <p:cNvCxnSpPr>
            <a:stCxn id="6" idx="7"/>
            <a:endCxn id="10" idx="3"/>
          </p:cNvCxnSpPr>
          <p:nvPr/>
        </p:nvCxnSpPr>
        <p:spPr>
          <a:xfrm flipV="1">
            <a:off x="2456104" y="3622634"/>
            <a:ext cx="3612468" cy="846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94CA3AE-4624-42D1-BB26-8E503E094A05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2584317" y="4764931"/>
            <a:ext cx="1857981" cy="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E54AB3-1A61-4477-80E0-C5D7C3C5F859}"/>
              </a:ext>
            </a:extLst>
          </p:cNvPr>
          <p:cNvCxnSpPr>
            <a:stCxn id="8" idx="7"/>
            <a:endCxn id="10" idx="4"/>
          </p:cNvCxnSpPr>
          <p:nvPr/>
        </p:nvCxnSpPr>
        <p:spPr>
          <a:xfrm flipV="1">
            <a:off x="5189575" y="3745148"/>
            <a:ext cx="1188529" cy="724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816E295-33ED-4838-A9C1-7051551EE2BD}"/>
              </a:ext>
            </a:extLst>
          </p:cNvPr>
          <p:cNvCxnSpPr>
            <a:endCxn id="12" idx="2"/>
          </p:cNvCxnSpPr>
          <p:nvPr/>
        </p:nvCxnSpPr>
        <p:spPr>
          <a:xfrm>
            <a:off x="5189575" y="4764929"/>
            <a:ext cx="20996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5934357-766F-4E99-B392-E66665188A68}"/>
              </a:ext>
            </a:extLst>
          </p:cNvPr>
          <p:cNvCxnSpPr>
            <a:stCxn id="9" idx="6"/>
            <a:endCxn id="11" idx="2"/>
          </p:cNvCxnSpPr>
          <p:nvPr/>
        </p:nvCxnSpPr>
        <p:spPr>
          <a:xfrm>
            <a:off x="5317788" y="1898514"/>
            <a:ext cx="19714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0E4BA6A-4996-4641-B31E-7516F7BA7EBF}"/>
              </a:ext>
            </a:extLst>
          </p:cNvPr>
          <p:cNvCxnSpPr>
            <a:stCxn id="10" idx="7"/>
            <a:endCxn id="11" idx="3"/>
          </p:cNvCxnSpPr>
          <p:nvPr/>
        </p:nvCxnSpPr>
        <p:spPr>
          <a:xfrm flipV="1">
            <a:off x="6687636" y="2194289"/>
            <a:ext cx="729837" cy="836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40D6166-71B9-4CA9-A5D0-BF095B5A4B55}"/>
              </a:ext>
            </a:extLst>
          </p:cNvPr>
          <p:cNvCxnSpPr>
            <a:stCxn id="10" idx="6"/>
            <a:endCxn id="14" idx="2"/>
          </p:cNvCxnSpPr>
          <p:nvPr/>
        </p:nvCxnSpPr>
        <p:spPr>
          <a:xfrm>
            <a:off x="6815849" y="3326859"/>
            <a:ext cx="1838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89D57F4-7113-4B49-A255-F72B4001C315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6687636" y="3622634"/>
            <a:ext cx="729837" cy="846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AB5D1AF-C6B0-44DC-8472-8E9C542EB5B8}"/>
              </a:ext>
            </a:extLst>
          </p:cNvPr>
          <p:cNvCxnSpPr>
            <a:stCxn id="12" idx="7"/>
            <a:endCxn id="14" idx="3"/>
          </p:cNvCxnSpPr>
          <p:nvPr/>
        </p:nvCxnSpPr>
        <p:spPr>
          <a:xfrm flipV="1">
            <a:off x="8036537" y="3622634"/>
            <a:ext cx="746053" cy="846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F24B70-CBEB-4E9F-A045-C60F2C0A99C5}"/>
              </a:ext>
            </a:extLst>
          </p:cNvPr>
          <p:cNvCxnSpPr>
            <a:stCxn id="12" idx="6"/>
            <a:endCxn id="15" idx="3"/>
          </p:cNvCxnSpPr>
          <p:nvPr/>
        </p:nvCxnSpPr>
        <p:spPr>
          <a:xfrm flipV="1">
            <a:off x="8164750" y="3622634"/>
            <a:ext cx="2599038" cy="1142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F9AE77-160E-4299-9B02-48C0ABBB2A73}"/>
              </a:ext>
            </a:extLst>
          </p:cNvPr>
          <p:cNvCxnSpPr>
            <a:stCxn id="14" idx="1"/>
            <a:endCxn id="11" idx="5"/>
          </p:cNvCxnSpPr>
          <p:nvPr/>
        </p:nvCxnSpPr>
        <p:spPr>
          <a:xfrm flipH="1" flipV="1">
            <a:off x="8036537" y="2194289"/>
            <a:ext cx="746053" cy="836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63F1069-F55A-461A-B91C-8B7737B0769A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9529867" y="3326859"/>
            <a:ext cx="1105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F46C30-C19D-40C9-AC10-B961CF2D2FAC}"/>
              </a:ext>
            </a:extLst>
          </p:cNvPr>
          <p:cNvCxnSpPr>
            <a:stCxn id="11" idx="6"/>
            <a:endCxn id="15" idx="1"/>
          </p:cNvCxnSpPr>
          <p:nvPr/>
        </p:nvCxnSpPr>
        <p:spPr>
          <a:xfrm>
            <a:off x="8164750" y="1898514"/>
            <a:ext cx="2599038" cy="1132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0117C3B-3640-40C0-98ED-20364C3B4986}"/>
              </a:ext>
            </a:extLst>
          </p:cNvPr>
          <p:cNvSpPr txBox="1"/>
          <p:nvPr/>
        </p:nvSpPr>
        <p:spPr>
          <a:xfrm>
            <a:off x="505839" y="447472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ECE126-AAC5-4318-8DB6-5D2CD09D9161}"/>
              </a:ext>
            </a:extLst>
          </p:cNvPr>
          <p:cNvSpPr txBox="1"/>
          <p:nvPr/>
        </p:nvSpPr>
        <p:spPr>
          <a:xfrm>
            <a:off x="1021404" y="596305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- G </a:t>
            </a:r>
          </a:p>
        </p:txBody>
      </p:sp>
    </p:spTree>
    <p:extLst>
      <p:ext uri="{BB962C8B-B14F-4D97-AF65-F5344CB8AC3E}">
        <p14:creationId xmlns:p14="http://schemas.microsoft.com/office/powerpoint/2010/main" val="417788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378C97C-B579-40CF-A26C-00C1A100481C}"/>
              </a:ext>
            </a:extLst>
          </p:cNvPr>
          <p:cNvSpPr/>
          <p:nvPr/>
        </p:nvSpPr>
        <p:spPr>
          <a:xfrm>
            <a:off x="1708827" y="1480225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69A48A-AA3C-4D99-976A-8B213895C3C9}"/>
              </a:ext>
            </a:extLst>
          </p:cNvPr>
          <p:cNvSpPr/>
          <p:nvPr/>
        </p:nvSpPr>
        <p:spPr>
          <a:xfrm>
            <a:off x="2934511" y="2908569"/>
            <a:ext cx="875490" cy="83657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59097A-373D-411A-803F-8904AFCB55D7}"/>
              </a:ext>
            </a:extLst>
          </p:cNvPr>
          <p:cNvSpPr/>
          <p:nvPr/>
        </p:nvSpPr>
        <p:spPr>
          <a:xfrm>
            <a:off x="4442298" y="4346641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C42850-4B66-4BEF-88C0-135CF1121BDB}"/>
              </a:ext>
            </a:extLst>
          </p:cNvPr>
          <p:cNvSpPr/>
          <p:nvPr/>
        </p:nvSpPr>
        <p:spPr>
          <a:xfrm>
            <a:off x="4442298" y="1480224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112798-17F1-41CD-BE88-65FEC4709723}"/>
              </a:ext>
            </a:extLst>
          </p:cNvPr>
          <p:cNvSpPr/>
          <p:nvPr/>
        </p:nvSpPr>
        <p:spPr>
          <a:xfrm>
            <a:off x="5940359" y="2908569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12DEF4-AD9E-4ADE-9179-B86A71A68B74}"/>
              </a:ext>
            </a:extLst>
          </p:cNvPr>
          <p:cNvSpPr/>
          <p:nvPr/>
        </p:nvSpPr>
        <p:spPr>
          <a:xfrm>
            <a:off x="7289260" y="1480224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221F6A-A2F5-457B-8625-6A4AADAD1366}"/>
              </a:ext>
            </a:extLst>
          </p:cNvPr>
          <p:cNvSpPr/>
          <p:nvPr/>
        </p:nvSpPr>
        <p:spPr>
          <a:xfrm>
            <a:off x="7289260" y="4346640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B20AE8-3D9C-416B-99FE-1694A9A6E8E6}"/>
              </a:ext>
            </a:extLst>
          </p:cNvPr>
          <p:cNvSpPr/>
          <p:nvPr/>
        </p:nvSpPr>
        <p:spPr>
          <a:xfrm>
            <a:off x="8654377" y="2908569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CF91DD-25AF-4664-92E3-C83ADEAC7476}"/>
              </a:ext>
            </a:extLst>
          </p:cNvPr>
          <p:cNvSpPr/>
          <p:nvPr/>
        </p:nvSpPr>
        <p:spPr>
          <a:xfrm>
            <a:off x="10635575" y="2908569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B03C38-6375-471C-9439-A3CF09E4C08B}"/>
              </a:ext>
            </a:extLst>
          </p:cNvPr>
          <p:cNvCxnSpPr>
            <a:stCxn id="5" idx="6"/>
            <a:endCxn id="9" idx="2"/>
          </p:cNvCxnSpPr>
          <p:nvPr/>
        </p:nvCxnSpPr>
        <p:spPr>
          <a:xfrm flipV="1">
            <a:off x="2584317" y="1898514"/>
            <a:ext cx="18579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BEF5950-5DCB-4674-B505-E845DA3C87F1}"/>
              </a:ext>
            </a:extLst>
          </p:cNvPr>
          <p:cNvCxnSpPr>
            <a:stCxn id="5" idx="5"/>
            <a:endCxn id="10" idx="1"/>
          </p:cNvCxnSpPr>
          <p:nvPr/>
        </p:nvCxnSpPr>
        <p:spPr>
          <a:xfrm>
            <a:off x="2456104" y="2194290"/>
            <a:ext cx="3612468" cy="836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B9BC9C-B534-4A72-BB60-EFD578251861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146572" y="2316804"/>
            <a:ext cx="916152" cy="714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59D16B-C04D-4B3B-84F5-E3C84B2686CE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3810001" y="3326859"/>
            <a:ext cx="21303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E54AB3-1A61-4477-80E0-C5D7C3C5F859}"/>
              </a:ext>
            </a:extLst>
          </p:cNvPr>
          <p:cNvCxnSpPr>
            <a:stCxn id="8" idx="7"/>
            <a:endCxn id="10" idx="4"/>
          </p:cNvCxnSpPr>
          <p:nvPr/>
        </p:nvCxnSpPr>
        <p:spPr>
          <a:xfrm flipV="1">
            <a:off x="5189575" y="3745148"/>
            <a:ext cx="1188529" cy="724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816E295-33ED-4838-A9C1-7051551EE2BD}"/>
              </a:ext>
            </a:extLst>
          </p:cNvPr>
          <p:cNvCxnSpPr>
            <a:endCxn id="12" idx="2"/>
          </p:cNvCxnSpPr>
          <p:nvPr/>
        </p:nvCxnSpPr>
        <p:spPr>
          <a:xfrm>
            <a:off x="5189575" y="4764929"/>
            <a:ext cx="20996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5934357-766F-4E99-B392-E66665188A68}"/>
              </a:ext>
            </a:extLst>
          </p:cNvPr>
          <p:cNvCxnSpPr>
            <a:stCxn id="9" idx="6"/>
            <a:endCxn id="11" idx="2"/>
          </p:cNvCxnSpPr>
          <p:nvPr/>
        </p:nvCxnSpPr>
        <p:spPr>
          <a:xfrm>
            <a:off x="5317788" y="1898514"/>
            <a:ext cx="19714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0E4BA6A-4996-4641-B31E-7516F7BA7EBF}"/>
              </a:ext>
            </a:extLst>
          </p:cNvPr>
          <p:cNvCxnSpPr>
            <a:stCxn id="10" idx="7"/>
            <a:endCxn id="11" idx="3"/>
          </p:cNvCxnSpPr>
          <p:nvPr/>
        </p:nvCxnSpPr>
        <p:spPr>
          <a:xfrm flipV="1">
            <a:off x="6687636" y="2194289"/>
            <a:ext cx="729837" cy="836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40D6166-71B9-4CA9-A5D0-BF095B5A4B55}"/>
              </a:ext>
            </a:extLst>
          </p:cNvPr>
          <p:cNvCxnSpPr>
            <a:stCxn id="10" idx="6"/>
            <a:endCxn id="14" idx="2"/>
          </p:cNvCxnSpPr>
          <p:nvPr/>
        </p:nvCxnSpPr>
        <p:spPr>
          <a:xfrm>
            <a:off x="6815849" y="3326859"/>
            <a:ext cx="1838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89D57F4-7113-4B49-A255-F72B4001C315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6687636" y="3622634"/>
            <a:ext cx="729837" cy="846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AB5D1AF-C6B0-44DC-8472-8E9C542EB5B8}"/>
              </a:ext>
            </a:extLst>
          </p:cNvPr>
          <p:cNvCxnSpPr>
            <a:stCxn id="12" idx="7"/>
            <a:endCxn id="14" idx="3"/>
          </p:cNvCxnSpPr>
          <p:nvPr/>
        </p:nvCxnSpPr>
        <p:spPr>
          <a:xfrm flipV="1">
            <a:off x="8036537" y="3622634"/>
            <a:ext cx="746053" cy="846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F24B70-CBEB-4E9F-A045-C60F2C0A99C5}"/>
              </a:ext>
            </a:extLst>
          </p:cNvPr>
          <p:cNvCxnSpPr>
            <a:stCxn id="12" idx="6"/>
            <a:endCxn id="15" idx="3"/>
          </p:cNvCxnSpPr>
          <p:nvPr/>
        </p:nvCxnSpPr>
        <p:spPr>
          <a:xfrm flipV="1">
            <a:off x="8164750" y="3622634"/>
            <a:ext cx="2599038" cy="1142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F9AE77-160E-4299-9B02-48C0ABBB2A73}"/>
              </a:ext>
            </a:extLst>
          </p:cNvPr>
          <p:cNvCxnSpPr>
            <a:stCxn id="14" idx="1"/>
            <a:endCxn id="11" idx="5"/>
          </p:cNvCxnSpPr>
          <p:nvPr/>
        </p:nvCxnSpPr>
        <p:spPr>
          <a:xfrm flipH="1" flipV="1">
            <a:off x="8036537" y="2194289"/>
            <a:ext cx="746053" cy="836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63F1069-F55A-461A-B91C-8B7737B0769A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9529867" y="3326859"/>
            <a:ext cx="1105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F46C30-C19D-40C9-AC10-B961CF2D2FAC}"/>
              </a:ext>
            </a:extLst>
          </p:cNvPr>
          <p:cNvCxnSpPr>
            <a:stCxn id="11" idx="6"/>
            <a:endCxn id="15" idx="1"/>
          </p:cNvCxnSpPr>
          <p:nvPr/>
        </p:nvCxnSpPr>
        <p:spPr>
          <a:xfrm>
            <a:off x="8164750" y="1898514"/>
            <a:ext cx="2599038" cy="1132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0117C3B-3640-40C0-98ED-20364C3B4986}"/>
              </a:ext>
            </a:extLst>
          </p:cNvPr>
          <p:cNvSpPr txBox="1"/>
          <p:nvPr/>
        </p:nvSpPr>
        <p:spPr>
          <a:xfrm>
            <a:off x="505839" y="447472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ECE126-AAC5-4318-8DB6-5D2CD09D9161}"/>
              </a:ext>
            </a:extLst>
          </p:cNvPr>
          <p:cNvSpPr txBox="1"/>
          <p:nvPr/>
        </p:nvSpPr>
        <p:spPr>
          <a:xfrm>
            <a:off x="1021404" y="5963055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– G - D </a:t>
            </a:r>
          </a:p>
        </p:txBody>
      </p:sp>
    </p:spTree>
    <p:extLst>
      <p:ext uri="{BB962C8B-B14F-4D97-AF65-F5344CB8AC3E}">
        <p14:creationId xmlns:p14="http://schemas.microsoft.com/office/powerpoint/2010/main" val="685568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378C97C-B579-40CF-A26C-00C1A100481C}"/>
              </a:ext>
            </a:extLst>
          </p:cNvPr>
          <p:cNvSpPr/>
          <p:nvPr/>
        </p:nvSpPr>
        <p:spPr>
          <a:xfrm>
            <a:off x="1708827" y="1480225"/>
            <a:ext cx="875490" cy="83657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59097A-373D-411A-803F-8904AFCB55D7}"/>
              </a:ext>
            </a:extLst>
          </p:cNvPr>
          <p:cNvSpPr/>
          <p:nvPr/>
        </p:nvSpPr>
        <p:spPr>
          <a:xfrm>
            <a:off x="4442298" y="4346641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C42850-4B66-4BEF-88C0-135CF1121BDB}"/>
              </a:ext>
            </a:extLst>
          </p:cNvPr>
          <p:cNvSpPr/>
          <p:nvPr/>
        </p:nvSpPr>
        <p:spPr>
          <a:xfrm>
            <a:off x="4442298" y="1480224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112798-17F1-41CD-BE88-65FEC4709723}"/>
              </a:ext>
            </a:extLst>
          </p:cNvPr>
          <p:cNvSpPr/>
          <p:nvPr/>
        </p:nvSpPr>
        <p:spPr>
          <a:xfrm>
            <a:off x="5940359" y="2908569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12DEF4-AD9E-4ADE-9179-B86A71A68B74}"/>
              </a:ext>
            </a:extLst>
          </p:cNvPr>
          <p:cNvSpPr/>
          <p:nvPr/>
        </p:nvSpPr>
        <p:spPr>
          <a:xfrm>
            <a:off x="7289260" y="1480224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221F6A-A2F5-457B-8625-6A4AADAD1366}"/>
              </a:ext>
            </a:extLst>
          </p:cNvPr>
          <p:cNvSpPr/>
          <p:nvPr/>
        </p:nvSpPr>
        <p:spPr>
          <a:xfrm>
            <a:off x="7289260" y="4346640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B20AE8-3D9C-416B-99FE-1694A9A6E8E6}"/>
              </a:ext>
            </a:extLst>
          </p:cNvPr>
          <p:cNvSpPr/>
          <p:nvPr/>
        </p:nvSpPr>
        <p:spPr>
          <a:xfrm>
            <a:off x="8654377" y="2908569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CF91DD-25AF-4664-92E3-C83ADEAC7476}"/>
              </a:ext>
            </a:extLst>
          </p:cNvPr>
          <p:cNvSpPr/>
          <p:nvPr/>
        </p:nvSpPr>
        <p:spPr>
          <a:xfrm>
            <a:off x="10635575" y="2908569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B03C38-6375-471C-9439-A3CF09E4C08B}"/>
              </a:ext>
            </a:extLst>
          </p:cNvPr>
          <p:cNvCxnSpPr>
            <a:stCxn id="5" idx="6"/>
            <a:endCxn id="9" idx="2"/>
          </p:cNvCxnSpPr>
          <p:nvPr/>
        </p:nvCxnSpPr>
        <p:spPr>
          <a:xfrm flipV="1">
            <a:off x="2584317" y="1898514"/>
            <a:ext cx="18579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BEF5950-5DCB-4674-B505-E845DA3C87F1}"/>
              </a:ext>
            </a:extLst>
          </p:cNvPr>
          <p:cNvCxnSpPr>
            <a:stCxn id="5" idx="5"/>
            <a:endCxn id="10" idx="1"/>
          </p:cNvCxnSpPr>
          <p:nvPr/>
        </p:nvCxnSpPr>
        <p:spPr>
          <a:xfrm>
            <a:off x="2456104" y="2194290"/>
            <a:ext cx="3612468" cy="836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E54AB3-1A61-4477-80E0-C5D7C3C5F859}"/>
              </a:ext>
            </a:extLst>
          </p:cNvPr>
          <p:cNvCxnSpPr>
            <a:stCxn id="8" idx="7"/>
            <a:endCxn id="10" idx="4"/>
          </p:cNvCxnSpPr>
          <p:nvPr/>
        </p:nvCxnSpPr>
        <p:spPr>
          <a:xfrm flipV="1">
            <a:off x="5189575" y="3745148"/>
            <a:ext cx="1188529" cy="724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816E295-33ED-4838-A9C1-7051551EE2BD}"/>
              </a:ext>
            </a:extLst>
          </p:cNvPr>
          <p:cNvCxnSpPr>
            <a:endCxn id="12" idx="2"/>
          </p:cNvCxnSpPr>
          <p:nvPr/>
        </p:nvCxnSpPr>
        <p:spPr>
          <a:xfrm>
            <a:off x="5189575" y="4764929"/>
            <a:ext cx="20996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5934357-766F-4E99-B392-E66665188A68}"/>
              </a:ext>
            </a:extLst>
          </p:cNvPr>
          <p:cNvCxnSpPr>
            <a:stCxn id="9" idx="6"/>
            <a:endCxn id="11" idx="2"/>
          </p:cNvCxnSpPr>
          <p:nvPr/>
        </p:nvCxnSpPr>
        <p:spPr>
          <a:xfrm>
            <a:off x="5317788" y="1898514"/>
            <a:ext cx="19714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0E4BA6A-4996-4641-B31E-7516F7BA7EBF}"/>
              </a:ext>
            </a:extLst>
          </p:cNvPr>
          <p:cNvCxnSpPr>
            <a:stCxn id="10" idx="7"/>
            <a:endCxn id="11" idx="3"/>
          </p:cNvCxnSpPr>
          <p:nvPr/>
        </p:nvCxnSpPr>
        <p:spPr>
          <a:xfrm flipV="1">
            <a:off x="6687636" y="2194289"/>
            <a:ext cx="729837" cy="836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40D6166-71B9-4CA9-A5D0-BF095B5A4B55}"/>
              </a:ext>
            </a:extLst>
          </p:cNvPr>
          <p:cNvCxnSpPr>
            <a:stCxn id="10" idx="6"/>
            <a:endCxn id="14" idx="2"/>
          </p:cNvCxnSpPr>
          <p:nvPr/>
        </p:nvCxnSpPr>
        <p:spPr>
          <a:xfrm>
            <a:off x="6815849" y="3326859"/>
            <a:ext cx="1838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89D57F4-7113-4B49-A255-F72B4001C315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6687636" y="3622634"/>
            <a:ext cx="729837" cy="846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AB5D1AF-C6B0-44DC-8472-8E9C542EB5B8}"/>
              </a:ext>
            </a:extLst>
          </p:cNvPr>
          <p:cNvCxnSpPr>
            <a:stCxn id="12" idx="7"/>
            <a:endCxn id="14" idx="3"/>
          </p:cNvCxnSpPr>
          <p:nvPr/>
        </p:nvCxnSpPr>
        <p:spPr>
          <a:xfrm flipV="1">
            <a:off x="8036537" y="3622634"/>
            <a:ext cx="746053" cy="846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F24B70-CBEB-4E9F-A045-C60F2C0A99C5}"/>
              </a:ext>
            </a:extLst>
          </p:cNvPr>
          <p:cNvCxnSpPr>
            <a:stCxn id="12" idx="6"/>
            <a:endCxn id="15" idx="3"/>
          </p:cNvCxnSpPr>
          <p:nvPr/>
        </p:nvCxnSpPr>
        <p:spPr>
          <a:xfrm flipV="1">
            <a:off x="8164750" y="3622634"/>
            <a:ext cx="2599038" cy="1142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F9AE77-160E-4299-9B02-48C0ABBB2A73}"/>
              </a:ext>
            </a:extLst>
          </p:cNvPr>
          <p:cNvCxnSpPr>
            <a:stCxn id="14" idx="1"/>
            <a:endCxn id="11" idx="5"/>
          </p:cNvCxnSpPr>
          <p:nvPr/>
        </p:nvCxnSpPr>
        <p:spPr>
          <a:xfrm flipH="1" flipV="1">
            <a:off x="8036537" y="2194289"/>
            <a:ext cx="746053" cy="836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63F1069-F55A-461A-B91C-8B7737B0769A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9529867" y="3326859"/>
            <a:ext cx="1105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F46C30-C19D-40C9-AC10-B961CF2D2FAC}"/>
              </a:ext>
            </a:extLst>
          </p:cNvPr>
          <p:cNvCxnSpPr>
            <a:stCxn id="11" idx="6"/>
            <a:endCxn id="15" idx="1"/>
          </p:cNvCxnSpPr>
          <p:nvPr/>
        </p:nvCxnSpPr>
        <p:spPr>
          <a:xfrm>
            <a:off x="8164750" y="1898514"/>
            <a:ext cx="2599038" cy="1132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0117C3B-3640-40C0-98ED-20364C3B4986}"/>
              </a:ext>
            </a:extLst>
          </p:cNvPr>
          <p:cNvSpPr txBox="1"/>
          <p:nvPr/>
        </p:nvSpPr>
        <p:spPr>
          <a:xfrm>
            <a:off x="505839" y="447472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ECE126-AAC5-4318-8DB6-5D2CD09D9161}"/>
              </a:ext>
            </a:extLst>
          </p:cNvPr>
          <p:cNvSpPr txBox="1"/>
          <p:nvPr/>
        </p:nvSpPr>
        <p:spPr>
          <a:xfrm>
            <a:off x="1021404" y="5963055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– G – D - A  </a:t>
            </a:r>
          </a:p>
        </p:txBody>
      </p:sp>
    </p:spTree>
    <p:extLst>
      <p:ext uri="{BB962C8B-B14F-4D97-AF65-F5344CB8AC3E}">
        <p14:creationId xmlns:p14="http://schemas.microsoft.com/office/powerpoint/2010/main" val="252950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DC59097A-373D-411A-803F-8904AFCB55D7}"/>
              </a:ext>
            </a:extLst>
          </p:cNvPr>
          <p:cNvSpPr/>
          <p:nvPr/>
        </p:nvSpPr>
        <p:spPr>
          <a:xfrm>
            <a:off x="4442298" y="4346641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C42850-4B66-4BEF-88C0-135CF1121BDB}"/>
              </a:ext>
            </a:extLst>
          </p:cNvPr>
          <p:cNvSpPr/>
          <p:nvPr/>
        </p:nvSpPr>
        <p:spPr>
          <a:xfrm>
            <a:off x="4442298" y="1480224"/>
            <a:ext cx="875490" cy="83657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112798-17F1-41CD-BE88-65FEC4709723}"/>
              </a:ext>
            </a:extLst>
          </p:cNvPr>
          <p:cNvSpPr/>
          <p:nvPr/>
        </p:nvSpPr>
        <p:spPr>
          <a:xfrm>
            <a:off x="5940359" y="2908569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12DEF4-AD9E-4ADE-9179-B86A71A68B74}"/>
              </a:ext>
            </a:extLst>
          </p:cNvPr>
          <p:cNvSpPr/>
          <p:nvPr/>
        </p:nvSpPr>
        <p:spPr>
          <a:xfrm>
            <a:off x="7289260" y="1480224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221F6A-A2F5-457B-8625-6A4AADAD1366}"/>
              </a:ext>
            </a:extLst>
          </p:cNvPr>
          <p:cNvSpPr/>
          <p:nvPr/>
        </p:nvSpPr>
        <p:spPr>
          <a:xfrm>
            <a:off x="7289260" y="4346640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B20AE8-3D9C-416B-99FE-1694A9A6E8E6}"/>
              </a:ext>
            </a:extLst>
          </p:cNvPr>
          <p:cNvSpPr/>
          <p:nvPr/>
        </p:nvSpPr>
        <p:spPr>
          <a:xfrm>
            <a:off x="8654377" y="2908569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CF91DD-25AF-4664-92E3-C83ADEAC7476}"/>
              </a:ext>
            </a:extLst>
          </p:cNvPr>
          <p:cNvSpPr/>
          <p:nvPr/>
        </p:nvSpPr>
        <p:spPr>
          <a:xfrm>
            <a:off x="10635575" y="2908569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E54AB3-1A61-4477-80E0-C5D7C3C5F859}"/>
              </a:ext>
            </a:extLst>
          </p:cNvPr>
          <p:cNvCxnSpPr>
            <a:stCxn id="8" idx="7"/>
            <a:endCxn id="10" idx="4"/>
          </p:cNvCxnSpPr>
          <p:nvPr/>
        </p:nvCxnSpPr>
        <p:spPr>
          <a:xfrm flipV="1">
            <a:off x="5189575" y="3745148"/>
            <a:ext cx="1188529" cy="724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816E295-33ED-4838-A9C1-7051551EE2BD}"/>
              </a:ext>
            </a:extLst>
          </p:cNvPr>
          <p:cNvCxnSpPr>
            <a:endCxn id="12" idx="2"/>
          </p:cNvCxnSpPr>
          <p:nvPr/>
        </p:nvCxnSpPr>
        <p:spPr>
          <a:xfrm>
            <a:off x="5189575" y="4764929"/>
            <a:ext cx="20996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5934357-766F-4E99-B392-E66665188A68}"/>
              </a:ext>
            </a:extLst>
          </p:cNvPr>
          <p:cNvCxnSpPr>
            <a:stCxn id="9" idx="6"/>
            <a:endCxn id="11" idx="2"/>
          </p:cNvCxnSpPr>
          <p:nvPr/>
        </p:nvCxnSpPr>
        <p:spPr>
          <a:xfrm>
            <a:off x="5317788" y="1898514"/>
            <a:ext cx="19714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0E4BA6A-4996-4641-B31E-7516F7BA7EBF}"/>
              </a:ext>
            </a:extLst>
          </p:cNvPr>
          <p:cNvCxnSpPr>
            <a:stCxn id="10" idx="7"/>
            <a:endCxn id="11" idx="3"/>
          </p:cNvCxnSpPr>
          <p:nvPr/>
        </p:nvCxnSpPr>
        <p:spPr>
          <a:xfrm flipV="1">
            <a:off x="6687636" y="2194289"/>
            <a:ext cx="729837" cy="836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40D6166-71B9-4CA9-A5D0-BF095B5A4B55}"/>
              </a:ext>
            </a:extLst>
          </p:cNvPr>
          <p:cNvCxnSpPr>
            <a:stCxn id="10" idx="6"/>
            <a:endCxn id="14" idx="2"/>
          </p:cNvCxnSpPr>
          <p:nvPr/>
        </p:nvCxnSpPr>
        <p:spPr>
          <a:xfrm>
            <a:off x="6815849" y="3326859"/>
            <a:ext cx="1838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89D57F4-7113-4B49-A255-F72B4001C315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6687636" y="3622634"/>
            <a:ext cx="729837" cy="846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AB5D1AF-C6B0-44DC-8472-8E9C542EB5B8}"/>
              </a:ext>
            </a:extLst>
          </p:cNvPr>
          <p:cNvCxnSpPr>
            <a:stCxn id="12" idx="7"/>
            <a:endCxn id="14" idx="3"/>
          </p:cNvCxnSpPr>
          <p:nvPr/>
        </p:nvCxnSpPr>
        <p:spPr>
          <a:xfrm flipV="1">
            <a:off x="8036537" y="3622634"/>
            <a:ext cx="746053" cy="846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F24B70-CBEB-4E9F-A045-C60F2C0A99C5}"/>
              </a:ext>
            </a:extLst>
          </p:cNvPr>
          <p:cNvCxnSpPr>
            <a:stCxn id="12" idx="6"/>
            <a:endCxn id="15" idx="3"/>
          </p:cNvCxnSpPr>
          <p:nvPr/>
        </p:nvCxnSpPr>
        <p:spPr>
          <a:xfrm flipV="1">
            <a:off x="8164750" y="3622634"/>
            <a:ext cx="2599038" cy="1142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F9AE77-160E-4299-9B02-48C0ABBB2A73}"/>
              </a:ext>
            </a:extLst>
          </p:cNvPr>
          <p:cNvCxnSpPr>
            <a:stCxn id="14" idx="1"/>
            <a:endCxn id="11" idx="5"/>
          </p:cNvCxnSpPr>
          <p:nvPr/>
        </p:nvCxnSpPr>
        <p:spPr>
          <a:xfrm flipH="1" flipV="1">
            <a:off x="8036537" y="2194289"/>
            <a:ext cx="746053" cy="836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63F1069-F55A-461A-B91C-8B7737B0769A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9529867" y="3326859"/>
            <a:ext cx="1105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F46C30-C19D-40C9-AC10-B961CF2D2FAC}"/>
              </a:ext>
            </a:extLst>
          </p:cNvPr>
          <p:cNvCxnSpPr>
            <a:stCxn id="11" idx="6"/>
            <a:endCxn id="15" idx="1"/>
          </p:cNvCxnSpPr>
          <p:nvPr/>
        </p:nvCxnSpPr>
        <p:spPr>
          <a:xfrm>
            <a:off x="8164750" y="1898514"/>
            <a:ext cx="2599038" cy="1132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0117C3B-3640-40C0-98ED-20364C3B4986}"/>
              </a:ext>
            </a:extLst>
          </p:cNvPr>
          <p:cNvSpPr txBox="1"/>
          <p:nvPr/>
        </p:nvSpPr>
        <p:spPr>
          <a:xfrm>
            <a:off x="505839" y="447472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ECE126-AAC5-4318-8DB6-5D2CD09D9161}"/>
              </a:ext>
            </a:extLst>
          </p:cNvPr>
          <p:cNvSpPr txBox="1"/>
          <p:nvPr/>
        </p:nvSpPr>
        <p:spPr>
          <a:xfrm>
            <a:off x="1021404" y="5963055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– G – D - A - B</a:t>
            </a:r>
          </a:p>
        </p:txBody>
      </p:sp>
    </p:spTree>
    <p:extLst>
      <p:ext uri="{BB962C8B-B14F-4D97-AF65-F5344CB8AC3E}">
        <p14:creationId xmlns:p14="http://schemas.microsoft.com/office/powerpoint/2010/main" val="124333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DC59097A-373D-411A-803F-8904AFCB55D7}"/>
              </a:ext>
            </a:extLst>
          </p:cNvPr>
          <p:cNvSpPr/>
          <p:nvPr/>
        </p:nvSpPr>
        <p:spPr>
          <a:xfrm>
            <a:off x="4442298" y="4346641"/>
            <a:ext cx="875490" cy="83657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112798-17F1-41CD-BE88-65FEC4709723}"/>
              </a:ext>
            </a:extLst>
          </p:cNvPr>
          <p:cNvSpPr/>
          <p:nvPr/>
        </p:nvSpPr>
        <p:spPr>
          <a:xfrm>
            <a:off x="5940359" y="2908569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12DEF4-AD9E-4ADE-9179-B86A71A68B74}"/>
              </a:ext>
            </a:extLst>
          </p:cNvPr>
          <p:cNvSpPr/>
          <p:nvPr/>
        </p:nvSpPr>
        <p:spPr>
          <a:xfrm>
            <a:off x="7289260" y="1480224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221F6A-A2F5-457B-8625-6A4AADAD1366}"/>
              </a:ext>
            </a:extLst>
          </p:cNvPr>
          <p:cNvSpPr/>
          <p:nvPr/>
        </p:nvSpPr>
        <p:spPr>
          <a:xfrm>
            <a:off x="7289260" y="4346640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B20AE8-3D9C-416B-99FE-1694A9A6E8E6}"/>
              </a:ext>
            </a:extLst>
          </p:cNvPr>
          <p:cNvSpPr/>
          <p:nvPr/>
        </p:nvSpPr>
        <p:spPr>
          <a:xfrm>
            <a:off x="8654377" y="2908569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CF91DD-25AF-4664-92E3-C83ADEAC7476}"/>
              </a:ext>
            </a:extLst>
          </p:cNvPr>
          <p:cNvSpPr/>
          <p:nvPr/>
        </p:nvSpPr>
        <p:spPr>
          <a:xfrm>
            <a:off x="10635575" y="2908569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E54AB3-1A61-4477-80E0-C5D7C3C5F859}"/>
              </a:ext>
            </a:extLst>
          </p:cNvPr>
          <p:cNvCxnSpPr>
            <a:stCxn id="8" idx="7"/>
            <a:endCxn id="10" idx="4"/>
          </p:cNvCxnSpPr>
          <p:nvPr/>
        </p:nvCxnSpPr>
        <p:spPr>
          <a:xfrm flipV="1">
            <a:off x="5189575" y="3745148"/>
            <a:ext cx="1188529" cy="724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816E295-33ED-4838-A9C1-7051551EE2BD}"/>
              </a:ext>
            </a:extLst>
          </p:cNvPr>
          <p:cNvCxnSpPr>
            <a:endCxn id="12" idx="2"/>
          </p:cNvCxnSpPr>
          <p:nvPr/>
        </p:nvCxnSpPr>
        <p:spPr>
          <a:xfrm>
            <a:off x="5189575" y="4764929"/>
            <a:ext cx="20996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0E4BA6A-4996-4641-B31E-7516F7BA7EBF}"/>
              </a:ext>
            </a:extLst>
          </p:cNvPr>
          <p:cNvCxnSpPr>
            <a:stCxn id="10" idx="7"/>
            <a:endCxn id="11" idx="3"/>
          </p:cNvCxnSpPr>
          <p:nvPr/>
        </p:nvCxnSpPr>
        <p:spPr>
          <a:xfrm flipV="1">
            <a:off x="6687636" y="2194289"/>
            <a:ext cx="729837" cy="836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40D6166-71B9-4CA9-A5D0-BF095B5A4B55}"/>
              </a:ext>
            </a:extLst>
          </p:cNvPr>
          <p:cNvCxnSpPr>
            <a:stCxn id="10" idx="6"/>
            <a:endCxn id="14" idx="2"/>
          </p:cNvCxnSpPr>
          <p:nvPr/>
        </p:nvCxnSpPr>
        <p:spPr>
          <a:xfrm>
            <a:off x="6815849" y="3326859"/>
            <a:ext cx="1838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89D57F4-7113-4B49-A255-F72B4001C315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6687636" y="3622634"/>
            <a:ext cx="729837" cy="846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AB5D1AF-C6B0-44DC-8472-8E9C542EB5B8}"/>
              </a:ext>
            </a:extLst>
          </p:cNvPr>
          <p:cNvCxnSpPr>
            <a:stCxn id="12" idx="7"/>
            <a:endCxn id="14" idx="3"/>
          </p:cNvCxnSpPr>
          <p:nvPr/>
        </p:nvCxnSpPr>
        <p:spPr>
          <a:xfrm flipV="1">
            <a:off x="8036537" y="3622634"/>
            <a:ext cx="746053" cy="846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F24B70-CBEB-4E9F-A045-C60F2C0A99C5}"/>
              </a:ext>
            </a:extLst>
          </p:cNvPr>
          <p:cNvCxnSpPr>
            <a:stCxn id="12" idx="6"/>
            <a:endCxn id="15" idx="3"/>
          </p:cNvCxnSpPr>
          <p:nvPr/>
        </p:nvCxnSpPr>
        <p:spPr>
          <a:xfrm flipV="1">
            <a:off x="8164750" y="3622634"/>
            <a:ext cx="2599038" cy="1142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F9AE77-160E-4299-9B02-48C0ABBB2A73}"/>
              </a:ext>
            </a:extLst>
          </p:cNvPr>
          <p:cNvCxnSpPr>
            <a:stCxn id="14" idx="1"/>
            <a:endCxn id="11" idx="5"/>
          </p:cNvCxnSpPr>
          <p:nvPr/>
        </p:nvCxnSpPr>
        <p:spPr>
          <a:xfrm flipH="1" flipV="1">
            <a:off x="8036537" y="2194289"/>
            <a:ext cx="746053" cy="836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63F1069-F55A-461A-B91C-8B7737B0769A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9529867" y="3326859"/>
            <a:ext cx="1105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F46C30-C19D-40C9-AC10-B961CF2D2FAC}"/>
              </a:ext>
            </a:extLst>
          </p:cNvPr>
          <p:cNvCxnSpPr>
            <a:stCxn id="11" idx="6"/>
            <a:endCxn id="15" idx="1"/>
          </p:cNvCxnSpPr>
          <p:nvPr/>
        </p:nvCxnSpPr>
        <p:spPr>
          <a:xfrm>
            <a:off x="8164750" y="1898514"/>
            <a:ext cx="2599038" cy="1132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0117C3B-3640-40C0-98ED-20364C3B4986}"/>
              </a:ext>
            </a:extLst>
          </p:cNvPr>
          <p:cNvSpPr txBox="1"/>
          <p:nvPr/>
        </p:nvSpPr>
        <p:spPr>
          <a:xfrm>
            <a:off x="505839" y="447472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ECE126-AAC5-4318-8DB6-5D2CD09D9161}"/>
              </a:ext>
            </a:extLst>
          </p:cNvPr>
          <p:cNvSpPr txBox="1"/>
          <p:nvPr/>
        </p:nvSpPr>
        <p:spPr>
          <a:xfrm>
            <a:off x="1021404" y="5963055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– G – D - A – B - H</a:t>
            </a:r>
          </a:p>
        </p:txBody>
      </p:sp>
    </p:spTree>
    <p:extLst>
      <p:ext uri="{BB962C8B-B14F-4D97-AF65-F5344CB8AC3E}">
        <p14:creationId xmlns:p14="http://schemas.microsoft.com/office/powerpoint/2010/main" val="3438054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CC112798-17F1-41CD-BE88-65FEC4709723}"/>
              </a:ext>
            </a:extLst>
          </p:cNvPr>
          <p:cNvSpPr/>
          <p:nvPr/>
        </p:nvSpPr>
        <p:spPr>
          <a:xfrm>
            <a:off x="5940359" y="2908569"/>
            <a:ext cx="875490" cy="83657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12DEF4-AD9E-4ADE-9179-B86A71A68B74}"/>
              </a:ext>
            </a:extLst>
          </p:cNvPr>
          <p:cNvSpPr/>
          <p:nvPr/>
        </p:nvSpPr>
        <p:spPr>
          <a:xfrm>
            <a:off x="7289260" y="1480224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221F6A-A2F5-457B-8625-6A4AADAD1366}"/>
              </a:ext>
            </a:extLst>
          </p:cNvPr>
          <p:cNvSpPr/>
          <p:nvPr/>
        </p:nvSpPr>
        <p:spPr>
          <a:xfrm>
            <a:off x="7289260" y="4346640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B20AE8-3D9C-416B-99FE-1694A9A6E8E6}"/>
              </a:ext>
            </a:extLst>
          </p:cNvPr>
          <p:cNvSpPr/>
          <p:nvPr/>
        </p:nvSpPr>
        <p:spPr>
          <a:xfrm>
            <a:off x="8654377" y="2908569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CF91DD-25AF-4664-92E3-C83ADEAC7476}"/>
              </a:ext>
            </a:extLst>
          </p:cNvPr>
          <p:cNvSpPr/>
          <p:nvPr/>
        </p:nvSpPr>
        <p:spPr>
          <a:xfrm>
            <a:off x="10635575" y="2908569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0E4BA6A-4996-4641-B31E-7516F7BA7EBF}"/>
              </a:ext>
            </a:extLst>
          </p:cNvPr>
          <p:cNvCxnSpPr>
            <a:stCxn id="10" idx="7"/>
            <a:endCxn id="11" idx="3"/>
          </p:cNvCxnSpPr>
          <p:nvPr/>
        </p:nvCxnSpPr>
        <p:spPr>
          <a:xfrm flipV="1">
            <a:off x="6687636" y="2194289"/>
            <a:ext cx="729837" cy="836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40D6166-71B9-4CA9-A5D0-BF095B5A4B55}"/>
              </a:ext>
            </a:extLst>
          </p:cNvPr>
          <p:cNvCxnSpPr>
            <a:stCxn id="10" idx="6"/>
            <a:endCxn id="14" idx="2"/>
          </p:cNvCxnSpPr>
          <p:nvPr/>
        </p:nvCxnSpPr>
        <p:spPr>
          <a:xfrm>
            <a:off x="6815849" y="3326859"/>
            <a:ext cx="1838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89D57F4-7113-4B49-A255-F72B4001C315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6687636" y="3622634"/>
            <a:ext cx="729837" cy="846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AB5D1AF-C6B0-44DC-8472-8E9C542EB5B8}"/>
              </a:ext>
            </a:extLst>
          </p:cNvPr>
          <p:cNvCxnSpPr>
            <a:stCxn id="12" idx="7"/>
            <a:endCxn id="14" idx="3"/>
          </p:cNvCxnSpPr>
          <p:nvPr/>
        </p:nvCxnSpPr>
        <p:spPr>
          <a:xfrm flipV="1">
            <a:off x="8036537" y="3622634"/>
            <a:ext cx="746053" cy="846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F24B70-CBEB-4E9F-A045-C60F2C0A99C5}"/>
              </a:ext>
            </a:extLst>
          </p:cNvPr>
          <p:cNvCxnSpPr>
            <a:stCxn id="12" idx="6"/>
            <a:endCxn id="15" idx="3"/>
          </p:cNvCxnSpPr>
          <p:nvPr/>
        </p:nvCxnSpPr>
        <p:spPr>
          <a:xfrm flipV="1">
            <a:off x="8164750" y="3622634"/>
            <a:ext cx="2599038" cy="1142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F9AE77-160E-4299-9B02-48C0ABBB2A73}"/>
              </a:ext>
            </a:extLst>
          </p:cNvPr>
          <p:cNvCxnSpPr>
            <a:stCxn id="14" idx="1"/>
            <a:endCxn id="11" idx="5"/>
          </p:cNvCxnSpPr>
          <p:nvPr/>
        </p:nvCxnSpPr>
        <p:spPr>
          <a:xfrm flipH="1" flipV="1">
            <a:off x="8036537" y="2194289"/>
            <a:ext cx="746053" cy="836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63F1069-F55A-461A-B91C-8B7737B0769A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9529867" y="3326859"/>
            <a:ext cx="1105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F46C30-C19D-40C9-AC10-B961CF2D2FAC}"/>
              </a:ext>
            </a:extLst>
          </p:cNvPr>
          <p:cNvCxnSpPr>
            <a:stCxn id="11" idx="6"/>
            <a:endCxn id="15" idx="1"/>
          </p:cNvCxnSpPr>
          <p:nvPr/>
        </p:nvCxnSpPr>
        <p:spPr>
          <a:xfrm>
            <a:off x="8164750" y="1898514"/>
            <a:ext cx="2599038" cy="1132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0117C3B-3640-40C0-98ED-20364C3B4986}"/>
              </a:ext>
            </a:extLst>
          </p:cNvPr>
          <p:cNvSpPr txBox="1"/>
          <p:nvPr/>
        </p:nvSpPr>
        <p:spPr>
          <a:xfrm>
            <a:off x="505839" y="447472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ECE126-AAC5-4318-8DB6-5D2CD09D9161}"/>
              </a:ext>
            </a:extLst>
          </p:cNvPr>
          <p:cNvSpPr txBox="1"/>
          <p:nvPr/>
        </p:nvSpPr>
        <p:spPr>
          <a:xfrm>
            <a:off x="1021404" y="5963055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– G – D - A – B – H - E</a:t>
            </a:r>
          </a:p>
        </p:txBody>
      </p:sp>
    </p:spTree>
    <p:extLst>
      <p:ext uri="{BB962C8B-B14F-4D97-AF65-F5344CB8AC3E}">
        <p14:creationId xmlns:p14="http://schemas.microsoft.com/office/powerpoint/2010/main" val="265566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1C12DEF4-AD9E-4ADE-9179-B86A71A68B74}"/>
              </a:ext>
            </a:extLst>
          </p:cNvPr>
          <p:cNvSpPr/>
          <p:nvPr/>
        </p:nvSpPr>
        <p:spPr>
          <a:xfrm>
            <a:off x="7289260" y="1480224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221F6A-A2F5-457B-8625-6A4AADAD1366}"/>
              </a:ext>
            </a:extLst>
          </p:cNvPr>
          <p:cNvSpPr/>
          <p:nvPr/>
        </p:nvSpPr>
        <p:spPr>
          <a:xfrm>
            <a:off x="7289260" y="4346640"/>
            <a:ext cx="875490" cy="83657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B20AE8-3D9C-416B-99FE-1694A9A6E8E6}"/>
              </a:ext>
            </a:extLst>
          </p:cNvPr>
          <p:cNvSpPr/>
          <p:nvPr/>
        </p:nvSpPr>
        <p:spPr>
          <a:xfrm>
            <a:off x="8654377" y="2908569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CF91DD-25AF-4664-92E3-C83ADEAC7476}"/>
              </a:ext>
            </a:extLst>
          </p:cNvPr>
          <p:cNvSpPr/>
          <p:nvPr/>
        </p:nvSpPr>
        <p:spPr>
          <a:xfrm>
            <a:off x="10635575" y="2908569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AB5D1AF-C6B0-44DC-8472-8E9C542EB5B8}"/>
              </a:ext>
            </a:extLst>
          </p:cNvPr>
          <p:cNvCxnSpPr>
            <a:stCxn id="12" idx="7"/>
            <a:endCxn id="14" idx="3"/>
          </p:cNvCxnSpPr>
          <p:nvPr/>
        </p:nvCxnSpPr>
        <p:spPr>
          <a:xfrm flipV="1">
            <a:off x="8036537" y="3622634"/>
            <a:ext cx="746053" cy="846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F24B70-CBEB-4E9F-A045-C60F2C0A99C5}"/>
              </a:ext>
            </a:extLst>
          </p:cNvPr>
          <p:cNvCxnSpPr>
            <a:stCxn id="12" idx="6"/>
            <a:endCxn id="15" idx="3"/>
          </p:cNvCxnSpPr>
          <p:nvPr/>
        </p:nvCxnSpPr>
        <p:spPr>
          <a:xfrm flipV="1">
            <a:off x="8164750" y="3622634"/>
            <a:ext cx="2599038" cy="1142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F9AE77-160E-4299-9B02-48C0ABBB2A73}"/>
              </a:ext>
            </a:extLst>
          </p:cNvPr>
          <p:cNvCxnSpPr>
            <a:stCxn id="14" idx="1"/>
            <a:endCxn id="11" idx="5"/>
          </p:cNvCxnSpPr>
          <p:nvPr/>
        </p:nvCxnSpPr>
        <p:spPr>
          <a:xfrm flipH="1" flipV="1">
            <a:off x="8036537" y="2194289"/>
            <a:ext cx="746053" cy="836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63F1069-F55A-461A-B91C-8B7737B0769A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9529867" y="3326859"/>
            <a:ext cx="1105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F46C30-C19D-40C9-AC10-B961CF2D2FAC}"/>
              </a:ext>
            </a:extLst>
          </p:cNvPr>
          <p:cNvCxnSpPr>
            <a:stCxn id="11" idx="6"/>
            <a:endCxn id="15" idx="1"/>
          </p:cNvCxnSpPr>
          <p:nvPr/>
        </p:nvCxnSpPr>
        <p:spPr>
          <a:xfrm>
            <a:off x="8164750" y="1898514"/>
            <a:ext cx="2599038" cy="1132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0117C3B-3640-40C0-98ED-20364C3B4986}"/>
              </a:ext>
            </a:extLst>
          </p:cNvPr>
          <p:cNvSpPr txBox="1"/>
          <p:nvPr/>
        </p:nvSpPr>
        <p:spPr>
          <a:xfrm>
            <a:off x="505839" y="447472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ECE126-AAC5-4318-8DB6-5D2CD09D9161}"/>
              </a:ext>
            </a:extLst>
          </p:cNvPr>
          <p:cNvSpPr txBox="1"/>
          <p:nvPr/>
        </p:nvSpPr>
        <p:spPr>
          <a:xfrm>
            <a:off x="1021404" y="5963055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– G – D - A – B – H – E - I</a:t>
            </a:r>
          </a:p>
        </p:txBody>
      </p:sp>
    </p:spTree>
    <p:extLst>
      <p:ext uri="{BB962C8B-B14F-4D97-AF65-F5344CB8AC3E}">
        <p14:creationId xmlns:p14="http://schemas.microsoft.com/office/powerpoint/2010/main" val="3751779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1C12DEF4-AD9E-4ADE-9179-B86A71A68B74}"/>
              </a:ext>
            </a:extLst>
          </p:cNvPr>
          <p:cNvSpPr/>
          <p:nvPr/>
        </p:nvSpPr>
        <p:spPr>
          <a:xfrm>
            <a:off x="7289260" y="1480224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B20AE8-3D9C-416B-99FE-1694A9A6E8E6}"/>
              </a:ext>
            </a:extLst>
          </p:cNvPr>
          <p:cNvSpPr/>
          <p:nvPr/>
        </p:nvSpPr>
        <p:spPr>
          <a:xfrm>
            <a:off x="8654377" y="2908569"/>
            <a:ext cx="875490" cy="83657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CF91DD-25AF-4664-92E3-C83ADEAC7476}"/>
              </a:ext>
            </a:extLst>
          </p:cNvPr>
          <p:cNvSpPr/>
          <p:nvPr/>
        </p:nvSpPr>
        <p:spPr>
          <a:xfrm>
            <a:off x="10635575" y="2908569"/>
            <a:ext cx="875490" cy="8365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F9AE77-160E-4299-9B02-48C0ABBB2A73}"/>
              </a:ext>
            </a:extLst>
          </p:cNvPr>
          <p:cNvCxnSpPr>
            <a:stCxn id="14" idx="1"/>
            <a:endCxn id="11" idx="5"/>
          </p:cNvCxnSpPr>
          <p:nvPr/>
        </p:nvCxnSpPr>
        <p:spPr>
          <a:xfrm flipH="1" flipV="1">
            <a:off x="8036537" y="2194289"/>
            <a:ext cx="746053" cy="836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63F1069-F55A-461A-B91C-8B7737B0769A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9529867" y="3326859"/>
            <a:ext cx="1105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F46C30-C19D-40C9-AC10-B961CF2D2FAC}"/>
              </a:ext>
            </a:extLst>
          </p:cNvPr>
          <p:cNvCxnSpPr>
            <a:stCxn id="11" idx="6"/>
            <a:endCxn id="15" idx="1"/>
          </p:cNvCxnSpPr>
          <p:nvPr/>
        </p:nvCxnSpPr>
        <p:spPr>
          <a:xfrm>
            <a:off x="8164750" y="1898514"/>
            <a:ext cx="2599038" cy="1132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0117C3B-3640-40C0-98ED-20364C3B4986}"/>
              </a:ext>
            </a:extLst>
          </p:cNvPr>
          <p:cNvSpPr txBox="1"/>
          <p:nvPr/>
        </p:nvSpPr>
        <p:spPr>
          <a:xfrm>
            <a:off x="505839" y="447472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9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ECE126-AAC5-4318-8DB6-5D2CD09D9161}"/>
              </a:ext>
            </a:extLst>
          </p:cNvPr>
          <p:cNvSpPr txBox="1"/>
          <p:nvPr/>
        </p:nvSpPr>
        <p:spPr>
          <a:xfrm>
            <a:off x="1021404" y="5963055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– G – D - A – B – H – E – I - F</a:t>
            </a:r>
          </a:p>
        </p:txBody>
      </p:sp>
    </p:spTree>
    <p:extLst>
      <p:ext uri="{BB962C8B-B14F-4D97-AF65-F5344CB8AC3E}">
        <p14:creationId xmlns:p14="http://schemas.microsoft.com/office/powerpoint/2010/main" val="1918736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209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ataollah hosseinzadeh fard</dc:creator>
  <cp:lastModifiedBy>ataollah hosseinzadeh fard</cp:lastModifiedBy>
  <cp:revision>12</cp:revision>
  <dcterms:created xsi:type="dcterms:W3CDTF">2021-12-31T10:46:09Z</dcterms:created>
  <dcterms:modified xsi:type="dcterms:W3CDTF">2021-12-31T11:01:29Z</dcterms:modified>
</cp:coreProperties>
</file>