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4D45-F4FE-B77D-D19B-126F1166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AE53C-E7B0-A4AA-D6E9-C590EE9ED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E600-ED80-DBA0-9B52-CDD1DEE5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EE87-646F-0B0F-C7B1-334BF12E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B51-0643-1742-9151-2A0D9A02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D00-884A-157D-A387-C927EFC3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E5DF3-1BED-EE64-CA16-3A30B8323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38F4-C680-40A4-25A1-D738AF10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A61F4-E85E-6449-4EE1-49489732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5BDB-706B-621C-52E6-07F1EDEA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B1783-F3DB-D467-9D9C-B916F10D1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F9793-CA84-7C02-6727-77F26DF6A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D2E6-3EC4-D532-F300-CC1E58E9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B3C0-8DC4-DF80-0B08-BE60E648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712C-5C98-AF11-7E86-6E67B88D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44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9374-64BC-953F-ADE7-28667944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0039-BF47-EA77-14C9-257168E7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9C31-2F65-9C45-4DAA-CE7634FB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0CEFC-AB22-0ACB-EF0F-B672F85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F0385-F216-C581-369E-8DF18591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3110-871B-BF2E-1A48-A77BBAAF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B226-015C-5136-19AB-A687EE8E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063A-0D6D-CAE1-EB56-081CCBB9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2361-7E1C-2940-9190-803AD032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F3556-FC6C-B46F-690E-84D46F2C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8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F5AA-EF7A-8247-8971-EE6DF2A3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3D86-7D68-3D3F-9660-6EA404F6D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9491-B3B9-A2AE-5440-0948EB93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B8D8B-C524-50F5-72CA-8019E2EA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BBC6A-E7EB-9731-FA6E-596D5737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6F58-1B11-072F-AEB0-C031D4E6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09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E17C-8CCC-C404-B75C-53D8A565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214A-CE53-2DAB-3443-06B133A0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7C18E-A703-44E4-901C-144DB882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C92D-A21D-8D75-EC26-503272110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BC77A-8E3F-9E37-D731-5421FE1B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95FA0-8B92-478B-4AC3-25D8C73B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7B689-1CF4-4FD0-034E-6ACFEC2B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EAFF4-668D-591C-5C3E-D829B8B7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11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39E5-5D58-27A2-E039-FF39250A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4608A-7BF4-0B56-0434-C4A34056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E6CEF-C5DA-B55C-50FA-D49E9721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A7076-2409-896D-4CE6-F39AF9C9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7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2E6B7-5686-2FF4-B95E-2810C2BF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3C253-D8A6-AA53-DF7E-F5CB96B3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FE6D-8F83-170E-E2DF-6E79A563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7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0D84-1289-16D6-137D-A7C10CE0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404B-D5E7-35ED-465F-7010166B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51097-8965-D85C-3E0C-FF62364C7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9F458-2162-1B7A-A5A3-731A6B2A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2EA3-AED0-F93E-C642-3D38C1FE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E99BD-699D-047A-7B98-FFCCB88D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92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EA1C-BDD3-7613-81F3-12ECB7C2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1EA14-85F3-1622-B69B-8C71A0149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50ACC-7FF5-D980-3306-BF3EC837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F0C28-AEDD-2D7F-EDED-DDB0BCCE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D03B5-533C-FBB4-1EFE-57AFC9F0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B608-D564-E7D6-2284-2BD3E19E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6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9A5F4-CD04-1576-8435-6E42D9BE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E62C1-C36E-D057-4D20-7384F1697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F479-47E2-CD25-03F5-52E8EA40E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26B9-9B24-47EC-BBB2-380D3ABA336B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195B-FF08-0DB4-BCDB-F81BE9BEA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E26C4-1ECA-17B7-8EF2-D34ABE178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244D-F824-4247-B857-83EA1A1DE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9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416797-83FC-8A84-A6F9-40D19F0F8E73}"/>
              </a:ext>
            </a:extLst>
          </p:cNvPr>
          <p:cNvSpPr/>
          <p:nvPr/>
        </p:nvSpPr>
        <p:spPr>
          <a:xfrm>
            <a:off x="1387132" y="1196814"/>
            <a:ext cx="1167417" cy="3101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Value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D332D5-245D-48D4-3D0D-B93E78D2021E}"/>
              </a:ext>
            </a:extLst>
          </p:cNvPr>
          <p:cNvSpPr/>
          <p:nvPr/>
        </p:nvSpPr>
        <p:spPr>
          <a:xfrm>
            <a:off x="168676" y="1828390"/>
            <a:ext cx="967666" cy="2080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53336-9FFC-A743-106F-A57BF16B8D57}"/>
              </a:ext>
            </a:extLst>
          </p:cNvPr>
          <p:cNvSpPr/>
          <p:nvPr/>
        </p:nvSpPr>
        <p:spPr>
          <a:xfrm>
            <a:off x="1400450" y="1771794"/>
            <a:ext cx="1154099" cy="31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663258-CC19-905C-6120-206EF1BC2238}"/>
              </a:ext>
            </a:extLst>
          </p:cNvPr>
          <p:cNvSpPr/>
          <p:nvPr/>
        </p:nvSpPr>
        <p:spPr>
          <a:xfrm>
            <a:off x="168676" y="2695500"/>
            <a:ext cx="967666" cy="2080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 (P1)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281F3C-778D-EB44-6343-F427FBF9EBFE}"/>
              </a:ext>
            </a:extLst>
          </p:cNvPr>
          <p:cNvSpPr/>
          <p:nvPr/>
        </p:nvSpPr>
        <p:spPr>
          <a:xfrm>
            <a:off x="1493666" y="2346774"/>
            <a:ext cx="967666" cy="9055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A8A44-CA5E-1541-9E26-A569084ADE09}"/>
              </a:ext>
            </a:extLst>
          </p:cNvPr>
          <p:cNvSpPr/>
          <p:nvPr/>
        </p:nvSpPr>
        <p:spPr>
          <a:xfrm>
            <a:off x="1400450" y="3517114"/>
            <a:ext cx="1154099" cy="31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Cyphered Text (C1)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6CDBD-B325-A737-CFD6-9F80107E6F4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970841" y="1506976"/>
            <a:ext cx="6659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2E7A60-2E6B-EB16-B8D7-99F4A75B8EC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136342" y="1926875"/>
            <a:ext cx="264108" cy="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3DA8DB-06CD-AC97-AA7F-C4C26B614E0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977499" y="2081956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8B1924-53FC-DDEC-647C-55E628C1D329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136342" y="2799535"/>
            <a:ext cx="35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FCBC70-B93D-A54A-3CC9-7FA71D09833C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977499" y="3252296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2BC9C30-EB11-0220-77F4-DFEA5BBCFAF3}"/>
              </a:ext>
            </a:extLst>
          </p:cNvPr>
          <p:cNvSpPr/>
          <p:nvPr/>
        </p:nvSpPr>
        <p:spPr>
          <a:xfrm>
            <a:off x="4012696" y="1212341"/>
            <a:ext cx="1167417" cy="3101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Value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3B459E0B-D96E-60FC-9C73-53339F8677F3}"/>
              </a:ext>
            </a:extLst>
          </p:cNvPr>
          <p:cNvSpPr/>
          <p:nvPr/>
        </p:nvSpPr>
        <p:spPr>
          <a:xfrm>
            <a:off x="2794240" y="1843917"/>
            <a:ext cx="967666" cy="2080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C3C9C1D-196E-ECAF-5FE1-E6886CFCFA38}"/>
              </a:ext>
            </a:extLst>
          </p:cNvPr>
          <p:cNvSpPr/>
          <p:nvPr/>
        </p:nvSpPr>
        <p:spPr>
          <a:xfrm>
            <a:off x="4026014" y="1787321"/>
            <a:ext cx="1154099" cy="31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3FDB35A-8F01-459C-E175-D47DA0C3803F}"/>
              </a:ext>
            </a:extLst>
          </p:cNvPr>
          <p:cNvSpPr/>
          <p:nvPr/>
        </p:nvSpPr>
        <p:spPr>
          <a:xfrm>
            <a:off x="2794240" y="2711027"/>
            <a:ext cx="967666" cy="2080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 (P2)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CE6CA4F-05DB-CF8C-B591-501818FB53EB}"/>
              </a:ext>
            </a:extLst>
          </p:cNvPr>
          <p:cNvSpPr/>
          <p:nvPr/>
        </p:nvSpPr>
        <p:spPr>
          <a:xfrm>
            <a:off x="4119230" y="2362301"/>
            <a:ext cx="967666" cy="9055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5429EDF-714F-8BDA-6F02-B775831DCA3B}"/>
              </a:ext>
            </a:extLst>
          </p:cNvPr>
          <p:cNvSpPr/>
          <p:nvPr/>
        </p:nvSpPr>
        <p:spPr>
          <a:xfrm>
            <a:off x="4026014" y="3532641"/>
            <a:ext cx="1154099" cy="31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Cyphered Text (C2)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A10577-9312-2A2D-ADC4-35E557681DCB}"/>
              </a:ext>
            </a:extLst>
          </p:cNvPr>
          <p:cNvCxnSpPr>
            <a:cxnSpLocks/>
            <a:stCxn id="118" idx="2"/>
            <a:endCxn id="120" idx="0"/>
          </p:cNvCxnSpPr>
          <p:nvPr/>
        </p:nvCxnSpPr>
        <p:spPr>
          <a:xfrm>
            <a:off x="4596405" y="1522503"/>
            <a:ext cx="6659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190D6BA-9C07-7117-87FB-7DCAF4A72173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 flipV="1">
            <a:off x="3761906" y="1942402"/>
            <a:ext cx="264108" cy="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368D4E9-BDCC-20CF-74FA-DE28ACA70CE4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 flipH="1">
            <a:off x="4603063" y="209748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74DED19-411F-EB4B-2FAF-1AA5F2527244}"/>
              </a:ext>
            </a:extLst>
          </p:cNvPr>
          <p:cNvCxnSpPr>
            <a:cxnSpLocks/>
            <a:stCxn id="121" idx="3"/>
            <a:endCxn id="122" idx="2"/>
          </p:cNvCxnSpPr>
          <p:nvPr/>
        </p:nvCxnSpPr>
        <p:spPr>
          <a:xfrm>
            <a:off x="3761906" y="2815062"/>
            <a:ext cx="35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346C1C5-CE29-C8E7-4E5E-4D2FEA8BEE2B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4603063" y="326782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B4BB4A1-5A4F-67D6-755A-828BDA03D652}"/>
              </a:ext>
            </a:extLst>
          </p:cNvPr>
          <p:cNvSpPr/>
          <p:nvPr/>
        </p:nvSpPr>
        <p:spPr>
          <a:xfrm>
            <a:off x="6795832" y="1212341"/>
            <a:ext cx="1167417" cy="3101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Value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5B4F615-A97D-1FAB-4513-6C3E154C5706}"/>
              </a:ext>
            </a:extLst>
          </p:cNvPr>
          <p:cNvSpPr/>
          <p:nvPr/>
        </p:nvSpPr>
        <p:spPr>
          <a:xfrm>
            <a:off x="5577376" y="1843917"/>
            <a:ext cx="967666" cy="2080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FD49AE0-59A3-CAC9-07F8-D1A42C07484A}"/>
              </a:ext>
            </a:extLst>
          </p:cNvPr>
          <p:cNvSpPr/>
          <p:nvPr/>
        </p:nvSpPr>
        <p:spPr>
          <a:xfrm>
            <a:off x="6809150" y="1787321"/>
            <a:ext cx="1154099" cy="31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BCBCC3AE-2A04-6435-62A2-45B21B0FAF75}"/>
              </a:ext>
            </a:extLst>
          </p:cNvPr>
          <p:cNvSpPr/>
          <p:nvPr/>
        </p:nvSpPr>
        <p:spPr>
          <a:xfrm>
            <a:off x="5577376" y="2711027"/>
            <a:ext cx="967666" cy="2080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 (P3)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9EFB880-52CF-6056-4975-6BC5B7F9C6FC}"/>
              </a:ext>
            </a:extLst>
          </p:cNvPr>
          <p:cNvSpPr/>
          <p:nvPr/>
        </p:nvSpPr>
        <p:spPr>
          <a:xfrm>
            <a:off x="6902366" y="2362301"/>
            <a:ext cx="967666" cy="9055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7FE8AB3-B57C-06EC-681B-0BDDCA621A54}"/>
              </a:ext>
            </a:extLst>
          </p:cNvPr>
          <p:cNvSpPr/>
          <p:nvPr/>
        </p:nvSpPr>
        <p:spPr>
          <a:xfrm>
            <a:off x="6809150" y="3532641"/>
            <a:ext cx="1154099" cy="31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Cyphered Text (C3)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1679BC1-071B-10C4-5BFB-B342A3C363BD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>
            <a:off x="7379541" y="1522503"/>
            <a:ext cx="6659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FD3FEF-0FB7-0465-3047-DD985DC64A8A}"/>
              </a:ext>
            </a:extLst>
          </p:cNvPr>
          <p:cNvCxnSpPr>
            <a:cxnSpLocks/>
            <a:stCxn id="130" idx="3"/>
            <a:endCxn id="131" idx="1"/>
          </p:cNvCxnSpPr>
          <p:nvPr/>
        </p:nvCxnSpPr>
        <p:spPr>
          <a:xfrm flipV="1">
            <a:off x="6545042" y="1942402"/>
            <a:ext cx="264108" cy="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94A3BC4-AE98-BC8C-8BB3-33D6680DFE2E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7386199" y="209748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B53E9F4-1FF3-0324-D8BA-35B2C876171A}"/>
              </a:ext>
            </a:extLst>
          </p:cNvPr>
          <p:cNvCxnSpPr>
            <a:cxnSpLocks/>
            <a:stCxn id="132" idx="3"/>
            <a:endCxn id="133" idx="2"/>
          </p:cNvCxnSpPr>
          <p:nvPr/>
        </p:nvCxnSpPr>
        <p:spPr>
          <a:xfrm>
            <a:off x="6545042" y="2815062"/>
            <a:ext cx="35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F925826-81AA-0513-7A58-947585741906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7386199" y="326782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AD7CE376-1368-ADBB-EE4C-424334ABE3E0}"/>
              </a:ext>
            </a:extLst>
          </p:cNvPr>
          <p:cNvSpPr/>
          <p:nvPr/>
        </p:nvSpPr>
        <p:spPr>
          <a:xfrm>
            <a:off x="10419014" y="1212341"/>
            <a:ext cx="1167417" cy="3101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Value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E9C682D-8D3A-B9EF-B63D-C38BDE0F3247}"/>
              </a:ext>
            </a:extLst>
          </p:cNvPr>
          <p:cNvSpPr/>
          <p:nvPr/>
        </p:nvSpPr>
        <p:spPr>
          <a:xfrm>
            <a:off x="9200558" y="1843917"/>
            <a:ext cx="967666" cy="2080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CAD688-6DCA-B8CA-A920-58CB492EEEEB}"/>
              </a:ext>
            </a:extLst>
          </p:cNvPr>
          <p:cNvSpPr/>
          <p:nvPr/>
        </p:nvSpPr>
        <p:spPr>
          <a:xfrm>
            <a:off x="10432332" y="1787321"/>
            <a:ext cx="1154099" cy="31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5445E3F5-F3F7-49E1-C4BA-D1A184716F14}"/>
              </a:ext>
            </a:extLst>
          </p:cNvPr>
          <p:cNvSpPr/>
          <p:nvPr/>
        </p:nvSpPr>
        <p:spPr>
          <a:xfrm>
            <a:off x="9200558" y="2711027"/>
            <a:ext cx="967666" cy="2080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 (Pn)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A85CAEA-1880-EC09-C890-C6EC47A20532}"/>
              </a:ext>
            </a:extLst>
          </p:cNvPr>
          <p:cNvSpPr/>
          <p:nvPr/>
        </p:nvSpPr>
        <p:spPr>
          <a:xfrm>
            <a:off x="10525548" y="2362301"/>
            <a:ext cx="967666" cy="9055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537B3C1-F944-BE14-2BD6-AC47AFB6D651}"/>
              </a:ext>
            </a:extLst>
          </p:cNvPr>
          <p:cNvSpPr/>
          <p:nvPr/>
        </p:nvSpPr>
        <p:spPr>
          <a:xfrm>
            <a:off x="10432332" y="3532641"/>
            <a:ext cx="1154099" cy="31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Cyphered Text (Cn)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70BCAB2-ACA9-8DCC-1B32-88603958F0DF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>
            <a:off x="11002723" y="1522503"/>
            <a:ext cx="6659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FDB0974-D7CD-5269-3CE6-1902C9803D3D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 flipV="1">
            <a:off x="10168224" y="1942402"/>
            <a:ext cx="264108" cy="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8990666-E240-F40A-2742-6480FFE2D5E5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flipH="1">
            <a:off x="11009381" y="209748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0743104-4E08-51CC-C085-2BBA4B3266E2}"/>
              </a:ext>
            </a:extLst>
          </p:cNvPr>
          <p:cNvCxnSpPr>
            <a:cxnSpLocks/>
            <a:stCxn id="143" idx="3"/>
            <a:endCxn id="144" idx="2"/>
          </p:cNvCxnSpPr>
          <p:nvPr/>
        </p:nvCxnSpPr>
        <p:spPr>
          <a:xfrm>
            <a:off x="10168224" y="2815062"/>
            <a:ext cx="35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2DE1877-BE8A-B9DE-0D5A-36010BEBF5C5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>
            <a:off x="11009381" y="326782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CDCCE68-69CB-0EFD-8FB6-407C41AC85B0}"/>
              </a:ext>
            </a:extLst>
          </p:cNvPr>
          <p:cNvGrpSpPr/>
          <p:nvPr/>
        </p:nvGrpSpPr>
        <p:grpSpPr>
          <a:xfrm>
            <a:off x="8442664" y="2711027"/>
            <a:ext cx="334392" cy="53266"/>
            <a:chOff x="4465468" y="4820575"/>
            <a:chExt cx="334392" cy="53266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8276396-688A-91B2-DAD4-83CEF46077CE}"/>
                </a:ext>
              </a:extLst>
            </p:cNvPr>
            <p:cNvSpPr/>
            <p:nvPr/>
          </p:nvSpPr>
          <p:spPr>
            <a:xfrm>
              <a:off x="4465468" y="4820575"/>
              <a:ext cx="62144" cy="532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8AA311D-9AA4-F597-EF2A-76E4A3EC2376}"/>
                </a:ext>
              </a:extLst>
            </p:cNvPr>
            <p:cNvSpPr/>
            <p:nvPr/>
          </p:nvSpPr>
          <p:spPr>
            <a:xfrm>
              <a:off x="4601592" y="4820575"/>
              <a:ext cx="62144" cy="532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157DDC7-340E-8475-C184-40598567264E}"/>
                </a:ext>
              </a:extLst>
            </p:cNvPr>
            <p:cNvSpPr/>
            <p:nvPr/>
          </p:nvSpPr>
          <p:spPr>
            <a:xfrm>
              <a:off x="4737716" y="4820575"/>
              <a:ext cx="62144" cy="532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60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A53336-9FFC-A743-106F-A57BF16B8D57}"/>
              </a:ext>
            </a:extLst>
          </p:cNvPr>
          <p:cNvSpPr/>
          <p:nvPr/>
        </p:nvSpPr>
        <p:spPr>
          <a:xfrm>
            <a:off x="1400450" y="1771794"/>
            <a:ext cx="1154099" cy="31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Key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663258-CC19-905C-6120-206EF1BC2238}"/>
              </a:ext>
            </a:extLst>
          </p:cNvPr>
          <p:cNvSpPr/>
          <p:nvPr/>
        </p:nvSpPr>
        <p:spPr>
          <a:xfrm>
            <a:off x="168676" y="2695500"/>
            <a:ext cx="967666" cy="2080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 (P1)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281F3C-778D-EB44-6343-F427FBF9EBFE}"/>
              </a:ext>
            </a:extLst>
          </p:cNvPr>
          <p:cNvSpPr/>
          <p:nvPr/>
        </p:nvSpPr>
        <p:spPr>
          <a:xfrm>
            <a:off x="1493666" y="2346774"/>
            <a:ext cx="967666" cy="9055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A8A44-CA5E-1541-9E26-A569084ADE09}"/>
              </a:ext>
            </a:extLst>
          </p:cNvPr>
          <p:cNvSpPr/>
          <p:nvPr/>
        </p:nvSpPr>
        <p:spPr>
          <a:xfrm>
            <a:off x="1400450" y="3517114"/>
            <a:ext cx="1154099" cy="31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Cyphered Text (C1)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3DA8DB-06CD-AC97-AA7F-C4C26B614E0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977499" y="2081956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8B1924-53FC-DDEC-647C-55E628C1D329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136342" y="2799535"/>
            <a:ext cx="35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FCBC70-B93D-A54A-3CC9-7FA71D09833C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977499" y="3252296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C3C9C1D-196E-ECAF-5FE1-E6886CFCFA38}"/>
              </a:ext>
            </a:extLst>
          </p:cNvPr>
          <p:cNvSpPr/>
          <p:nvPr/>
        </p:nvSpPr>
        <p:spPr>
          <a:xfrm>
            <a:off x="4026014" y="1787321"/>
            <a:ext cx="1154099" cy="31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Key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3FDB35A-8F01-459C-E175-D47DA0C3803F}"/>
              </a:ext>
            </a:extLst>
          </p:cNvPr>
          <p:cNvSpPr/>
          <p:nvPr/>
        </p:nvSpPr>
        <p:spPr>
          <a:xfrm>
            <a:off x="2794240" y="2711027"/>
            <a:ext cx="967666" cy="2080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 (P2)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CE6CA4F-05DB-CF8C-B591-501818FB53EB}"/>
              </a:ext>
            </a:extLst>
          </p:cNvPr>
          <p:cNvSpPr/>
          <p:nvPr/>
        </p:nvSpPr>
        <p:spPr>
          <a:xfrm>
            <a:off x="4119230" y="2362301"/>
            <a:ext cx="967666" cy="9055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5429EDF-714F-8BDA-6F02-B775831DCA3B}"/>
              </a:ext>
            </a:extLst>
          </p:cNvPr>
          <p:cNvSpPr/>
          <p:nvPr/>
        </p:nvSpPr>
        <p:spPr>
          <a:xfrm>
            <a:off x="4026014" y="3532641"/>
            <a:ext cx="1154099" cy="31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Cyphered Text (C2)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368D4E9-BDCC-20CF-74FA-DE28ACA70CE4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 flipH="1">
            <a:off x="4603063" y="209748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74DED19-411F-EB4B-2FAF-1AA5F2527244}"/>
              </a:ext>
            </a:extLst>
          </p:cNvPr>
          <p:cNvCxnSpPr>
            <a:cxnSpLocks/>
            <a:stCxn id="121" idx="3"/>
            <a:endCxn id="122" idx="2"/>
          </p:cNvCxnSpPr>
          <p:nvPr/>
        </p:nvCxnSpPr>
        <p:spPr>
          <a:xfrm>
            <a:off x="3761906" y="2815062"/>
            <a:ext cx="35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346C1C5-CE29-C8E7-4E5E-4D2FEA8BEE2B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4603063" y="326782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FD49AE0-59A3-CAC9-07F8-D1A42C07484A}"/>
              </a:ext>
            </a:extLst>
          </p:cNvPr>
          <p:cNvSpPr/>
          <p:nvPr/>
        </p:nvSpPr>
        <p:spPr>
          <a:xfrm>
            <a:off x="6809150" y="1787321"/>
            <a:ext cx="1154099" cy="31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Key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BCBCC3AE-2A04-6435-62A2-45B21B0FAF75}"/>
              </a:ext>
            </a:extLst>
          </p:cNvPr>
          <p:cNvSpPr/>
          <p:nvPr/>
        </p:nvSpPr>
        <p:spPr>
          <a:xfrm>
            <a:off x="5577376" y="2711027"/>
            <a:ext cx="967666" cy="2080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 (P3)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9EFB880-52CF-6056-4975-6BC5B7F9C6FC}"/>
              </a:ext>
            </a:extLst>
          </p:cNvPr>
          <p:cNvSpPr/>
          <p:nvPr/>
        </p:nvSpPr>
        <p:spPr>
          <a:xfrm>
            <a:off x="6902366" y="2362301"/>
            <a:ext cx="967666" cy="9055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7FE8AB3-B57C-06EC-681B-0BDDCA621A54}"/>
              </a:ext>
            </a:extLst>
          </p:cNvPr>
          <p:cNvSpPr/>
          <p:nvPr/>
        </p:nvSpPr>
        <p:spPr>
          <a:xfrm>
            <a:off x="6809150" y="3532641"/>
            <a:ext cx="1154099" cy="31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Cyphered Text (C3)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94A3BC4-AE98-BC8C-8BB3-33D6680DFE2E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7386199" y="209748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B53E9F4-1FF3-0324-D8BA-35B2C876171A}"/>
              </a:ext>
            </a:extLst>
          </p:cNvPr>
          <p:cNvCxnSpPr>
            <a:cxnSpLocks/>
            <a:stCxn id="132" idx="3"/>
            <a:endCxn id="133" idx="2"/>
          </p:cNvCxnSpPr>
          <p:nvPr/>
        </p:nvCxnSpPr>
        <p:spPr>
          <a:xfrm>
            <a:off x="6545042" y="2815062"/>
            <a:ext cx="35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F925826-81AA-0513-7A58-947585741906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7386199" y="326782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CAD688-6DCA-B8CA-A920-58CB492EEEEB}"/>
              </a:ext>
            </a:extLst>
          </p:cNvPr>
          <p:cNvSpPr/>
          <p:nvPr/>
        </p:nvSpPr>
        <p:spPr>
          <a:xfrm>
            <a:off x="10432332" y="1787321"/>
            <a:ext cx="1154099" cy="31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Key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5445E3F5-F3F7-49E1-C4BA-D1A184716F14}"/>
              </a:ext>
            </a:extLst>
          </p:cNvPr>
          <p:cNvSpPr/>
          <p:nvPr/>
        </p:nvSpPr>
        <p:spPr>
          <a:xfrm>
            <a:off x="9200558" y="2711027"/>
            <a:ext cx="967666" cy="2080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 (Pn)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A85CAEA-1880-EC09-C890-C6EC47A20532}"/>
              </a:ext>
            </a:extLst>
          </p:cNvPr>
          <p:cNvSpPr/>
          <p:nvPr/>
        </p:nvSpPr>
        <p:spPr>
          <a:xfrm>
            <a:off x="10525548" y="2362301"/>
            <a:ext cx="967666" cy="9055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537B3C1-F944-BE14-2BD6-AC47AFB6D651}"/>
              </a:ext>
            </a:extLst>
          </p:cNvPr>
          <p:cNvSpPr/>
          <p:nvPr/>
        </p:nvSpPr>
        <p:spPr>
          <a:xfrm>
            <a:off x="10432332" y="3532641"/>
            <a:ext cx="1154099" cy="31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Cyphered Text (Cn)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8990666-E240-F40A-2742-6480FFE2D5E5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flipH="1">
            <a:off x="11009381" y="209748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0743104-4E08-51CC-C085-2BBA4B3266E2}"/>
              </a:ext>
            </a:extLst>
          </p:cNvPr>
          <p:cNvCxnSpPr>
            <a:cxnSpLocks/>
            <a:stCxn id="143" idx="3"/>
            <a:endCxn id="144" idx="2"/>
          </p:cNvCxnSpPr>
          <p:nvPr/>
        </p:nvCxnSpPr>
        <p:spPr>
          <a:xfrm>
            <a:off x="10168224" y="2815062"/>
            <a:ext cx="35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2DE1877-BE8A-B9DE-0D5A-36010BEBF5C5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>
            <a:off x="11009381" y="326782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CDCCE68-69CB-0EFD-8FB6-407C41AC85B0}"/>
              </a:ext>
            </a:extLst>
          </p:cNvPr>
          <p:cNvGrpSpPr/>
          <p:nvPr/>
        </p:nvGrpSpPr>
        <p:grpSpPr>
          <a:xfrm>
            <a:off x="8442664" y="2711027"/>
            <a:ext cx="334392" cy="53266"/>
            <a:chOff x="4465468" y="4820575"/>
            <a:chExt cx="334392" cy="53266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8276396-688A-91B2-DAD4-83CEF46077CE}"/>
                </a:ext>
              </a:extLst>
            </p:cNvPr>
            <p:cNvSpPr/>
            <p:nvPr/>
          </p:nvSpPr>
          <p:spPr>
            <a:xfrm>
              <a:off x="4465468" y="4820575"/>
              <a:ext cx="62144" cy="532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8AA311D-9AA4-F597-EF2A-76E4A3EC2376}"/>
                </a:ext>
              </a:extLst>
            </p:cNvPr>
            <p:cNvSpPr/>
            <p:nvPr/>
          </p:nvSpPr>
          <p:spPr>
            <a:xfrm>
              <a:off x="4601592" y="4820575"/>
              <a:ext cx="62144" cy="532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157DDC7-340E-8475-C184-40598567264E}"/>
                </a:ext>
              </a:extLst>
            </p:cNvPr>
            <p:cNvSpPr/>
            <p:nvPr/>
          </p:nvSpPr>
          <p:spPr>
            <a:xfrm>
              <a:off x="4737716" y="4820575"/>
              <a:ext cx="62144" cy="532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510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A53336-9FFC-A743-106F-A57BF16B8D57}"/>
              </a:ext>
            </a:extLst>
          </p:cNvPr>
          <p:cNvSpPr/>
          <p:nvPr/>
        </p:nvSpPr>
        <p:spPr>
          <a:xfrm>
            <a:off x="2030762" y="3494777"/>
            <a:ext cx="1154099" cy="31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Key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663258-CC19-905C-6120-206EF1BC2238}"/>
              </a:ext>
            </a:extLst>
          </p:cNvPr>
          <p:cNvSpPr/>
          <p:nvPr/>
        </p:nvSpPr>
        <p:spPr>
          <a:xfrm>
            <a:off x="479395" y="2620304"/>
            <a:ext cx="1269506" cy="322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Cyphered Text (C1)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281F3C-778D-EB44-6343-F427FBF9EBFE}"/>
              </a:ext>
            </a:extLst>
          </p:cNvPr>
          <p:cNvSpPr/>
          <p:nvPr/>
        </p:nvSpPr>
        <p:spPr>
          <a:xfrm>
            <a:off x="2123980" y="2329019"/>
            <a:ext cx="967666" cy="9055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A8A44-CA5E-1541-9E26-A569084ADE09}"/>
              </a:ext>
            </a:extLst>
          </p:cNvPr>
          <p:cNvSpPr/>
          <p:nvPr/>
        </p:nvSpPr>
        <p:spPr>
          <a:xfrm>
            <a:off x="2030763" y="1758622"/>
            <a:ext cx="1154099" cy="31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 (P1)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8B1924-53FC-DDEC-647C-55E628C1D329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748901" y="2781780"/>
            <a:ext cx="37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1B9C1CB-04DE-ABC5-BB93-9F047B069C2C}"/>
              </a:ext>
            </a:extLst>
          </p:cNvPr>
          <p:cNvSpPr/>
          <p:nvPr/>
        </p:nvSpPr>
        <p:spPr>
          <a:xfrm>
            <a:off x="5518950" y="1758621"/>
            <a:ext cx="1154099" cy="31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Key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F446BF-AFB3-97DF-F5CC-E3F51B8EECC4}"/>
              </a:ext>
            </a:extLst>
          </p:cNvPr>
          <p:cNvSpPr/>
          <p:nvPr/>
        </p:nvSpPr>
        <p:spPr>
          <a:xfrm>
            <a:off x="3967581" y="2624886"/>
            <a:ext cx="1269506" cy="322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Cyphered Text (C2)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C9641C-4855-4BD7-172F-9432148220B5}"/>
              </a:ext>
            </a:extLst>
          </p:cNvPr>
          <p:cNvSpPr/>
          <p:nvPr/>
        </p:nvSpPr>
        <p:spPr>
          <a:xfrm>
            <a:off x="5612166" y="2333601"/>
            <a:ext cx="967666" cy="9055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23622D-3AA0-9C18-BBEF-D9C0F1211E73}"/>
              </a:ext>
            </a:extLst>
          </p:cNvPr>
          <p:cNvSpPr/>
          <p:nvPr/>
        </p:nvSpPr>
        <p:spPr>
          <a:xfrm>
            <a:off x="5518950" y="3503941"/>
            <a:ext cx="1154099" cy="31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 (P2)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B8564A-8E39-6E5F-EC3D-7E5A5BE1E3E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6095999" y="206878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28ACFB-42B0-A4D0-CDD3-6FB66A606F84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>
            <a:off x="5237087" y="2786362"/>
            <a:ext cx="37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92491F-D5A4-7E52-BDA2-EF6D15D66F33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6095999" y="3239123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4C1957C-2DF6-21ED-EC93-9100188B97F0}"/>
              </a:ext>
            </a:extLst>
          </p:cNvPr>
          <p:cNvSpPr/>
          <p:nvPr/>
        </p:nvSpPr>
        <p:spPr>
          <a:xfrm>
            <a:off x="9007136" y="1754039"/>
            <a:ext cx="1154099" cy="310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Key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04C04E4-2EE7-27B3-44D4-ACCD14CF3008}"/>
              </a:ext>
            </a:extLst>
          </p:cNvPr>
          <p:cNvSpPr/>
          <p:nvPr/>
        </p:nvSpPr>
        <p:spPr>
          <a:xfrm>
            <a:off x="7455767" y="2620304"/>
            <a:ext cx="1269506" cy="322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Cyphered Text (C3)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FAA081-2F1E-BE22-1D96-99D43A488C44}"/>
              </a:ext>
            </a:extLst>
          </p:cNvPr>
          <p:cNvSpPr/>
          <p:nvPr/>
        </p:nvSpPr>
        <p:spPr>
          <a:xfrm>
            <a:off x="9100352" y="2329019"/>
            <a:ext cx="967666" cy="9055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7768D4-596D-5267-EA50-8372E96A7C92}"/>
              </a:ext>
            </a:extLst>
          </p:cNvPr>
          <p:cNvSpPr/>
          <p:nvPr/>
        </p:nvSpPr>
        <p:spPr>
          <a:xfrm>
            <a:off x="9007136" y="3499359"/>
            <a:ext cx="1154099" cy="31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Text (P3)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6F700B-9335-0D08-0CCA-D238F48F223A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9584185" y="2064201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998EE3-ED1A-B995-917B-FC178F32E2AF}"/>
              </a:ext>
            </a:extLst>
          </p:cNvPr>
          <p:cNvCxnSpPr>
            <a:cxnSpLocks/>
            <a:stCxn id="31" idx="3"/>
            <a:endCxn id="32" idx="2"/>
          </p:cNvCxnSpPr>
          <p:nvPr/>
        </p:nvCxnSpPr>
        <p:spPr>
          <a:xfrm>
            <a:off x="8725273" y="2781780"/>
            <a:ext cx="37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A8C005-BD4F-0FA9-ECFF-673D4BC891C0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9584185" y="3234541"/>
            <a:ext cx="1" cy="26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53F979-165E-1649-7940-7E994752D4D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607813" y="2068783"/>
            <a:ext cx="0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0D4A04-B292-8C2B-917D-AF344FEABA75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2607812" y="323454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9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151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ataollah hosseinzadeh fard</dc:creator>
  <cp:lastModifiedBy>ataollah hosseinzadeh fard</cp:lastModifiedBy>
  <cp:revision>7</cp:revision>
  <dcterms:created xsi:type="dcterms:W3CDTF">2023-04-05T09:14:06Z</dcterms:created>
  <dcterms:modified xsi:type="dcterms:W3CDTF">2023-04-05T09:48:43Z</dcterms:modified>
</cp:coreProperties>
</file>