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2940-DA3B-4120-A998-70BFF59BF1C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2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2940-DA3B-4120-A998-70BFF59BF1C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8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2940-DA3B-4120-A998-70BFF59BF1C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0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2940-DA3B-4120-A998-70BFF59BF1C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2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2940-DA3B-4120-A998-70BFF59BF1C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1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2940-DA3B-4120-A998-70BFF59BF1C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2940-DA3B-4120-A998-70BFF59BF1C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2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2940-DA3B-4120-A998-70BFF59BF1C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2940-DA3B-4120-A998-70BFF59BF1C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3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2940-DA3B-4120-A998-70BFF59BF1C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4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2940-DA3B-4120-A998-70BFF59BF1C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7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A2940-DA3B-4120-A998-70BFF59BF1C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3B41B-5AB0-4518-9E14-BA8D4088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4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Garamond" panose="02020404030301010803" pitchFamily="18" charset="0"/>
              </a:rPr>
              <a:t>BlazeMeter</a:t>
            </a:r>
            <a:r>
              <a:rPr lang="en-US" dirty="0" smtClean="0">
                <a:latin typeface="Garamond" panose="02020404030301010803" pitchFamily="18" charset="0"/>
              </a:rPr>
              <a:t> and Load Impact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27791"/>
          </a:xfrm>
        </p:spPr>
        <p:txBody>
          <a:bodyPr/>
          <a:lstStyle/>
          <a:p>
            <a:pPr algn="r"/>
            <a:r>
              <a:rPr lang="en-US" dirty="0" smtClean="0">
                <a:latin typeface="Garamond" panose="02020404030301010803" pitchFamily="18" charset="0"/>
              </a:rPr>
              <a:t>ataichi.github.io - Tutorial by Tricia </a:t>
            </a:r>
            <a:r>
              <a:rPr lang="en-US" dirty="0" err="1" smtClean="0">
                <a:latin typeface="Garamond" panose="02020404030301010803" pitchFamily="18" charset="0"/>
              </a:rPr>
              <a:t>Nieva</a:t>
            </a:r>
            <a:endParaRPr lang="en-US" dirty="0" smtClean="0">
              <a:latin typeface="Garamond" panose="02020404030301010803" pitchFamily="18" charset="0"/>
            </a:endParaRPr>
          </a:p>
          <a:p>
            <a:pPr algn="r"/>
            <a:endParaRPr lang="en-US" dirty="0" smtClean="0">
              <a:latin typeface="Garamond" panose="02020404030301010803" pitchFamily="18" charset="0"/>
            </a:endParaRPr>
          </a:p>
          <a:p>
            <a:pPr algn="r"/>
            <a:endParaRPr lang="en-US" dirty="0">
              <a:latin typeface="Garamond" panose="02020404030301010803" pitchFamily="18" charset="0"/>
            </a:endParaRPr>
          </a:p>
          <a:p>
            <a:pPr algn="r"/>
            <a:endParaRPr lang="en-US" dirty="0" smtClean="0">
              <a:latin typeface="Garamond" panose="02020404030301010803" pitchFamily="18" charset="0"/>
            </a:endParaRPr>
          </a:p>
          <a:p>
            <a:pPr algn="r"/>
            <a:endParaRPr lang="en-US" dirty="0" smtClean="0">
              <a:latin typeface="Garamond" panose="02020404030301010803" pitchFamily="18" charset="0"/>
            </a:endParaRPr>
          </a:p>
          <a:p>
            <a:pPr algn="r"/>
            <a:endParaRPr lang="en-US" dirty="0">
              <a:latin typeface="Garamond" panose="02020404030301010803" pitchFamily="18" charset="0"/>
            </a:endParaRPr>
          </a:p>
          <a:p>
            <a:pPr algn="r"/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17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6512"/>
            <a:ext cx="10515600" cy="1325563"/>
          </a:xfrm>
        </p:spPr>
        <p:txBody>
          <a:bodyPr>
            <a:noAutofit/>
          </a:bodyPr>
          <a:lstStyle/>
          <a:p>
            <a:pPr algn="r"/>
            <a:r>
              <a:rPr lang="en-US" sz="96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Loading . .</a:t>
            </a:r>
            <a:endParaRPr lang="en-US" sz="96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28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Garamond" panose="02020404030301010803" pitchFamily="18" charset="0"/>
              </a:rPr>
              <a:t>Everything was perfect . 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3465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 smtClean="0">
                <a:latin typeface="Garamond" panose="02020404030301010803" pitchFamily="18" charset="0"/>
              </a:rPr>
              <a:t>BlazeMeter</a:t>
            </a:r>
            <a:r>
              <a:rPr lang="en-US" sz="4800" b="1" dirty="0" smtClean="0">
                <a:latin typeface="Garamond" panose="02020404030301010803" pitchFamily="18" charset="0"/>
              </a:rPr>
              <a:t> and Load Impact</a:t>
            </a:r>
            <a:endParaRPr lang="en-US" sz="48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3200" dirty="0" smtClean="0">
                <a:latin typeface="Garamond" panose="02020404030301010803" pitchFamily="18" charset="0"/>
              </a:rPr>
              <a:t>Used for Load and Performance Tests</a:t>
            </a:r>
          </a:p>
          <a:p>
            <a:pPr lvl="1">
              <a:buFontTx/>
              <a:buChar char="-"/>
            </a:pPr>
            <a:r>
              <a:rPr lang="en-US" sz="2800" dirty="0" smtClean="0">
                <a:latin typeface="Garamond" panose="02020404030301010803" pitchFamily="18" charset="0"/>
              </a:rPr>
              <a:t>Identifies </a:t>
            </a:r>
            <a:r>
              <a:rPr lang="en-US" sz="2800" b="1" dirty="0" smtClean="0">
                <a:latin typeface="Garamond" panose="02020404030301010803" pitchFamily="18" charset="0"/>
              </a:rPr>
              <a:t>maximum capacity</a:t>
            </a:r>
          </a:p>
          <a:p>
            <a:pPr lvl="2">
              <a:buFontTx/>
              <a:buChar char="-"/>
            </a:pPr>
            <a:r>
              <a:rPr lang="en-US" sz="2400" dirty="0" smtClean="0">
                <a:latin typeface="Garamond" panose="02020404030301010803" pitchFamily="18" charset="0"/>
              </a:rPr>
              <a:t>Users</a:t>
            </a:r>
          </a:p>
          <a:p>
            <a:pPr lvl="2">
              <a:buFontTx/>
              <a:buChar char="-"/>
            </a:pPr>
            <a:r>
              <a:rPr lang="en-US" sz="2400" dirty="0" smtClean="0">
                <a:latin typeface="Garamond" panose="02020404030301010803" pitchFamily="18" charset="0"/>
              </a:rPr>
              <a:t>Data</a:t>
            </a:r>
          </a:p>
          <a:p>
            <a:pPr lvl="1">
              <a:buFontTx/>
              <a:buChar char="-"/>
            </a:pPr>
            <a:r>
              <a:rPr lang="en-US" sz="2800" dirty="0" smtClean="0">
                <a:latin typeface="Garamond" panose="02020404030301010803" pitchFamily="18" charset="0"/>
              </a:rPr>
              <a:t>Can create </a:t>
            </a:r>
            <a:r>
              <a:rPr lang="en-US" sz="2800" b="1" dirty="0" smtClean="0">
                <a:latin typeface="Garamond" panose="02020404030301010803" pitchFamily="18" charset="0"/>
              </a:rPr>
              <a:t>virtual</a:t>
            </a:r>
            <a:r>
              <a:rPr lang="en-US" sz="2800" dirty="0" smtClean="0">
                <a:latin typeface="Garamond" panose="02020404030301010803" pitchFamily="18" charset="0"/>
              </a:rPr>
              <a:t> users</a:t>
            </a:r>
          </a:p>
          <a:p>
            <a:pPr lvl="1">
              <a:buFontTx/>
              <a:buChar char="-"/>
            </a:pPr>
            <a:r>
              <a:rPr lang="en-US" sz="2800" dirty="0" smtClean="0">
                <a:latin typeface="Garamond" panose="02020404030301010803" pitchFamily="18" charset="0"/>
              </a:rPr>
              <a:t>Determine </a:t>
            </a:r>
            <a:r>
              <a:rPr lang="en-US" sz="2800" b="1" dirty="0" smtClean="0">
                <a:latin typeface="Garamond" panose="02020404030301010803" pitchFamily="18" charset="0"/>
              </a:rPr>
              <a:t>how long </a:t>
            </a:r>
            <a:r>
              <a:rPr lang="en-US" sz="2800" dirty="0" smtClean="0">
                <a:latin typeface="Garamond" panose="02020404030301010803" pitchFamily="18" charset="0"/>
              </a:rPr>
              <a:t>it takes to load </a:t>
            </a:r>
          </a:p>
          <a:p>
            <a:pPr lvl="2">
              <a:buFontTx/>
              <a:buChar char="-"/>
            </a:pPr>
            <a:r>
              <a:rPr lang="en-US" sz="2400" dirty="0" smtClean="0">
                <a:latin typeface="Garamond" panose="02020404030301010803" pitchFamily="18" charset="0"/>
              </a:rPr>
              <a:t>Min (best case)</a:t>
            </a:r>
          </a:p>
          <a:p>
            <a:pPr lvl="2">
              <a:buFontTx/>
              <a:buChar char="-"/>
            </a:pPr>
            <a:r>
              <a:rPr lang="en-US" sz="2400" dirty="0" smtClean="0">
                <a:latin typeface="Garamond" panose="02020404030301010803" pitchFamily="18" charset="0"/>
              </a:rPr>
              <a:t>Max (worst case)</a:t>
            </a:r>
          </a:p>
          <a:p>
            <a:endParaRPr lang="en-US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0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Garamond" panose="02020404030301010803" pitchFamily="18" charset="0"/>
              </a:rPr>
              <a:t>BlazeMeter</a:t>
            </a:r>
            <a:r>
              <a:rPr lang="en-US" b="1" dirty="0">
                <a:latin typeface="Garamond" panose="02020404030301010803" pitchFamily="18" charset="0"/>
              </a:rPr>
              <a:t> </a:t>
            </a:r>
            <a:r>
              <a:rPr lang="en-US" b="1" dirty="0" smtClean="0">
                <a:latin typeface="Garamond" panose="02020404030301010803" pitchFamily="18" charset="0"/>
              </a:rPr>
              <a:t>VS </a:t>
            </a:r>
            <a:r>
              <a:rPr lang="en-US" b="1" dirty="0">
                <a:latin typeface="Garamond" panose="02020404030301010803" pitchFamily="18" charset="0"/>
              </a:rPr>
              <a:t>Load Impact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293943"/>
              </p:ext>
            </p:extLst>
          </p:nvPr>
        </p:nvGraphicFramePr>
        <p:xfrm>
          <a:off x="838200" y="1825625"/>
          <a:ext cx="10515600" cy="371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840302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Compatible with Apache </a:t>
                      </a:r>
                      <a:r>
                        <a:rPr lang="en-US" b="0" dirty="0" err="1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JMeter</a:t>
                      </a:r>
                      <a:r>
                        <a:rPr lang="en-US" b="0" dirty="0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en-US" b="0" dirty="0" smtClean="0">
                        <a:solidFill>
                          <a:sysClr val="windowText" lastClr="000000"/>
                        </a:solidFill>
                        <a:effectLst/>
                        <a:latin typeface="inherit"/>
                      </a:endParaRPr>
                    </a:p>
                    <a:p>
                      <a:pPr algn="ctr" fontAlgn="base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b="0" dirty="0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the top open source load testing app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User can input customized data stores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912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Can see reports in 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real-time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See reports only when the test is finished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2733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Test different URLs 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simultaneously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Can have 10 different locations of virtual users in a single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85611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Can see in seconds, minutes, min, max of response 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Can schedule tests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2732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Can compare up to 5 different reports simultaneously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solidFill>
                            <a:sysClr val="windowText" lastClr="000000"/>
                          </a:solidFill>
                          <a:effectLst/>
                          <a:latin typeface="inherit"/>
                        </a:rPr>
                        <a:t>Have a report per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55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2192000" cy="6104586"/>
          </a:xfrm>
        </p:spPr>
      </p:pic>
    </p:spTree>
    <p:extLst>
      <p:ext uri="{BB962C8B-B14F-4D97-AF65-F5344CB8AC3E}">
        <p14:creationId xmlns:p14="http://schemas.microsoft.com/office/powerpoint/2010/main" val="320071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Garamond" panose="02020404030301010803" pitchFamily="18" charset="0"/>
              </a:rPr>
              <a:t>Importance</a:t>
            </a:r>
            <a:endParaRPr lang="en-US" sz="48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6114" y="1825625"/>
            <a:ext cx="8697686" cy="4351338"/>
          </a:xfrm>
        </p:spPr>
        <p:txBody>
          <a:bodyPr/>
          <a:lstStyle/>
          <a:p>
            <a:r>
              <a:rPr lang="en-US" sz="3600" dirty="0" smtClean="0">
                <a:latin typeface="Garamond" panose="02020404030301010803" pitchFamily="18" charset="0"/>
              </a:rPr>
              <a:t>Enrolment</a:t>
            </a:r>
          </a:p>
          <a:p>
            <a:r>
              <a:rPr lang="en-US" sz="3600" dirty="0" smtClean="0">
                <a:latin typeface="Garamond" panose="02020404030301010803" pitchFamily="18" charset="0"/>
              </a:rPr>
              <a:t>Online Shopping</a:t>
            </a:r>
          </a:p>
          <a:p>
            <a:r>
              <a:rPr lang="en-US" sz="3600" dirty="0" smtClean="0">
                <a:latin typeface="Garamond" panose="02020404030301010803" pitchFamily="18" charset="0"/>
              </a:rPr>
              <a:t>Bank Transactions</a:t>
            </a:r>
          </a:p>
          <a:p>
            <a:pPr lvl="1"/>
            <a:r>
              <a:rPr lang="en-US" sz="3200" dirty="0" smtClean="0">
                <a:latin typeface="Garamond" panose="02020404030301010803" pitchFamily="18" charset="0"/>
              </a:rPr>
              <a:t>Individual</a:t>
            </a:r>
          </a:p>
          <a:p>
            <a:pPr lvl="1"/>
            <a:r>
              <a:rPr lang="en-US" sz="3200" dirty="0" smtClean="0">
                <a:latin typeface="Garamond" panose="02020404030301010803" pitchFamily="18" charset="0"/>
              </a:rPr>
              <a:t>Entrepreneurs</a:t>
            </a:r>
            <a:endParaRPr lang="en-US" sz="3600" dirty="0" smtClean="0">
              <a:latin typeface="Garamond" panose="02020404030301010803" pitchFamily="18" charset="0"/>
            </a:endParaRPr>
          </a:p>
          <a:p>
            <a:r>
              <a:rPr lang="en-US" sz="3600" dirty="0" smtClean="0">
                <a:latin typeface="Garamond" panose="02020404030301010803" pitchFamily="18" charset="0"/>
              </a:rPr>
              <a:t>Downloading Resources</a:t>
            </a:r>
          </a:p>
          <a:p>
            <a:endParaRPr lang="en-US" sz="3600" dirty="0" smtClean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03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744" y="365125"/>
            <a:ext cx="11945256" cy="1325563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atin typeface="Garamond" panose="02020404030301010803" pitchFamily="18" charset="0"/>
              </a:rPr>
              <a:t>Advantages of these Performance Test Tools</a:t>
            </a:r>
            <a:endParaRPr lang="en-US" sz="48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>
                <a:latin typeface="Garamond" panose="02020404030301010803" pitchFamily="18" charset="0"/>
              </a:rPr>
              <a:t>Self Service</a:t>
            </a:r>
          </a:p>
          <a:p>
            <a:r>
              <a:rPr lang="en-US" sz="3600" dirty="0" smtClean="0">
                <a:latin typeface="Garamond" panose="02020404030301010803" pitchFamily="18" charset="0"/>
              </a:rPr>
              <a:t>Uses the </a:t>
            </a:r>
            <a:r>
              <a:rPr lang="en-US" sz="3600" b="1" dirty="0" smtClean="0">
                <a:latin typeface="Garamond" panose="02020404030301010803" pitchFamily="18" charset="0"/>
              </a:rPr>
              <a:t>Cloud</a:t>
            </a:r>
            <a:r>
              <a:rPr lang="en-US" sz="3600" dirty="0" smtClean="0">
                <a:latin typeface="Garamond" panose="02020404030301010803" pitchFamily="18" charset="0"/>
              </a:rPr>
              <a:t> (Start it now, open again later)</a:t>
            </a:r>
          </a:p>
          <a:p>
            <a:r>
              <a:rPr lang="en-US" sz="3600" b="1" dirty="0" smtClean="0">
                <a:latin typeface="Garamond" panose="02020404030301010803" pitchFamily="18" charset="0"/>
              </a:rPr>
              <a:t>Automation</a:t>
            </a:r>
            <a:r>
              <a:rPr lang="en-US" sz="3600" dirty="0" smtClean="0">
                <a:latin typeface="Garamond" panose="02020404030301010803" pitchFamily="18" charset="0"/>
              </a:rPr>
              <a:t> of Tests</a:t>
            </a:r>
          </a:p>
          <a:p>
            <a:r>
              <a:rPr lang="en-US" sz="3600" b="1" dirty="0" smtClean="0">
                <a:latin typeface="Garamond" panose="02020404030301010803" pitchFamily="18" charset="0"/>
              </a:rPr>
              <a:t>Less Physical Machines</a:t>
            </a:r>
            <a:r>
              <a:rPr lang="en-US" sz="3600" dirty="0" smtClean="0">
                <a:latin typeface="Garamond" panose="02020404030301010803" pitchFamily="18" charset="0"/>
              </a:rPr>
              <a:t> and </a:t>
            </a:r>
            <a:r>
              <a:rPr lang="en-US" sz="3600" b="1" dirty="0" smtClean="0">
                <a:latin typeface="Garamond" panose="02020404030301010803" pitchFamily="18" charset="0"/>
              </a:rPr>
              <a:t>Real</a:t>
            </a:r>
            <a:r>
              <a:rPr lang="en-US" sz="3600" dirty="0" smtClean="0">
                <a:latin typeface="Garamond" panose="02020404030301010803" pitchFamily="18" charset="0"/>
              </a:rPr>
              <a:t> </a:t>
            </a:r>
            <a:r>
              <a:rPr lang="en-US" sz="3600" b="1" dirty="0" smtClean="0">
                <a:latin typeface="Garamond" panose="02020404030301010803" pitchFamily="18" charset="0"/>
              </a:rPr>
              <a:t>Users</a:t>
            </a:r>
            <a:endParaRPr lang="en-US" sz="3600" dirty="0" smtClean="0">
              <a:latin typeface="Garamond" panose="02020404030301010803" pitchFamily="18" charset="0"/>
            </a:endParaRPr>
          </a:p>
          <a:p>
            <a:r>
              <a:rPr lang="en-US" sz="3600" dirty="0" smtClean="0">
                <a:latin typeface="Garamond" panose="02020404030301010803" pitchFamily="18" charset="0"/>
              </a:rPr>
              <a:t>Presents the importance of </a:t>
            </a:r>
            <a:r>
              <a:rPr lang="en-US" sz="3600" b="1" dirty="0" smtClean="0">
                <a:latin typeface="Garamond" panose="02020404030301010803" pitchFamily="18" charset="0"/>
              </a:rPr>
              <a:t>Time</a:t>
            </a:r>
            <a:r>
              <a:rPr lang="en-US" sz="3600" dirty="0" smtClean="0">
                <a:latin typeface="Garamond" panose="02020404030301010803" pitchFamily="18" charset="0"/>
              </a:rPr>
              <a:t> and </a:t>
            </a:r>
            <a:r>
              <a:rPr lang="en-US" sz="3600" b="1" dirty="0" smtClean="0">
                <a:latin typeface="Garamond" panose="02020404030301010803" pitchFamily="18" charset="0"/>
              </a:rPr>
              <a:t>Baselines</a:t>
            </a:r>
          </a:p>
          <a:p>
            <a:r>
              <a:rPr lang="en-US" sz="3600" dirty="0" smtClean="0">
                <a:latin typeface="Garamond" panose="02020404030301010803" pitchFamily="18" charset="0"/>
              </a:rPr>
              <a:t>Saves a Company from </a:t>
            </a:r>
            <a:r>
              <a:rPr lang="en-US" sz="3600" dirty="0">
                <a:latin typeface="Garamond" panose="02020404030301010803" pitchFamily="18" charset="0"/>
              </a:rPr>
              <a:t>L</a:t>
            </a:r>
            <a:r>
              <a:rPr lang="en-US" sz="3600" dirty="0" smtClean="0">
                <a:latin typeface="Garamond" panose="02020404030301010803" pitchFamily="18" charset="0"/>
              </a:rPr>
              <a:t>osing </a:t>
            </a:r>
            <a:r>
              <a:rPr lang="en-US" sz="3600" b="1" dirty="0" smtClean="0">
                <a:latin typeface="Garamond" panose="02020404030301010803" pitchFamily="18" charset="0"/>
              </a:rPr>
              <a:t>Profit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187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inherit</vt:lpstr>
      <vt:lpstr>Office Theme</vt:lpstr>
      <vt:lpstr>BlazeMeter and Load Impact</vt:lpstr>
      <vt:lpstr>Loading . .</vt:lpstr>
      <vt:lpstr>BlazeMeter and Load Impact</vt:lpstr>
      <vt:lpstr>BlazeMeter VS Load Impact</vt:lpstr>
      <vt:lpstr>PowerPoint Presentation</vt:lpstr>
      <vt:lpstr>Importance</vt:lpstr>
      <vt:lpstr>Advantages of these Performance Test Tools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BlazeMeter and Load Impact</dc:title>
  <dc:creator>Patricia Nieva</dc:creator>
  <cp:lastModifiedBy>Patricia Nieva</cp:lastModifiedBy>
  <cp:revision>14</cp:revision>
  <dcterms:created xsi:type="dcterms:W3CDTF">2016-02-12T11:15:57Z</dcterms:created>
  <dcterms:modified xsi:type="dcterms:W3CDTF">2016-02-12T12:25:56Z</dcterms:modified>
</cp:coreProperties>
</file>