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40-DA3B-4120-A998-70BFF59BF1C1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BlazeMeter</a:t>
            </a:r>
            <a:r>
              <a:rPr lang="en-US" dirty="0" smtClean="0">
                <a:latin typeface="Garamond" panose="02020404030301010803" pitchFamily="18" charset="0"/>
              </a:rPr>
              <a:t> and Load Impact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791"/>
          </a:xfrm>
        </p:spPr>
        <p:txBody>
          <a:bodyPr/>
          <a:lstStyle/>
          <a:p>
            <a:pPr algn="r"/>
            <a:r>
              <a:rPr lang="en-US" dirty="0" smtClean="0">
                <a:latin typeface="Garamond" panose="02020404030301010803" pitchFamily="18" charset="0"/>
              </a:rPr>
              <a:t>ataichi.github.io - Tutorial by Tricia </a:t>
            </a:r>
            <a:r>
              <a:rPr lang="en-US" dirty="0" err="1" smtClean="0">
                <a:latin typeface="Garamond" panose="02020404030301010803" pitchFamily="18" charset="0"/>
              </a:rPr>
              <a:t>Nieva</a:t>
            </a:r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7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6512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9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Loading . .</a:t>
            </a:r>
            <a:endParaRPr lang="en-US" sz="96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8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Garamond" panose="02020404030301010803" pitchFamily="18" charset="0"/>
              </a:rPr>
              <a:t>Everything was perfect . 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465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Garamond" panose="02020404030301010803" pitchFamily="18" charset="0"/>
              </a:rPr>
              <a:t>BlazeMeter</a:t>
            </a:r>
            <a:r>
              <a:rPr lang="en-US" sz="4800" b="1" dirty="0" smtClean="0">
                <a:latin typeface="Garamond" panose="02020404030301010803" pitchFamily="18" charset="0"/>
              </a:rPr>
              <a:t> and Load Impact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3200" dirty="0" smtClean="0">
                <a:latin typeface="Garamond" panose="02020404030301010803" pitchFamily="18" charset="0"/>
              </a:rPr>
              <a:t>Used for Load and Performance Tests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Identifies </a:t>
            </a:r>
            <a:r>
              <a:rPr lang="en-US" sz="2800" b="1" dirty="0" smtClean="0">
                <a:latin typeface="Garamond" panose="02020404030301010803" pitchFamily="18" charset="0"/>
              </a:rPr>
              <a:t>maximum capacity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Users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Data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Can create </a:t>
            </a:r>
            <a:r>
              <a:rPr lang="en-US" sz="2800" b="1" dirty="0" smtClean="0">
                <a:latin typeface="Garamond" panose="02020404030301010803" pitchFamily="18" charset="0"/>
              </a:rPr>
              <a:t>virtual</a:t>
            </a:r>
            <a:r>
              <a:rPr lang="en-US" sz="2800" dirty="0" smtClean="0">
                <a:latin typeface="Garamond" panose="02020404030301010803" pitchFamily="18" charset="0"/>
              </a:rPr>
              <a:t> users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Determine </a:t>
            </a:r>
            <a:r>
              <a:rPr lang="en-US" sz="2800" b="1" dirty="0" smtClean="0">
                <a:latin typeface="Garamond" panose="02020404030301010803" pitchFamily="18" charset="0"/>
              </a:rPr>
              <a:t>how long </a:t>
            </a:r>
            <a:r>
              <a:rPr lang="en-US" sz="2800" dirty="0" smtClean="0">
                <a:latin typeface="Garamond" panose="02020404030301010803" pitchFamily="18" charset="0"/>
              </a:rPr>
              <a:t>it takes to load 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Min (best case)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Max (worst case)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04586"/>
          </a:xfrm>
        </p:spPr>
      </p:pic>
    </p:spTree>
    <p:extLst>
      <p:ext uri="{BB962C8B-B14F-4D97-AF65-F5344CB8AC3E}">
        <p14:creationId xmlns:p14="http://schemas.microsoft.com/office/powerpoint/2010/main" val="32007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Garamond" panose="02020404030301010803" pitchFamily="18" charset="0"/>
              </a:rPr>
              <a:t>BlazeMeter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smtClean="0">
                <a:latin typeface="Garamond" panose="02020404030301010803" pitchFamily="18" charset="0"/>
              </a:rPr>
              <a:t>VS </a:t>
            </a:r>
            <a:r>
              <a:rPr lang="en-US" b="1" dirty="0">
                <a:latin typeface="Garamond" panose="02020404030301010803" pitchFamily="18" charset="0"/>
              </a:rPr>
              <a:t>Load Impact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93943"/>
              </p:ext>
            </p:extLst>
          </p:nvPr>
        </p:nvGraphicFramePr>
        <p:xfrm>
          <a:off x="838200" y="1825625"/>
          <a:ext cx="10515600" cy="37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84030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Compatible with Apache </a:t>
                      </a:r>
                      <a:r>
                        <a:rPr lang="en-US" b="0" dirty="0" err="1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JMeter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  <a:effectLst/>
                        <a:latin typeface="inherit"/>
                      </a:endParaRPr>
                    </a:p>
                    <a:p>
                      <a:pPr algn="ctr" fontAlgn="base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the top open source load testing app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User can input customized data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see reports in 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real-time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See reports only when the test is finished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733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Test different URLs 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simultaneously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have 10 different locations of virtual users in a single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5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see in seconds, minutes, min, max of response 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schedule tests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73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compare up to 5 different reports simultaneously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Have a report per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5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ramond" panose="02020404030301010803" pitchFamily="18" charset="0"/>
              </a:rPr>
              <a:t>Importance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825625"/>
            <a:ext cx="8697686" cy="4351338"/>
          </a:xfrm>
        </p:spPr>
        <p:txBody>
          <a:bodyPr/>
          <a:lstStyle/>
          <a:p>
            <a:r>
              <a:rPr lang="en-US" sz="3600" dirty="0" smtClean="0">
                <a:latin typeface="Garamond" panose="02020404030301010803" pitchFamily="18" charset="0"/>
              </a:rPr>
              <a:t>Enrolment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Online Shopping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Bank Transactions</a:t>
            </a:r>
          </a:p>
          <a:p>
            <a:pPr lvl="1"/>
            <a:r>
              <a:rPr lang="en-US" sz="3200" dirty="0" smtClean="0">
                <a:latin typeface="Garamond" panose="02020404030301010803" pitchFamily="18" charset="0"/>
              </a:rPr>
              <a:t>Individual</a:t>
            </a:r>
          </a:p>
          <a:p>
            <a:pPr lvl="1"/>
            <a:r>
              <a:rPr lang="en-US" sz="3200" dirty="0" smtClean="0">
                <a:latin typeface="Garamond" panose="02020404030301010803" pitchFamily="18" charset="0"/>
              </a:rPr>
              <a:t>Entrepreneurs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Downloading Resources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44" y="365125"/>
            <a:ext cx="11945256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Garamond" panose="02020404030301010803" pitchFamily="18" charset="0"/>
              </a:rPr>
              <a:t>Advantages of these Performance Test Tools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latin typeface="Garamond" panose="02020404030301010803" pitchFamily="18" charset="0"/>
              </a:rPr>
              <a:t>Self Service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Uses the </a:t>
            </a:r>
            <a:r>
              <a:rPr lang="en-US" sz="3600" b="1" dirty="0" smtClean="0">
                <a:latin typeface="Garamond" panose="02020404030301010803" pitchFamily="18" charset="0"/>
              </a:rPr>
              <a:t>Cloud</a:t>
            </a:r>
            <a:r>
              <a:rPr lang="en-US" sz="3600" dirty="0" smtClean="0">
                <a:latin typeface="Garamond" panose="02020404030301010803" pitchFamily="18" charset="0"/>
              </a:rPr>
              <a:t> (Start it now, open again later)</a:t>
            </a:r>
          </a:p>
          <a:p>
            <a:r>
              <a:rPr lang="en-US" sz="3600" b="1" dirty="0" smtClean="0">
                <a:latin typeface="Garamond" panose="02020404030301010803" pitchFamily="18" charset="0"/>
              </a:rPr>
              <a:t>Automation</a:t>
            </a:r>
            <a:r>
              <a:rPr lang="en-US" sz="3600" dirty="0" smtClean="0">
                <a:latin typeface="Garamond" panose="02020404030301010803" pitchFamily="18" charset="0"/>
              </a:rPr>
              <a:t> of Tests</a:t>
            </a:r>
          </a:p>
          <a:p>
            <a:r>
              <a:rPr lang="en-US" sz="3600" b="1" dirty="0" smtClean="0">
                <a:latin typeface="Garamond" panose="02020404030301010803" pitchFamily="18" charset="0"/>
              </a:rPr>
              <a:t>Less Physical Machines</a:t>
            </a:r>
            <a:r>
              <a:rPr lang="en-US" sz="3600" dirty="0" smtClean="0">
                <a:latin typeface="Garamond" panose="02020404030301010803" pitchFamily="18" charset="0"/>
              </a:rPr>
              <a:t> and </a:t>
            </a:r>
            <a:r>
              <a:rPr lang="en-US" sz="3600" b="1" dirty="0" smtClean="0">
                <a:latin typeface="Garamond" panose="02020404030301010803" pitchFamily="18" charset="0"/>
              </a:rPr>
              <a:t>Real</a:t>
            </a:r>
            <a:r>
              <a:rPr lang="en-US" sz="3600" dirty="0" smtClean="0">
                <a:latin typeface="Garamond" panose="02020404030301010803" pitchFamily="18" charset="0"/>
              </a:rPr>
              <a:t> </a:t>
            </a:r>
            <a:r>
              <a:rPr lang="en-US" sz="3600" b="1" dirty="0" smtClean="0">
                <a:latin typeface="Garamond" panose="02020404030301010803" pitchFamily="18" charset="0"/>
              </a:rPr>
              <a:t>Users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Presents the importance of </a:t>
            </a:r>
            <a:r>
              <a:rPr lang="en-US" sz="3600" b="1" dirty="0" smtClean="0">
                <a:latin typeface="Garamond" panose="02020404030301010803" pitchFamily="18" charset="0"/>
              </a:rPr>
              <a:t>Time</a:t>
            </a:r>
            <a:r>
              <a:rPr lang="en-US" sz="3600" dirty="0" smtClean="0">
                <a:latin typeface="Garamond" panose="02020404030301010803" pitchFamily="18" charset="0"/>
              </a:rPr>
              <a:t> and </a:t>
            </a:r>
            <a:r>
              <a:rPr lang="en-US" sz="3600" b="1" dirty="0" smtClean="0">
                <a:latin typeface="Garamond" panose="02020404030301010803" pitchFamily="18" charset="0"/>
              </a:rPr>
              <a:t>Baselines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Saves a Company from </a:t>
            </a:r>
            <a:r>
              <a:rPr lang="en-US" sz="3600" dirty="0">
                <a:latin typeface="Garamond" panose="02020404030301010803" pitchFamily="18" charset="0"/>
              </a:rPr>
              <a:t>L</a:t>
            </a:r>
            <a:r>
              <a:rPr lang="en-US" sz="3600" dirty="0" smtClean="0">
                <a:latin typeface="Garamond" panose="02020404030301010803" pitchFamily="18" charset="0"/>
              </a:rPr>
              <a:t>osing </a:t>
            </a:r>
            <a:r>
              <a:rPr lang="en-US" sz="3600" b="1" dirty="0" smtClean="0">
                <a:latin typeface="Garamond" panose="02020404030301010803" pitchFamily="18" charset="0"/>
              </a:rPr>
              <a:t>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inherit</vt:lpstr>
      <vt:lpstr>Office Theme</vt:lpstr>
      <vt:lpstr>BlazeMeter and Load Impact</vt:lpstr>
      <vt:lpstr>Loading . .</vt:lpstr>
      <vt:lpstr>BlazeMeter and Load Impact</vt:lpstr>
      <vt:lpstr>PowerPoint Presentation</vt:lpstr>
      <vt:lpstr>BlazeMeter VS Load Impact</vt:lpstr>
      <vt:lpstr>Importance</vt:lpstr>
      <vt:lpstr>Advantages of these Performance Test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BlazeMeter and Load Impact</dc:title>
  <dc:creator>Patricia Nieva</dc:creator>
  <cp:lastModifiedBy>Patricia Nieva</cp:lastModifiedBy>
  <cp:revision>15</cp:revision>
  <dcterms:created xsi:type="dcterms:W3CDTF">2016-02-12T11:15:57Z</dcterms:created>
  <dcterms:modified xsi:type="dcterms:W3CDTF">2016-02-13T00:58:08Z</dcterms:modified>
</cp:coreProperties>
</file>