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93" r:id="rId7"/>
    <p:sldId id="283" r:id="rId8"/>
    <p:sldId id="267" r:id="rId9"/>
    <p:sldId id="268" r:id="rId10"/>
    <p:sldId id="269" r:id="rId11"/>
    <p:sldId id="270" r:id="rId12"/>
    <p:sldId id="271" r:id="rId13"/>
  </p:sldIdLst>
  <p:sldSz cx="12192000" cy="6858000"/>
  <p:notesSz cx="12192000" cy="6858000"/>
  <p:custDataLst>
    <p:tags r:id="rId1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5.jpeg"/><Relationship Id="rId14" Type="http://schemas.openxmlformats.org/officeDocument/2006/relationships/image" Target="../media/image14.png"/><Relationship Id="rId13" Type="http://schemas.openxmlformats.org/officeDocument/2006/relationships/image" Target="../media/image13.jpe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3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42.png"/><Relationship Id="rId15" Type="http://schemas.openxmlformats.org/officeDocument/2006/relationships/image" Target="../media/image41.png"/><Relationship Id="rId14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83055" y="107137"/>
            <a:ext cx="2216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2200" spc="-4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97973" y="11281"/>
            <a:ext cx="1774825" cy="8318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 </a:t>
            </a:r>
            <a:r>
              <a:rPr sz="1800" spc="-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-89" y="986027"/>
            <a:ext cx="12192216" cy="4490085"/>
            <a:chOff x="-89" y="986027"/>
            <a:chExt cx="12192216" cy="4490085"/>
          </a:xfrm>
        </p:grpSpPr>
        <p:sp>
          <p:nvSpPr>
            <p:cNvPr id="23" name="object 23"/>
            <p:cNvSpPr/>
            <p:nvPr/>
          </p:nvSpPr>
          <p:spPr>
            <a:xfrm>
              <a:off x="0" y="986027"/>
              <a:ext cx="12192000" cy="4490085"/>
            </a:xfrm>
            <a:custGeom>
              <a:avLst/>
              <a:gdLst/>
              <a:ahLst/>
              <a:cxnLst/>
              <a:rect l="l" t="t" r="r" b="b"/>
              <a:pathLst>
                <a:path w="12192000" h="4490085">
                  <a:moveTo>
                    <a:pt x="12192000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12192000" y="44897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-89" y="1187195"/>
              <a:ext cx="12192216" cy="104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204716" y="1406651"/>
              <a:ext cx="585977" cy="78714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092696" y="1406651"/>
              <a:ext cx="585977" cy="78714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10754868" y="5894831"/>
            <a:ext cx="1437131" cy="9631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168888" y="6501790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5300" y="5871971"/>
            <a:ext cx="827532" cy="8290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80388" y="5882640"/>
            <a:ext cx="821436" cy="8122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03576" y="6024371"/>
            <a:ext cx="1260348" cy="6812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87011" y="5926834"/>
            <a:ext cx="836676" cy="8275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269226" y="5918098"/>
            <a:ext cx="353822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Reported </a:t>
            </a: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sz="2400" b="1" spc="-2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YaoC</a:t>
            </a:r>
            <a:r>
              <a:rPr lang="en-US" sz="2400" b="1" spc="-2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hen Li</a:t>
            </a:r>
            <a:endParaRPr lang="en-US" sz="2400" b="1" spc="-25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8600" y="2547620"/>
            <a:ext cx="11217910" cy="885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9685" marR="5080" indent="-1277620"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GLoMo: Global-Local Modal Fusion for Multimodal Sentiment</a:t>
            </a:r>
            <a:endParaRPr sz="2800" b="1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89685" marR="5080" indent="-1277620"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endParaRPr sz="2800" b="1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84030" y="5270500"/>
            <a:ext cx="212280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—— </a:t>
            </a:r>
            <a:r>
              <a:rPr lang="en-US" sz="1600" b="1" spc="5" dirty="0">
                <a:solidFill>
                  <a:srgbClr val="1F4E79"/>
                </a:solidFill>
                <a:latin typeface="Noto Sans Mono CJK HK"/>
                <a:cs typeface="Noto Sans Mono CJK HK"/>
              </a:rPr>
              <a:t>MM</a:t>
            </a:r>
            <a:r>
              <a:rPr lang="en-US" sz="1600" b="1" spc="5" dirty="0">
                <a:solidFill>
                  <a:srgbClr val="1F4E79"/>
                </a:solidFill>
                <a:latin typeface="Noto Sans Mono CJK HK"/>
                <a:cs typeface="Noto Sans Mono CJK HK"/>
              </a:rPr>
              <a:t> 2024</a:t>
            </a:r>
            <a:endParaRPr lang="en-US" sz="1600">
              <a:latin typeface="Noto Sans Mono CJK HK"/>
              <a:cs typeface="Noto Sans Mono CJK H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63925" y="5029200"/>
            <a:ext cx="4467225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Code:</a:t>
            </a:r>
            <a:r>
              <a:rPr lang="en-US" sz="1600" spc="-40" dirty="0">
                <a:latin typeface="Arial" panose="020B0604020202020204"/>
                <a:cs typeface="Arial" panose="020B0604020202020204"/>
              </a:rPr>
              <a:t>none</a:t>
            </a:r>
            <a:endParaRPr sz="1600" spc="-4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tabLst>
                <a:tab pos="1327150" algn="l"/>
              </a:tabLst>
            </a:pP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202</a:t>
            </a:r>
            <a:r>
              <a:rPr lang="en-US"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4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.</a:t>
            </a:r>
            <a:r>
              <a:rPr lang="en-US"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9.26</a:t>
            </a:r>
            <a:r>
              <a:rPr sz="1600" b="1" spc="-5" dirty="0">
                <a:solidFill>
                  <a:srgbClr val="A6A6A6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40" dirty="0">
                <a:solidFill>
                  <a:srgbClr val="A6A6A6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ChongQing</a:t>
            </a:r>
            <a:endParaRPr sz="1600">
              <a:latin typeface="Noto Sans Mono CJK HK"/>
              <a:cs typeface="Noto Sans Mono CJK H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72260"/>
            <a:ext cx="4880610" cy="474281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600" y="2209800"/>
            <a:ext cx="5664200" cy="26136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8603" y="2438400"/>
            <a:ext cx="4972050" cy="2268855"/>
            <a:chOff x="3308603" y="2438400"/>
            <a:chExt cx="4972050" cy="2268855"/>
          </a:xfrm>
        </p:grpSpPr>
        <p:sp>
          <p:nvSpPr>
            <p:cNvPr id="14" name="object 14"/>
            <p:cNvSpPr/>
            <p:nvPr/>
          </p:nvSpPr>
          <p:spPr>
            <a:xfrm>
              <a:off x="4097671" y="3788656"/>
              <a:ext cx="3473127" cy="3468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08603" y="2438400"/>
              <a:ext cx="4972050" cy="22684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974972" y="2764993"/>
            <a:ext cx="36423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Thanks!</a:t>
            </a:r>
            <a:endParaRPr sz="8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01896" y="426719"/>
            <a:ext cx="3096260" cy="1153160"/>
            <a:chOff x="4501896" y="426719"/>
            <a:chExt cx="3096260" cy="1153160"/>
          </a:xfrm>
        </p:grpSpPr>
        <p:sp>
          <p:nvSpPr>
            <p:cNvPr id="14" name="object 14"/>
            <p:cNvSpPr/>
            <p:nvPr/>
          </p:nvSpPr>
          <p:spPr>
            <a:xfrm>
              <a:off x="4832358" y="1112514"/>
              <a:ext cx="2430512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01896" y="426719"/>
              <a:ext cx="3096005" cy="11529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8827" y="593852"/>
            <a:ext cx="242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Motivation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15870" y="1886585"/>
            <a:ext cx="7232650" cy="968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1.C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urrent MSA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methodologies primarily rely on global representation extracted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from different modalities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to construct fusion networks.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15870" y="3581400"/>
            <a:ext cx="7232650" cy="968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ow to integrate multiple local representations and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how to better fuse local representations with global information remains an open question.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39055" y="339852"/>
            <a:ext cx="2783840" cy="1153160"/>
            <a:chOff x="4639055" y="339852"/>
            <a:chExt cx="2783840" cy="1153160"/>
          </a:xfrm>
        </p:grpSpPr>
        <p:sp>
          <p:nvSpPr>
            <p:cNvPr id="14" name="object 14"/>
            <p:cNvSpPr/>
            <p:nvPr/>
          </p:nvSpPr>
          <p:spPr>
            <a:xfrm>
              <a:off x="4981671" y="1025647"/>
              <a:ext cx="2078557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39055" y="339852"/>
              <a:ext cx="2783586" cy="11529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975352" y="506424"/>
            <a:ext cx="211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775" y="1066800"/>
            <a:ext cx="9649460" cy="5617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0" y="1798320"/>
            <a:ext cx="3909695" cy="5156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200" y="2590800"/>
            <a:ext cx="5369560" cy="6515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0145" y="3352800"/>
            <a:ext cx="4784090" cy="44005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2200" y="4191000"/>
            <a:ext cx="5182235" cy="40513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00" y="762000"/>
            <a:ext cx="4857115" cy="5966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1828800"/>
            <a:ext cx="4465320" cy="371221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200" y="2209800"/>
            <a:ext cx="4945380" cy="45656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4580" y="2743200"/>
            <a:ext cx="3768725" cy="63373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3571240"/>
            <a:ext cx="5555615" cy="4552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50" y="1447800"/>
            <a:ext cx="5568315" cy="335089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1600200"/>
            <a:ext cx="5578475" cy="51943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7000" y="2500630"/>
            <a:ext cx="4789805" cy="52133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7000" y="3124200"/>
            <a:ext cx="5358130" cy="35687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7000" y="3733800"/>
            <a:ext cx="4549140" cy="44831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39865" y="4418330"/>
            <a:ext cx="4650105" cy="37846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7000" y="5033010"/>
            <a:ext cx="4436110" cy="44132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7000" y="5708015"/>
            <a:ext cx="4712970" cy="46799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95400" y="4887595"/>
            <a:ext cx="3863975" cy="66738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07770" y="5643245"/>
            <a:ext cx="410083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125" y="1524000"/>
            <a:ext cx="11654155" cy="48602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0" y="1295400"/>
            <a:ext cx="4540885" cy="22891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735" y="3581400"/>
            <a:ext cx="11108055" cy="31832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1150620"/>
            <a:ext cx="4814570" cy="544068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600" y="1143000"/>
            <a:ext cx="4926330" cy="256349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3600" y="3609975"/>
            <a:ext cx="5122545" cy="27184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IwM2JjMWMwMTlhZTg1ODk3MWZjODVlMzkxYjUyNj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2403</Words>
  <Application>WPS 演示</Application>
  <PresentationFormat>On-screen Show (4:3)</PresentationFormat>
  <Paragraphs>155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Trebuchet MS</vt:lpstr>
      <vt:lpstr>Arial</vt:lpstr>
      <vt:lpstr>Times New Roman</vt:lpstr>
      <vt:lpstr>Noto Sans Mono CJK HK</vt:lpstr>
      <vt:lpstr>Segoe Print</vt:lpstr>
      <vt:lpstr>Times New Roman</vt:lpstr>
      <vt:lpstr>Calibri</vt:lpstr>
      <vt:lpstr>微软雅黑</vt:lpstr>
      <vt:lpstr>Arial Unicode MS</vt:lpstr>
      <vt:lpstr>BatangChe</vt:lpstr>
      <vt:lpstr>Office Theme</vt:lpstr>
      <vt:lpstr>PowerPoint 演示文稿</vt:lpstr>
      <vt:lpstr>PowerPoint 演示文稿</vt:lpstr>
      <vt:lpstr>ChongqingUniversity  of Technology</vt:lpstr>
      <vt:lpstr>ChongqingUniversity  of Technology</vt:lpstr>
      <vt:lpstr>ChongqingUniversity  of Technology</vt:lpstr>
      <vt:lpstr>ChongqingUniversity  of Technology</vt:lpstr>
      <vt:lpstr>PowerPoint 演示文稿</vt:lpstr>
      <vt:lpstr>PowerPoint 演示文稿</vt:lpstr>
      <vt:lpstr>ChongqingUniversity  of Technology</vt:lpstr>
      <vt:lpstr>ChongqingUniversity  of Technology</vt:lpstr>
      <vt:lpstr>ChongqingUniversity  of Technology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浅﹃</cp:lastModifiedBy>
  <cp:revision>41</cp:revision>
  <dcterms:created xsi:type="dcterms:W3CDTF">2023-09-17T03:47:00Z</dcterms:created>
  <dcterms:modified xsi:type="dcterms:W3CDTF">2024-09-26T07:45:31Z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2023-08-30T00:00:00Z</vt:filetime>
  </property>
  <property fmtid="{D5CDD505-2E9C-101B-9397-08002B2CF9AE}" pid="3" name="Creator">
    <vt:lpwstr>Microsoft? PowerPoint? 2016</vt:lpwstr>
  </property>
  <property fmtid="{D5CDD505-2E9C-101B-9397-08002B2CF9AE}" pid="4" name="LastSaved">
    <vt:filetime>2023-09-20T00:00:00Z</vt:filetime>
  </property>
  <property fmtid="{D5CDD505-2E9C-101B-9397-08002B2CF9AE}" pid="5" name="ICV">
    <vt:lpwstr>849E6F6017294C2787105117DAC58A65_13</vt:lpwstr>
  </property>
  <property fmtid="{D5CDD505-2E9C-101B-9397-08002B2CF9AE}" pid="6" name="KSOProductBuildVer">
    <vt:lpwstr>2052-12.1.0.18276</vt:lpwstr>
  </property>
</Properties>
</file>