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60" r:id="rId6"/>
    <p:sldId id="307" r:id="rId7"/>
    <p:sldId id="318" r:id="rId8"/>
    <p:sldId id="308" r:id="rId9"/>
    <p:sldId id="345" r:id="rId10"/>
    <p:sldId id="268" r:id="rId11"/>
    <p:sldId id="295" r:id="rId12"/>
    <p:sldId id="272" r:id="rId13"/>
    <p:sldId id="267" r:id="rId14"/>
    <p:sldId id="327" r:id="rId15"/>
    <p:sldId id="271" r:id="rId16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3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7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9.png"/><Relationship Id="rId7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001000" y="6048375"/>
            <a:ext cx="37871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Yao Yao Zhang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770" y="1371600"/>
            <a:ext cx="11153775" cy="553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SIGformer: Sign-aware Graph Transformer for Recommendation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SIGIR 2024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12820" y="5410200"/>
            <a:ext cx="5390515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https://github.com/StupidThree/SIGformer.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9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lang="en-US"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15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>
              <a:latin typeface="Noto Sans Mono CJK HK"/>
              <a:cs typeface="Noto Sans Mono CJK HK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0800" y="1872615"/>
            <a:ext cx="691134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362200"/>
            <a:ext cx="1057275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1514475"/>
            <a:ext cx="1121092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2209800"/>
            <a:ext cx="5391150" cy="2419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2209800"/>
            <a:ext cx="53721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111" y="644524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08677" y="838327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92430" y="4876800"/>
            <a:ext cx="11356975" cy="1285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he existing efforts to incorporate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both types of feedback are sparse and face two main limitations:1) They process positive and negative feedback separately, which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fails to holistically leverage the collaborative information within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 signed graph; 2) They rely on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MLPs or GNNs for information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extraction from negative feedback, which may not be effective.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1457325"/>
            <a:ext cx="544449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l="8184"/>
          <a:stretch>
            <a:fillRect/>
          </a:stretch>
        </p:blipFill>
        <p:spPr>
          <a:xfrm>
            <a:off x="657225" y="1596390"/>
            <a:ext cx="11068050" cy="4408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447800"/>
            <a:ext cx="4638675" cy="933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110" y="2819400"/>
            <a:ext cx="4772025" cy="1019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75" y="4648200"/>
            <a:ext cx="5457825" cy="12001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6600" y="1524000"/>
            <a:ext cx="3733800" cy="685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1200" y="2667000"/>
            <a:ext cx="5324475" cy="4381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0700" y="3276600"/>
            <a:ext cx="4211320" cy="3325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785" y="2057400"/>
            <a:ext cx="4524375" cy="5810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3352800"/>
            <a:ext cx="4562475" cy="4572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2743200"/>
            <a:ext cx="6686550" cy="18288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4724400"/>
            <a:ext cx="48863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00200"/>
            <a:ext cx="3552825" cy="6381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30" y="2667000"/>
            <a:ext cx="5210175" cy="7715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3657600"/>
            <a:ext cx="5581650" cy="27908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80" y="1524000"/>
            <a:ext cx="56642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2951" y="838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1500505"/>
            <a:ext cx="6622415" cy="11245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950" y="2713355"/>
            <a:ext cx="6680835" cy="18256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rcRect t="6965"/>
          <a:stretch>
            <a:fillRect/>
          </a:stretch>
        </p:blipFill>
        <p:spPr>
          <a:xfrm>
            <a:off x="2971800" y="4800600"/>
            <a:ext cx="7172325" cy="10179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0" y="6019800"/>
            <a:ext cx="2872740" cy="46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828800"/>
            <a:ext cx="850011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524000"/>
            <a:ext cx="11372850" cy="4505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WMxYmYzNGJjZTdhMjU4Yzg2ZGFmYjVkMWRiNzA0MjQifQ=="/>
  <p:tag name="commondata" val="eyJoZGlkIjoiZWM0MGFjZWQ1NmI2YmQxZTJjNTMxNjEyOTUwMGM3Nz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2861</Words>
  <Application>WPS 演示</Application>
  <PresentationFormat>On-screen Show 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Times New Roman</vt:lpstr>
      <vt:lpstr>LinLibertineTB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殇</cp:lastModifiedBy>
  <cp:revision>43</cp:revision>
  <dcterms:created xsi:type="dcterms:W3CDTF">2023-09-17T03:47:00Z</dcterms:created>
  <dcterms:modified xsi:type="dcterms:W3CDTF">2024-09-14T11:53:22Z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2023-09-04T08:00:00Z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2023-09-25T08:00:00Z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2052-12.1.0.17857</vt:lpwstr>
  </property>
</Properties>
</file>