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0" r:id="rId4"/>
    <p:sldId id="306" r:id="rId5"/>
    <p:sldId id="261" r:id="rId6"/>
    <p:sldId id="314" r:id="rId7"/>
    <p:sldId id="267" r:id="rId8"/>
    <p:sldId id="268" r:id="rId9"/>
    <p:sldId id="269" r:id="rId10"/>
    <p:sldId id="313" r:id="rId11"/>
    <p:sldId id="315" r:id="rId12"/>
    <p:sldId id="271" r:id="rId13"/>
  </p:sldIdLst>
  <p:sldSz cx="12192000" cy="6858000"/>
  <p:notesSz cx="12192000" cy="6858000"/>
  <p:custDataLst>
    <p:tags r:id="rId14"/>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10" userDrawn="1">
          <p15:clr>
            <a:srgbClr val="A4A3A4"/>
          </p15:clr>
        </p15:guide>
        <p15:guide id="2" pos="20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howGuides="1">
      <p:cViewPr varScale="1">
        <p:scale>
          <a:sx n="108" d="100"/>
          <a:sy n="108" d="100"/>
        </p:scale>
        <p:origin x="456" y="114"/>
      </p:cViewPr>
      <p:guideLst>
        <p:guide orient="horz" pos="2910"/>
        <p:guide pos="209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44448" y="86614"/>
            <a:ext cx="1370330" cy="482600"/>
          </a:xfrm>
          <a:prstGeom prst="rect">
            <a:avLst/>
          </a:prstGeom>
        </p:spPr>
        <p:txBody>
          <a:bodyPr wrap="square" lIns="0" tIns="0" rIns="0" bIns="0">
            <a:spAutoFit/>
          </a:bodyPr>
          <a:lstStyle>
            <a:lvl1pPr>
              <a:defRPr sz="1500" b="0" i="0">
                <a:solidFill>
                  <a:schemeClr val="bg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500" b="0" i="0">
                <a:solidFill>
                  <a:schemeClr val="bg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500" b="0" i="0">
                <a:solidFill>
                  <a:schemeClr val="bg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500" b="0" i="0">
                <a:solidFill>
                  <a:schemeClr val="bg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8BD707-D9CF-40AE-B4C6-C98DA3205C09}" type="datetimeFigureOut">
              <a:rPr lang="en-US"/>
              <a:t>9/10/2024</a:t>
            </a:fld>
            <a:endParaRPr lang="en-US"/>
          </a:p>
        </p:txBody>
      </p:sp>
      <p:sp>
        <p:nvSpPr>
          <p:cNvPr id="3" name="页脚占位符 2"/>
          <p:cNvSpPr>
            <a:spLocks noGrp="1"/>
          </p:cNvSpPr>
          <p:nvPr>
            <p:ph type="ftr" sz="quarter" idx="11"/>
          </p:nvPr>
        </p:nvSpPr>
        <p:spPr/>
        <p:txBody>
          <a:bodyPr/>
          <a:lstStyle/>
          <a:p>
            <a:endParaRPr/>
          </a:p>
        </p:txBody>
      </p:sp>
      <p:sp>
        <p:nvSpPr>
          <p:cNvPr id="4" name="灯片编号占位符 3"/>
          <p:cNvSpPr>
            <a:spLocks noGrp="1"/>
          </p:cNvSpPr>
          <p:nvPr>
            <p:ph type="sldNum" sz="quarter" idx="12"/>
          </p:nvPr>
        </p:nvSpPr>
        <p:spPr/>
        <p:txBody>
          <a:body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44448" y="86614"/>
            <a:ext cx="1370330" cy="482600"/>
          </a:xfrm>
          <a:prstGeom prst="rect">
            <a:avLst/>
          </a:prstGeom>
        </p:spPr>
        <p:txBody>
          <a:bodyPr wrap="square" lIns="0" tIns="0" rIns="0" bIns="0">
            <a:spAutoFit/>
          </a:bodyPr>
          <a:lstStyle>
            <a:lvl1pPr>
              <a:defRPr sz="1500" b="0" i="0">
                <a:solidFill>
                  <a:schemeClr val="bg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jpeg"/><Relationship Id="rId17"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15.jpeg"/><Relationship Id="rId1" Type="http://schemas.openxmlformats.org/officeDocument/2006/relationships/slideLayout" Target="../slideLayouts/slideLayout5.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jpeg"/></Relationships>
</file>

<file path=ppt/slides/_rels/slide1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2.png"/><Relationship Id="rId7" Type="http://schemas.openxmlformats.org/officeDocument/2006/relationships/image" Target="../media/image49.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55.png"/></Relationships>
</file>

<file path=ppt/slides/_rels/slide11.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2.png"/><Relationship Id="rId7" Type="http://schemas.openxmlformats.org/officeDocument/2006/relationships/image" Target="../media/image4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1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1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21.png"/></Relationships>
</file>

<file path=ppt/slides/_rels/slide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1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2.png"/><Relationship Id="rId7" Type="http://schemas.openxmlformats.org/officeDocument/2006/relationships/image" Target="../media/image25.wmf"/><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1.jpeg"/><Relationship Id="rId16" Type="http://schemas.openxmlformats.org/officeDocument/2006/relationships/image" Target="../media/image32.png"/><Relationship Id="rId1" Type="http://schemas.openxmlformats.org/officeDocument/2006/relationships/slideLayout" Target="../slideLayouts/slideLayout4.xml"/><Relationship Id="rId6" Type="http://schemas.openxmlformats.org/officeDocument/2006/relationships/oleObject" Target="../embeddings/oleObject1.bin"/><Relationship Id="rId11" Type="http://schemas.openxmlformats.org/officeDocument/2006/relationships/image" Target="../media/image27.png"/><Relationship Id="rId5" Type="http://schemas.openxmlformats.org/officeDocument/2006/relationships/image" Target="../media/image17.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oleObject" Target="../embeddings/oleObject3.bin"/><Relationship Id="rId14" Type="http://schemas.openxmlformats.org/officeDocument/2006/relationships/image" Target="../media/image30.png"/></Relationships>
</file>

<file path=ppt/slides/_rels/slide5.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17.png"/><Relationship Id="rId10" Type="http://schemas.openxmlformats.org/officeDocument/2006/relationships/image" Target="../media/image39.png"/><Relationship Id="rId4" Type="http://schemas.openxmlformats.org/officeDocument/2006/relationships/image" Target="../media/image3.png"/><Relationship Id="rId9" Type="http://schemas.openxmlformats.org/officeDocument/2006/relationships/image" Target="../media/image38.png"/></Relationships>
</file>

<file path=ppt/slides/_rels/slide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png"/><Relationship Id="rId7" Type="http://schemas.openxmlformats.org/officeDocument/2006/relationships/image" Target="../media/image36.png"/><Relationship Id="rId12" Type="http://schemas.openxmlformats.org/officeDocument/2006/relationships/image" Target="../media/image4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6.png"/><Relationship Id="rId5" Type="http://schemas.openxmlformats.org/officeDocument/2006/relationships/image" Target="../media/image17.png"/><Relationship Id="rId10" Type="http://schemas.openxmlformats.org/officeDocument/2006/relationships/image" Target="../media/image45.png"/><Relationship Id="rId4" Type="http://schemas.openxmlformats.org/officeDocument/2006/relationships/image" Target="../media/image3.png"/><Relationship Id="rId9" Type="http://schemas.openxmlformats.org/officeDocument/2006/relationships/image" Target="../media/image44.png"/></Relationships>
</file>

<file path=ppt/slides/_rels/slide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png"/><Relationship Id="rId7" Type="http://schemas.openxmlformats.org/officeDocument/2006/relationships/image" Target="../media/image49.pn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48.png"/><Relationship Id="rId5"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51.png"/></Relationships>
</file>

<file path=ppt/slides/_rels/slide8.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2.png"/><Relationship Id="rId7" Type="http://schemas.openxmlformats.org/officeDocument/2006/relationships/image" Target="../media/image49.pn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48.png"/><Relationship Id="rId5" Type="http://schemas.openxmlformats.org/officeDocument/2006/relationships/image" Target="../media/image1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2.png"/><Relationship Id="rId7" Type="http://schemas.openxmlformats.org/officeDocument/2006/relationships/image" Target="../media/image49.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1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7148" y="48383"/>
            <a:ext cx="11349990" cy="509905"/>
          </a:xfrm>
          <a:prstGeom prst="rect">
            <a:avLst/>
          </a:prstGeom>
        </p:spPr>
        <p:txBody>
          <a:bodyPr vert="horz" wrap="square" lIns="0" tIns="10160" rIns="0" bIns="0" rtlCol="0">
            <a:spAutoFit/>
          </a:bodyPr>
          <a:lstStyle/>
          <a:p>
            <a:pPr marR="582295" algn="r">
              <a:lnSpc>
                <a:spcPts val="880"/>
              </a:lnSpc>
              <a:spcBef>
                <a:spcPts val="80"/>
              </a:spcBef>
            </a:pPr>
            <a:r>
              <a:rPr sz="1200" b="1" spc="30" dirty="0">
                <a:solidFill>
                  <a:srgbClr val="FFFFFF"/>
                </a:solidFill>
                <a:latin typeface="Arial" panose="020B0604020202020204"/>
                <a:cs typeface="Arial" panose="020B0604020202020204"/>
              </a:rPr>
              <a:t>AT</a:t>
            </a:r>
            <a:r>
              <a:rPr sz="1200" b="1" spc="55" dirty="0">
                <a:solidFill>
                  <a:srgbClr val="FFFFFF"/>
                </a:solidFill>
                <a:latin typeface="Arial" panose="020B0604020202020204"/>
                <a:cs typeface="Arial" panose="020B0604020202020204"/>
              </a:rPr>
              <a:t>AI</a:t>
            </a:r>
            <a:endParaRPr sz="1200">
              <a:latin typeface="Arial" panose="020B0604020202020204"/>
              <a:cs typeface="Arial" panose="020B0604020202020204"/>
            </a:endParaRPr>
          </a:p>
          <a:p>
            <a:pPr>
              <a:lnSpc>
                <a:spcPts val="1180"/>
              </a:lnSpc>
              <a:tabLst>
                <a:tab pos="10379710" algn="l"/>
              </a:tabLst>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20" dirty="0">
                <a:solidFill>
                  <a:srgbClr val="FFFFFF"/>
                </a:solidFill>
                <a:latin typeface="Trebuchet MS" panose="020B0603020202020204"/>
                <a:cs typeface="Trebuchet MS" panose="020B0603020202020204"/>
              </a:rPr>
              <a:t>y</a:t>
            </a:r>
            <a:r>
              <a:rPr sz="1500" dirty="0">
                <a:solidFill>
                  <a:srgbClr val="FFFFFF"/>
                </a:solidFill>
                <a:latin typeface="Trebuchet MS" panose="020B0603020202020204"/>
                <a:cs typeface="Trebuchet MS" panose="020B0603020202020204"/>
              </a:rPr>
              <a:t>	</a:t>
            </a:r>
            <a:r>
              <a:rPr sz="1500" spc="-225" baseline="-28000" dirty="0">
                <a:solidFill>
                  <a:srgbClr val="D9D9D9"/>
                </a:solidFill>
                <a:latin typeface="Trebuchet MS" panose="020B0603020202020204"/>
                <a:cs typeface="Trebuchet MS" panose="020B0603020202020204"/>
              </a:rPr>
              <a:t>A</a:t>
            </a:r>
            <a:r>
              <a:rPr sz="1500" spc="-254" baseline="-28000" dirty="0">
                <a:solidFill>
                  <a:srgbClr val="D9D9D9"/>
                </a:solidFill>
                <a:latin typeface="Trebuchet MS" panose="020B0603020202020204"/>
                <a:cs typeface="Trebuchet MS" panose="020B0603020202020204"/>
              </a:rPr>
              <a:t>d</a:t>
            </a:r>
            <a:r>
              <a:rPr sz="1500" spc="-165" baseline="-28000" dirty="0">
                <a:solidFill>
                  <a:srgbClr val="D9D9D9"/>
                </a:solidFill>
                <a:latin typeface="Trebuchet MS" panose="020B0603020202020204"/>
                <a:cs typeface="Trebuchet MS" panose="020B0603020202020204"/>
              </a:rPr>
              <a:t>v</a:t>
            </a:r>
            <a:r>
              <a:rPr sz="1500" spc="-187" baseline="-28000" dirty="0">
                <a:solidFill>
                  <a:srgbClr val="D9D9D9"/>
                </a:solidFill>
                <a:latin typeface="Trebuchet MS" panose="020B0603020202020204"/>
                <a:cs typeface="Trebuchet MS" panose="020B0603020202020204"/>
              </a:rPr>
              <a:t>a</a:t>
            </a:r>
            <a:r>
              <a:rPr sz="1500" spc="-195" baseline="-28000" dirty="0">
                <a:solidFill>
                  <a:srgbClr val="D9D9D9"/>
                </a:solidFill>
                <a:latin typeface="Trebuchet MS" panose="020B0603020202020204"/>
                <a:cs typeface="Trebuchet MS" panose="020B0603020202020204"/>
              </a:rPr>
              <a:t>n</a:t>
            </a:r>
            <a:r>
              <a:rPr sz="1500" spc="-187" baseline="-28000" dirty="0">
                <a:solidFill>
                  <a:srgbClr val="D9D9D9"/>
                </a:solidFill>
                <a:latin typeface="Trebuchet MS" panose="020B0603020202020204"/>
                <a:cs typeface="Trebuchet MS" panose="020B0603020202020204"/>
              </a:rPr>
              <a:t>c</a:t>
            </a:r>
            <a:r>
              <a:rPr sz="1500" spc="-232" baseline="-28000" dirty="0">
                <a:solidFill>
                  <a:srgbClr val="D9D9D9"/>
                </a:solidFill>
                <a:latin typeface="Trebuchet MS" panose="020B0603020202020204"/>
                <a:cs typeface="Trebuchet MS" panose="020B0603020202020204"/>
              </a:rPr>
              <a:t>e</a:t>
            </a:r>
            <a:r>
              <a:rPr sz="1500" spc="37" baseline="-28000" dirty="0">
                <a:solidFill>
                  <a:srgbClr val="D9D9D9"/>
                </a:solidFill>
                <a:latin typeface="Trebuchet MS" panose="020B0603020202020204"/>
                <a:cs typeface="Trebuchet MS" panose="020B0603020202020204"/>
              </a:rPr>
              <a:t>d</a:t>
            </a:r>
            <a:r>
              <a:rPr sz="1500" spc="-359" baseline="-28000" dirty="0">
                <a:solidFill>
                  <a:srgbClr val="D9D9D9"/>
                </a:solidFill>
                <a:latin typeface="Trebuchet MS" panose="020B0603020202020204"/>
                <a:cs typeface="Trebuchet MS" panose="020B0603020202020204"/>
              </a:rPr>
              <a:t>T</a:t>
            </a:r>
            <a:r>
              <a:rPr sz="1500" spc="-232" baseline="-28000" dirty="0">
                <a:solidFill>
                  <a:srgbClr val="D9D9D9"/>
                </a:solidFill>
                <a:latin typeface="Trebuchet MS" panose="020B0603020202020204"/>
                <a:cs typeface="Trebuchet MS" panose="020B0603020202020204"/>
              </a:rPr>
              <a:t>e</a:t>
            </a:r>
            <a:r>
              <a:rPr sz="1500" spc="-187" baseline="-28000" dirty="0">
                <a:solidFill>
                  <a:srgbClr val="D9D9D9"/>
                </a:solidFill>
                <a:latin typeface="Trebuchet MS" panose="020B0603020202020204"/>
                <a:cs typeface="Trebuchet MS" panose="020B0603020202020204"/>
              </a:rPr>
              <a:t>c</a:t>
            </a:r>
            <a:r>
              <a:rPr sz="1500" spc="-195" baseline="-28000" dirty="0">
                <a:solidFill>
                  <a:srgbClr val="D9D9D9"/>
                </a:solidFill>
                <a:latin typeface="Trebuchet MS" panose="020B0603020202020204"/>
                <a:cs typeface="Trebuchet MS" panose="020B0603020202020204"/>
              </a:rPr>
              <a:t>hn</a:t>
            </a:r>
            <a:r>
              <a:rPr sz="1500" spc="-150" baseline="-28000" dirty="0">
                <a:solidFill>
                  <a:srgbClr val="D9D9D9"/>
                </a:solidFill>
                <a:latin typeface="Trebuchet MS" panose="020B0603020202020204"/>
                <a:cs typeface="Trebuchet MS" panose="020B0603020202020204"/>
              </a:rPr>
              <a:t>i</a:t>
            </a:r>
            <a:r>
              <a:rPr sz="1500" spc="-254" baseline="-28000" dirty="0">
                <a:solidFill>
                  <a:srgbClr val="D9D9D9"/>
                </a:solidFill>
                <a:latin typeface="Trebuchet MS" panose="020B0603020202020204"/>
                <a:cs typeface="Trebuchet MS" panose="020B0603020202020204"/>
              </a:rPr>
              <a:t>q</a:t>
            </a:r>
            <a:r>
              <a:rPr sz="1500" spc="-225" baseline="-28000" dirty="0">
                <a:solidFill>
                  <a:srgbClr val="D9D9D9"/>
                </a:solidFill>
                <a:latin typeface="Trebuchet MS" panose="020B0603020202020204"/>
                <a:cs typeface="Trebuchet MS" panose="020B0603020202020204"/>
              </a:rPr>
              <a:t>u</a:t>
            </a:r>
            <a:r>
              <a:rPr sz="1500" spc="75" baseline="-28000" dirty="0">
                <a:solidFill>
                  <a:srgbClr val="D9D9D9"/>
                </a:solidFill>
                <a:latin typeface="Trebuchet MS" panose="020B0603020202020204"/>
                <a:cs typeface="Trebuchet MS" panose="020B0603020202020204"/>
              </a:rPr>
              <a:t>e</a:t>
            </a:r>
            <a:r>
              <a:rPr sz="1500" spc="-254" baseline="-28000" dirty="0">
                <a:solidFill>
                  <a:srgbClr val="D9D9D9"/>
                </a:solidFill>
                <a:latin typeface="Trebuchet MS" panose="020B0603020202020204"/>
                <a:cs typeface="Trebuchet MS" panose="020B0603020202020204"/>
              </a:rPr>
              <a:t>o</a:t>
            </a:r>
            <a:r>
              <a:rPr sz="1500" spc="-82" baseline="-28000" dirty="0">
                <a:solidFill>
                  <a:srgbClr val="D9D9D9"/>
                </a:solidFill>
                <a:latin typeface="Trebuchet MS" panose="020B0603020202020204"/>
                <a:cs typeface="Trebuchet MS" panose="020B0603020202020204"/>
              </a:rPr>
              <a:t>f</a:t>
            </a:r>
            <a:endParaRPr sz="1500" baseline="-28000">
              <a:latin typeface="Trebuchet MS" panose="020B0603020202020204"/>
              <a:cs typeface="Trebuchet MS" panose="020B0603020202020204"/>
            </a:endParaRPr>
          </a:p>
          <a:p>
            <a:pPr>
              <a:lnSpc>
                <a:spcPts val="1740"/>
              </a:lnSpc>
              <a:tabLst>
                <a:tab pos="10379710" algn="l"/>
              </a:tabLst>
            </a:pPr>
            <a:r>
              <a:rPr sz="2250" spc="-247" baseline="-4000" dirty="0">
                <a:solidFill>
                  <a:srgbClr val="FFFFFF"/>
                </a:solidFill>
                <a:latin typeface="Trebuchet MS" panose="020B0603020202020204"/>
                <a:cs typeface="Trebuchet MS" panose="020B0603020202020204"/>
              </a:rPr>
              <a:t>of</a:t>
            </a:r>
            <a:r>
              <a:rPr sz="2250" spc="-382" baseline="-4000" dirty="0">
                <a:solidFill>
                  <a:srgbClr val="FFFFFF"/>
                </a:solidFill>
                <a:latin typeface="Trebuchet MS" panose="020B0603020202020204"/>
                <a:cs typeface="Trebuchet MS" panose="020B0603020202020204"/>
              </a:rPr>
              <a:t> </a:t>
            </a:r>
            <a:r>
              <a:rPr sz="2250" spc="-292" baseline="-4000" dirty="0">
                <a:solidFill>
                  <a:srgbClr val="FFFFFF"/>
                </a:solidFill>
                <a:latin typeface="Trebuchet MS" panose="020B0603020202020204"/>
                <a:cs typeface="Trebuchet MS" panose="020B0603020202020204"/>
              </a:rPr>
              <a:t>Technology	</a:t>
            </a: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3" name="object 3"/>
          <p:cNvGrpSpPr/>
          <p:nvPr/>
        </p:nvGrpSpPr>
        <p:grpSpPr>
          <a:xfrm>
            <a:off x="0" y="0"/>
            <a:ext cx="12192000" cy="603885"/>
            <a:chOff x="0" y="0"/>
            <a:chExt cx="12192000" cy="603885"/>
          </a:xfrm>
        </p:grpSpPr>
        <p:sp>
          <p:nvSpPr>
            <p:cNvPr id="4" name="object 4"/>
            <p:cNvSpPr/>
            <p:nvPr/>
          </p:nvSpPr>
          <p:spPr>
            <a:xfrm>
              <a:off x="0" y="0"/>
              <a:ext cx="12191999" cy="60350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65403" y="126492"/>
              <a:ext cx="1888236" cy="46481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756136" y="0"/>
              <a:ext cx="374903" cy="504444"/>
            </a:xfrm>
            <a:prstGeom prst="rect">
              <a:avLst/>
            </a:prstGeom>
            <a:blipFill>
              <a:blip r:embed="rId4" cstate="print"/>
              <a:stretch>
                <a:fillRect/>
              </a:stretch>
            </a:blipFill>
          </p:spPr>
          <p:txBody>
            <a:bodyPr wrap="square" lIns="0" tIns="0" rIns="0" bIns="0" rtlCol="0"/>
            <a:lstStyle/>
            <a:p>
              <a:endParaRPr/>
            </a:p>
          </p:txBody>
        </p:sp>
      </p:grpSp>
      <p:grpSp>
        <p:nvGrpSpPr>
          <p:cNvPr id="7" name="object 7"/>
          <p:cNvGrpSpPr/>
          <p:nvPr/>
        </p:nvGrpSpPr>
        <p:grpSpPr>
          <a:xfrm>
            <a:off x="0" y="0"/>
            <a:ext cx="12192000" cy="974090"/>
            <a:chOff x="0" y="0"/>
            <a:chExt cx="12192000" cy="974090"/>
          </a:xfrm>
        </p:grpSpPr>
        <p:sp>
          <p:nvSpPr>
            <p:cNvPr id="8" name="object 8"/>
            <p:cNvSpPr/>
            <p:nvPr/>
          </p:nvSpPr>
          <p:spPr>
            <a:xfrm>
              <a:off x="0" y="0"/>
              <a:ext cx="12191999" cy="973836"/>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1503152" y="128015"/>
              <a:ext cx="571500" cy="720852"/>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778763" y="690372"/>
              <a:ext cx="2924556" cy="240791"/>
            </a:xfrm>
            <a:prstGeom prst="rect">
              <a:avLst/>
            </a:prstGeom>
            <a:blipFill>
              <a:blip r:embed="rId7" cstate="print"/>
              <a:stretch>
                <a:fillRect/>
              </a:stretch>
            </a:blipFill>
          </p:spPr>
          <p:txBody>
            <a:bodyPr wrap="square" lIns="0" tIns="0" rIns="0" bIns="0" rtlCol="0"/>
            <a:lstStyle/>
            <a:p>
              <a:endParaRPr/>
            </a:p>
          </p:txBody>
        </p:sp>
      </p:grpSp>
      <p:sp>
        <p:nvSpPr>
          <p:cNvPr id="11" name="object 11"/>
          <p:cNvSpPr txBox="1"/>
          <p:nvPr/>
        </p:nvSpPr>
        <p:spPr>
          <a:xfrm>
            <a:off x="1006754" y="681780"/>
            <a:ext cx="2402840" cy="243840"/>
          </a:xfrm>
          <a:prstGeom prst="rect">
            <a:avLst/>
          </a:prstGeom>
        </p:spPr>
        <p:txBody>
          <a:bodyPr vert="horz" wrap="square" lIns="0" tIns="0" rIns="0" bIns="0" rtlCol="0">
            <a:spAutoFit/>
          </a:bodyPr>
          <a:lstStyle/>
          <a:p>
            <a:pPr>
              <a:lnSpc>
                <a:spcPts val="1905"/>
              </a:lnSpc>
            </a:pPr>
            <a:r>
              <a:rPr sz="1600" spc="-190" dirty="0">
                <a:solidFill>
                  <a:srgbClr val="FFFFFF"/>
                </a:solidFill>
                <a:latin typeface="Trebuchet MS" panose="020B0603020202020204"/>
                <a:cs typeface="Trebuchet MS" panose="020B0603020202020204"/>
              </a:rPr>
              <a:t>Chongqing</a:t>
            </a:r>
            <a:r>
              <a:rPr sz="1600" spc="-355" dirty="0">
                <a:solidFill>
                  <a:srgbClr val="FFFFFF"/>
                </a:solidFill>
                <a:latin typeface="Trebuchet MS" panose="020B0603020202020204"/>
                <a:cs typeface="Trebuchet MS" panose="020B0603020202020204"/>
              </a:rPr>
              <a:t> </a:t>
            </a:r>
            <a:r>
              <a:rPr sz="1600" spc="-175" dirty="0">
                <a:solidFill>
                  <a:srgbClr val="FFFFFF"/>
                </a:solidFill>
                <a:latin typeface="Trebuchet MS" panose="020B0603020202020204"/>
                <a:cs typeface="Trebuchet MS" panose="020B0603020202020204"/>
              </a:rPr>
              <a:t>University</a:t>
            </a:r>
            <a:r>
              <a:rPr sz="1600" spc="-350" dirty="0">
                <a:solidFill>
                  <a:srgbClr val="FFFFFF"/>
                </a:solidFill>
                <a:latin typeface="Trebuchet MS" panose="020B0603020202020204"/>
                <a:cs typeface="Trebuchet MS" panose="020B0603020202020204"/>
              </a:rPr>
              <a:t> </a:t>
            </a:r>
            <a:r>
              <a:rPr sz="1600" spc="-170" dirty="0">
                <a:solidFill>
                  <a:srgbClr val="FFFFFF"/>
                </a:solidFill>
                <a:latin typeface="Trebuchet MS" panose="020B0603020202020204"/>
                <a:cs typeface="Trebuchet MS" panose="020B0603020202020204"/>
              </a:rPr>
              <a:t>of</a:t>
            </a:r>
            <a:r>
              <a:rPr sz="1600" spc="-270" dirty="0">
                <a:solidFill>
                  <a:srgbClr val="FFFFFF"/>
                </a:solidFill>
                <a:latin typeface="Trebuchet MS" panose="020B0603020202020204"/>
                <a:cs typeface="Trebuchet MS" panose="020B0603020202020204"/>
              </a:rPr>
              <a:t> </a:t>
            </a:r>
            <a:r>
              <a:rPr sz="1600" spc="-204" dirty="0">
                <a:solidFill>
                  <a:srgbClr val="FFFFFF"/>
                </a:solidFill>
                <a:latin typeface="Trebuchet MS" panose="020B0603020202020204"/>
                <a:cs typeface="Trebuchet MS" panose="020B0603020202020204"/>
              </a:rPr>
              <a:t>Technology</a:t>
            </a:r>
            <a:endParaRPr sz="1600">
              <a:latin typeface="Trebuchet MS" panose="020B0603020202020204"/>
              <a:cs typeface="Trebuchet MS" panose="020B0603020202020204"/>
            </a:endParaRPr>
          </a:p>
        </p:txBody>
      </p:sp>
      <p:sp>
        <p:nvSpPr>
          <p:cNvPr id="12" name="object 12"/>
          <p:cNvSpPr/>
          <p:nvPr/>
        </p:nvSpPr>
        <p:spPr>
          <a:xfrm>
            <a:off x="882396" y="100584"/>
            <a:ext cx="3038855" cy="850392"/>
          </a:xfrm>
          <a:prstGeom prst="rect">
            <a:avLst/>
          </a:prstGeom>
          <a:blipFill>
            <a:blip r:embed="rId8" cstate="print"/>
            <a:stretch>
              <a:fillRect/>
            </a:stretch>
          </a:blipFill>
        </p:spPr>
        <p:txBody>
          <a:bodyPr wrap="square" lIns="0" tIns="0" rIns="0" bIns="0" rtlCol="0"/>
          <a:lstStyle/>
          <a:p>
            <a:endParaRPr/>
          </a:p>
        </p:txBody>
      </p:sp>
      <p:sp>
        <p:nvSpPr>
          <p:cNvPr id="13" name="object 13"/>
          <p:cNvSpPr txBox="1"/>
          <p:nvPr/>
        </p:nvSpPr>
        <p:spPr>
          <a:xfrm>
            <a:off x="1095755" y="128709"/>
            <a:ext cx="11008360" cy="774065"/>
          </a:xfrm>
          <a:prstGeom prst="rect">
            <a:avLst/>
          </a:prstGeom>
        </p:spPr>
        <p:txBody>
          <a:bodyPr vert="horz" wrap="square" lIns="0" tIns="14604" rIns="0" bIns="0" rtlCol="0">
            <a:spAutoFit/>
          </a:bodyPr>
          <a:lstStyle/>
          <a:p>
            <a:pPr>
              <a:lnSpc>
                <a:spcPts val="1945"/>
              </a:lnSpc>
              <a:spcBef>
                <a:spcPts val="115"/>
              </a:spcBef>
              <a:tabLst>
                <a:tab pos="9258300" algn="l"/>
              </a:tabLst>
            </a:pPr>
            <a:r>
              <a:rPr sz="2200" spc="-260" dirty="0">
                <a:solidFill>
                  <a:srgbClr val="FFFFFF"/>
                </a:solidFill>
                <a:latin typeface="Trebuchet MS" panose="020B0603020202020204"/>
                <a:cs typeface="Trebuchet MS" panose="020B0603020202020204"/>
              </a:rPr>
              <a:t>Chongqing</a:t>
            </a:r>
            <a:r>
              <a:rPr sz="2200" spc="-509" dirty="0">
                <a:solidFill>
                  <a:srgbClr val="FFFFFF"/>
                </a:solidFill>
                <a:latin typeface="Trebuchet MS" panose="020B0603020202020204"/>
                <a:cs typeface="Trebuchet MS" panose="020B0603020202020204"/>
              </a:rPr>
              <a:t> </a:t>
            </a:r>
            <a:r>
              <a:rPr sz="2200" spc="-240" dirty="0">
                <a:solidFill>
                  <a:srgbClr val="FFFFFF"/>
                </a:solidFill>
                <a:latin typeface="Trebuchet MS" panose="020B0603020202020204"/>
                <a:cs typeface="Trebuchet MS" panose="020B0603020202020204"/>
              </a:rPr>
              <a:t>University	</a:t>
            </a:r>
            <a:r>
              <a:rPr sz="2250" b="1" spc="82" baseline="26000" dirty="0">
                <a:solidFill>
                  <a:srgbClr val="FFFFFF"/>
                </a:solidFill>
                <a:latin typeface="Arial" panose="020B0604020202020204"/>
                <a:cs typeface="Arial" panose="020B0604020202020204"/>
              </a:rPr>
              <a:t>ATAI</a:t>
            </a:r>
            <a:endParaRPr sz="2250" baseline="26000">
              <a:latin typeface="Arial" panose="020B0604020202020204"/>
              <a:cs typeface="Arial" panose="020B0604020202020204"/>
            </a:endParaRPr>
          </a:p>
          <a:p>
            <a:pPr>
              <a:lnSpc>
                <a:spcPts val="1905"/>
              </a:lnSpc>
              <a:tabLst>
                <a:tab pos="9258300" algn="l"/>
              </a:tabLst>
            </a:pPr>
            <a:r>
              <a:rPr sz="3300" spc="-352" baseline="-35000" dirty="0">
                <a:solidFill>
                  <a:srgbClr val="FFFFFF"/>
                </a:solidFill>
                <a:latin typeface="Trebuchet MS" panose="020B0603020202020204"/>
                <a:cs typeface="Trebuchet MS" panose="020B0603020202020204"/>
              </a:rPr>
              <a:t>of</a:t>
            </a:r>
            <a:r>
              <a:rPr sz="3300" spc="-532" baseline="-35000" dirty="0">
                <a:solidFill>
                  <a:srgbClr val="FFFFFF"/>
                </a:solidFill>
                <a:latin typeface="Trebuchet MS" panose="020B0603020202020204"/>
                <a:cs typeface="Trebuchet MS" panose="020B0603020202020204"/>
              </a:rPr>
              <a:t> </a:t>
            </a:r>
            <a:r>
              <a:rPr sz="3300" spc="-427" baseline="-35000" dirty="0">
                <a:solidFill>
                  <a:srgbClr val="FFFFFF"/>
                </a:solidFill>
                <a:latin typeface="Trebuchet MS" panose="020B0603020202020204"/>
                <a:cs typeface="Trebuchet MS" panose="020B0603020202020204"/>
              </a:rPr>
              <a:t>Technology	</a:t>
            </a:r>
            <a:r>
              <a:rPr sz="1800" spc="-215" dirty="0">
                <a:solidFill>
                  <a:srgbClr val="D9D9D9"/>
                </a:solidFill>
                <a:latin typeface="Trebuchet MS" panose="020B0603020202020204"/>
                <a:cs typeface="Trebuchet MS" panose="020B0603020202020204"/>
              </a:rPr>
              <a:t>Advanced</a:t>
            </a:r>
            <a:r>
              <a:rPr sz="1800" spc="-490" dirty="0">
                <a:solidFill>
                  <a:srgbClr val="D9D9D9"/>
                </a:solidFill>
                <a:latin typeface="Trebuchet MS" panose="020B0603020202020204"/>
                <a:cs typeface="Trebuchet MS" panose="020B0603020202020204"/>
              </a:rPr>
              <a:t> </a:t>
            </a:r>
            <a:r>
              <a:rPr sz="1800" spc="-220" dirty="0">
                <a:solidFill>
                  <a:srgbClr val="D9D9D9"/>
                </a:solidFill>
                <a:latin typeface="Trebuchet MS" panose="020B0603020202020204"/>
                <a:cs typeface="Trebuchet MS" panose="020B0603020202020204"/>
              </a:rPr>
              <a:t>Techniqueof</a:t>
            </a:r>
            <a:endParaRPr sz="1800">
              <a:latin typeface="Trebuchet MS" panose="020B0603020202020204"/>
              <a:cs typeface="Trebuchet MS" panose="020B0603020202020204"/>
            </a:endParaRPr>
          </a:p>
          <a:p>
            <a:pPr marR="63500" algn="r">
              <a:lnSpc>
                <a:spcPts val="2120"/>
              </a:lnSpc>
            </a:pPr>
            <a:r>
              <a:rPr sz="1800" spc="-180" dirty="0">
                <a:solidFill>
                  <a:srgbClr val="D9D9D9"/>
                </a:solidFill>
                <a:latin typeface="Trebuchet MS" panose="020B0603020202020204"/>
                <a:cs typeface="Trebuchet MS" panose="020B0603020202020204"/>
              </a:rPr>
              <a:t>Artificial</a:t>
            </a:r>
            <a:r>
              <a:rPr sz="1800" spc="70" dirty="0">
                <a:solidFill>
                  <a:srgbClr val="D9D9D9"/>
                </a:solidFill>
                <a:latin typeface="Trebuchet MS" panose="020B0603020202020204"/>
                <a:cs typeface="Trebuchet MS" panose="020B0603020202020204"/>
              </a:rPr>
              <a:t> </a:t>
            </a:r>
            <a:r>
              <a:rPr sz="1800" spc="-190" dirty="0">
                <a:solidFill>
                  <a:srgbClr val="D9D9D9"/>
                </a:solidFill>
                <a:latin typeface="Trebuchet MS" panose="020B0603020202020204"/>
                <a:cs typeface="Trebuchet MS" panose="020B0603020202020204"/>
              </a:rPr>
              <a:t>Intelligence</a:t>
            </a:r>
            <a:endParaRPr sz="1800">
              <a:latin typeface="Trebuchet MS" panose="020B0603020202020204"/>
              <a:cs typeface="Trebuchet MS" panose="020B0603020202020204"/>
            </a:endParaRPr>
          </a:p>
        </p:txBody>
      </p:sp>
      <p:grpSp>
        <p:nvGrpSpPr>
          <p:cNvPr id="14" name="object 14"/>
          <p:cNvGrpSpPr/>
          <p:nvPr/>
        </p:nvGrpSpPr>
        <p:grpSpPr>
          <a:xfrm>
            <a:off x="0" y="0"/>
            <a:ext cx="12192000" cy="974090"/>
            <a:chOff x="0" y="0"/>
            <a:chExt cx="12192000" cy="974090"/>
          </a:xfrm>
        </p:grpSpPr>
        <p:sp>
          <p:nvSpPr>
            <p:cNvPr id="15" name="object 15"/>
            <p:cNvSpPr/>
            <p:nvPr/>
          </p:nvSpPr>
          <p:spPr>
            <a:xfrm>
              <a:off x="0" y="0"/>
              <a:ext cx="12191999" cy="973836"/>
            </a:xfrm>
            <a:prstGeom prst="rect">
              <a:avLst/>
            </a:prstGeom>
            <a:blipFill>
              <a:blip r:embed="rId9" cstate="print"/>
              <a:stretch>
                <a:fillRect/>
              </a:stretch>
            </a:blipFill>
          </p:spPr>
          <p:txBody>
            <a:bodyPr wrap="square" lIns="0" tIns="0" rIns="0" bIns="0" rtlCol="0"/>
            <a:lstStyle/>
            <a:p>
              <a:endParaRPr/>
            </a:p>
          </p:txBody>
        </p:sp>
        <p:sp>
          <p:nvSpPr>
            <p:cNvPr id="16" name="object 16"/>
            <p:cNvSpPr/>
            <p:nvPr/>
          </p:nvSpPr>
          <p:spPr>
            <a:xfrm>
              <a:off x="11503152" y="128015"/>
              <a:ext cx="571500" cy="719327"/>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778763" y="690372"/>
              <a:ext cx="2924556" cy="239267"/>
            </a:xfrm>
            <a:prstGeom prst="rect">
              <a:avLst/>
            </a:prstGeom>
            <a:blipFill>
              <a:blip r:embed="rId7" cstate="print"/>
              <a:stretch>
                <a:fillRect/>
              </a:stretch>
            </a:blipFill>
          </p:spPr>
          <p:txBody>
            <a:bodyPr wrap="square" lIns="0" tIns="0" rIns="0" bIns="0" rtlCol="0"/>
            <a:lstStyle/>
            <a:p>
              <a:endParaRPr/>
            </a:p>
          </p:txBody>
        </p:sp>
      </p:grpSp>
      <p:sp>
        <p:nvSpPr>
          <p:cNvPr id="18" name="object 18"/>
          <p:cNvSpPr txBox="1"/>
          <p:nvPr/>
        </p:nvSpPr>
        <p:spPr>
          <a:xfrm>
            <a:off x="1006754" y="680891"/>
            <a:ext cx="2402840" cy="243840"/>
          </a:xfrm>
          <a:prstGeom prst="rect">
            <a:avLst/>
          </a:prstGeom>
        </p:spPr>
        <p:txBody>
          <a:bodyPr vert="horz" wrap="square" lIns="0" tIns="0" rIns="0" bIns="0" rtlCol="0">
            <a:spAutoFit/>
          </a:bodyPr>
          <a:lstStyle/>
          <a:p>
            <a:pPr>
              <a:lnSpc>
                <a:spcPts val="1905"/>
              </a:lnSpc>
            </a:pPr>
            <a:r>
              <a:rPr sz="1600" spc="-190" dirty="0">
                <a:solidFill>
                  <a:srgbClr val="FFFFFF"/>
                </a:solidFill>
                <a:latin typeface="Trebuchet MS" panose="020B0603020202020204"/>
                <a:cs typeface="Trebuchet MS" panose="020B0603020202020204"/>
              </a:rPr>
              <a:t>Chongqing</a:t>
            </a:r>
            <a:r>
              <a:rPr sz="1600" spc="-355" dirty="0">
                <a:solidFill>
                  <a:srgbClr val="FFFFFF"/>
                </a:solidFill>
                <a:latin typeface="Trebuchet MS" panose="020B0603020202020204"/>
                <a:cs typeface="Trebuchet MS" panose="020B0603020202020204"/>
              </a:rPr>
              <a:t> </a:t>
            </a:r>
            <a:r>
              <a:rPr sz="1600" spc="-175" dirty="0">
                <a:solidFill>
                  <a:srgbClr val="FFFFFF"/>
                </a:solidFill>
                <a:latin typeface="Trebuchet MS" panose="020B0603020202020204"/>
                <a:cs typeface="Trebuchet MS" panose="020B0603020202020204"/>
              </a:rPr>
              <a:t>University</a:t>
            </a:r>
            <a:r>
              <a:rPr sz="1600" spc="-350" dirty="0">
                <a:solidFill>
                  <a:srgbClr val="FFFFFF"/>
                </a:solidFill>
                <a:latin typeface="Trebuchet MS" panose="020B0603020202020204"/>
                <a:cs typeface="Trebuchet MS" panose="020B0603020202020204"/>
              </a:rPr>
              <a:t> </a:t>
            </a:r>
            <a:r>
              <a:rPr sz="1600" spc="-170" dirty="0">
                <a:solidFill>
                  <a:srgbClr val="FFFFFF"/>
                </a:solidFill>
                <a:latin typeface="Trebuchet MS" panose="020B0603020202020204"/>
                <a:cs typeface="Trebuchet MS" panose="020B0603020202020204"/>
              </a:rPr>
              <a:t>of</a:t>
            </a:r>
            <a:r>
              <a:rPr sz="1600" spc="-270" dirty="0">
                <a:solidFill>
                  <a:srgbClr val="FFFFFF"/>
                </a:solidFill>
                <a:latin typeface="Trebuchet MS" panose="020B0603020202020204"/>
                <a:cs typeface="Trebuchet MS" panose="020B0603020202020204"/>
              </a:rPr>
              <a:t> </a:t>
            </a:r>
            <a:r>
              <a:rPr sz="1600" spc="-204" dirty="0">
                <a:solidFill>
                  <a:srgbClr val="FFFFFF"/>
                </a:solidFill>
                <a:latin typeface="Trebuchet MS" panose="020B0603020202020204"/>
                <a:cs typeface="Trebuchet MS" panose="020B0603020202020204"/>
              </a:rPr>
              <a:t>Technology</a:t>
            </a:r>
            <a:endParaRPr sz="1600">
              <a:latin typeface="Trebuchet MS" panose="020B0603020202020204"/>
              <a:cs typeface="Trebuchet MS" panose="020B0603020202020204"/>
            </a:endParaRPr>
          </a:p>
        </p:txBody>
      </p:sp>
      <p:sp>
        <p:nvSpPr>
          <p:cNvPr id="19" name="object 19"/>
          <p:cNvSpPr/>
          <p:nvPr/>
        </p:nvSpPr>
        <p:spPr>
          <a:xfrm>
            <a:off x="883919" y="73152"/>
            <a:ext cx="3403091" cy="899160"/>
          </a:xfrm>
          <a:prstGeom prst="rect">
            <a:avLst/>
          </a:prstGeom>
          <a:blipFill>
            <a:blip r:embed="rId8" cstate="print"/>
            <a:stretch>
              <a:fillRect/>
            </a:stretch>
          </a:blipFill>
        </p:spPr>
        <p:txBody>
          <a:bodyPr wrap="square" lIns="0" tIns="0" rIns="0" bIns="0" rtlCol="0"/>
          <a:lstStyle/>
          <a:p>
            <a:endParaRPr/>
          </a:p>
        </p:txBody>
      </p:sp>
      <p:sp>
        <p:nvSpPr>
          <p:cNvPr id="20" name="object 20"/>
          <p:cNvSpPr txBox="1"/>
          <p:nvPr/>
        </p:nvSpPr>
        <p:spPr>
          <a:xfrm>
            <a:off x="1083055" y="107137"/>
            <a:ext cx="2216150" cy="695960"/>
          </a:xfrm>
          <a:prstGeom prst="rect">
            <a:avLst/>
          </a:prstGeom>
        </p:spPr>
        <p:txBody>
          <a:bodyPr vert="horz" wrap="square" lIns="0" tIns="12065" rIns="0" bIns="0" rtlCol="0">
            <a:spAutoFit/>
          </a:bodyPr>
          <a:lstStyle/>
          <a:p>
            <a:pPr marL="12700">
              <a:lnSpc>
                <a:spcPct val="100000"/>
              </a:lnSpc>
              <a:spcBef>
                <a:spcPts val="95"/>
              </a:spcBef>
            </a:pPr>
            <a:r>
              <a:rPr sz="2200" spc="-260" dirty="0">
                <a:solidFill>
                  <a:srgbClr val="FFFFFF"/>
                </a:solidFill>
                <a:latin typeface="Trebuchet MS" panose="020B0603020202020204"/>
                <a:cs typeface="Trebuchet MS" panose="020B0603020202020204"/>
              </a:rPr>
              <a:t>Chongqing</a:t>
            </a:r>
            <a:r>
              <a:rPr sz="2200" spc="-535" dirty="0">
                <a:solidFill>
                  <a:srgbClr val="FFFFFF"/>
                </a:solidFill>
                <a:latin typeface="Trebuchet MS" panose="020B0603020202020204"/>
                <a:cs typeface="Trebuchet MS" panose="020B0603020202020204"/>
              </a:rPr>
              <a:t> </a:t>
            </a:r>
            <a:r>
              <a:rPr sz="2200" spc="-240" dirty="0">
                <a:solidFill>
                  <a:srgbClr val="FFFFFF"/>
                </a:solidFill>
                <a:latin typeface="Trebuchet MS" panose="020B0603020202020204"/>
                <a:cs typeface="Trebuchet MS" panose="020B0603020202020204"/>
              </a:rPr>
              <a:t>University</a:t>
            </a:r>
            <a:r>
              <a:rPr sz="2200" spc="-495" dirty="0">
                <a:solidFill>
                  <a:srgbClr val="FFFFFF"/>
                </a:solidFill>
                <a:latin typeface="Trebuchet MS" panose="020B0603020202020204"/>
                <a:cs typeface="Trebuchet MS" panose="020B0603020202020204"/>
              </a:rPr>
              <a:t> </a:t>
            </a:r>
            <a:r>
              <a:rPr sz="2200" spc="-235" dirty="0">
                <a:solidFill>
                  <a:srgbClr val="FFFFFF"/>
                </a:solidFill>
                <a:latin typeface="Trebuchet MS" panose="020B0603020202020204"/>
                <a:cs typeface="Trebuchet MS" panose="020B0603020202020204"/>
              </a:rPr>
              <a:t>of</a:t>
            </a:r>
            <a:endParaRPr sz="2200">
              <a:latin typeface="Trebuchet MS" panose="020B0603020202020204"/>
              <a:cs typeface="Trebuchet MS" panose="020B0603020202020204"/>
            </a:endParaRPr>
          </a:p>
          <a:p>
            <a:pPr marL="12700">
              <a:lnSpc>
                <a:spcPct val="100000"/>
              </a:lnSpc>
              <a:spcBef>
                <a:spcPts val="5"/>
              </a:spcBef>
            </a:pPr>
            <a:r>
              <a:rPr sz="2200" spc="-285" dirty="0">
                <a:solidFill>
                  <a:srgbClr val="FFFFFF"/>
                </a:solidFill>
                <a:latin typeface="Trebuchet MS" panose="020B0603020202020204"/>
                <a:cs typeface="Trebuchet MS" panose="020B0603020202020204"/>
              </a:rPr>
              <a:t>Technology</a:t>
            </a:r>
            <a:endParaRPr sz="2200">
              <a:latin typeface="Trebuchet MS" panose="020B0603020202020204"/>
              <a:cs typeface="Trebuchet MS" panose="020B0603020202020204"/>
            </a:endParaRPr>
          </a:p>
        </p:txBody>
      </p:sp>
      <p:sp>
        <p:nvSpPr>
          <p:cNvPr id="21" name="object 21"/>
          <p:cNvSpPr txBox="1"/>
          <p:nvPr/>
        </p:nvSpPr>
        <p:spPr>
          <a:xfrm>
            <a:off x="9697973" y="11281"/>
            <a:ext cx="1774825" cy="831850"/>
          </a:xfrm>
          <a:prstGeom prst="rect">
            <a:avLst/>
          </a:prstGeom>
        </p:spPr>
        <p:txBody>
          <a:bodyPr vert="horz" wrap="square" lIns="0" tIns="26034" rIns="0" bIns="0" rtlCol="0">
            <a:spAutoFit/>
          </a:bodyPr>
          <a:lstStyle/>
          <a:p>
            <a:pPr marL="12700" algn="ctr">
              <a:lnSpc>
                <a:spcPct val="100000"/>
              </a:lnSpc>
              <a:spcBef>
                <a:spcPts val="205"/>
              </a:spcBef>
            </a:pPr>
            <a:r>
              <a:rPr sz="1500" b="1" spc="55" dirty="0">
                <a:solidFill>
                  <a:srgbClr val="FFFFFF"/>
                </a:solidFill>
                <a:latin typeface="Arial" panose="020B0604020202020204"/>
                <a:cs typeface="Arial" panose="020B0604020202020204"/>
              </a:rPr>
              <a:t>ATAI</a:t>
            </a:r>
            <a:endParaRPr sz="1500">
              <a:latin typeface="Arial" panose="020B0604020202020204"/>
              <a:cs typeface="Arial" panose="020B0604020202020204"/>
            </a:endParaRPr>
          </a:p>
          <a:p>
            <a:pPr marL="12700" marR="5080" algn="ctr">
              <a:lnSpc>
                <a:spcPct val="100000"/>
              </a:lnSpc>
              <a:spcBef>
                <a:spcPts val="125"/>
              </a:spcBef>
            </a:pPr>
            <a:r>
              <a:rPr sz="1800" spc="-215" dirty="0">
                <a:solidFill>
                  <a:srgbClr val="D9D9D9"/>
                </a:solidFill>
                <a:latin typeface="Trebuchet MS" panose="020B0603020202020204"/>
                <a:cs typeface="Trebuchet MS" panose="020B0603020202020204"/>
              </a:rPr>
              <a:t>Advanced</a:t>
            </a:r>
            <a:r>
              <a:rPr sz="1800" spc="-500" dirty="0">
                <a:solidFill>
                  <a:srgbClr val="D9D9D9"/>
                </a:solidFill>
                <a:latin typeface="Trebuchet MS" panose="020B0603020202020204"/>
                <a:cs typeface="Trebuchet MS" panose="020B0603020202020204"/>
              </a:rPr>
              <a:t> </a:t>
            </a:r>
            <a:r>
              <a:rPr sz="1800" spc="-220" dirty="0">
                <a:solidFill>
                  <a:srgbClr val="D9D9D9"/>
                </a:solidFill>
                <a:latin typeface="Trebuchet MS" panose="020B0603020202020204"/>
                <a:cs typeface="Trebuchet MS" panose="020B0603020202020204"/>
              </a:rPr>
              <a:t>Techniqueof </a:t>
            </a:r>
            <a:r>
              <a:rPr sz="1800" spc="-80" dirty="0">
                <a:solidFill>
                  <a:srgbClr val="D9D9D9"/>
                </a:solidFill>
                <a:latin typeface="Trebuchet MS" panose="020B0603020202020204"/>
                <a:cs typeface="Trebuchet MS" panose="020B0603020202020204"/>
              </a:rPr>
              <a:t> </a:t>
            </a:r>
            <a:r>
              <a:rPr sz="1800" spc="-180" dirty="0">
                <a:solidFill>
                  <a:srgbClr val="D9D9D9"/>
                </a:solidFill>
                <a:latin typeface="Trebuchet MS" panose="020B0603020202020204"/>
                <a:cs typeface="Trebuchet MS" panose="020B0603020202020204"/>
              </a:rPr>
              <a:t>Artificial</a:t>
            </a:r>
            <a:r>
              <a:rPr sz="1800" spc="75" dirty="0">
                <a:solidFill>
                  <a:srgbClr val="D9D9D9"/>
                </a:solidFill>
                <a:latin typeface="Trebuchet MS" panose="020B0603020202020204"/>
                <a:cs typeface="Trebuchet MS" panose="020B0603020202020204"/>
              </a:rPr>
              <a:t> </a:t>
            </a:r>
            <a:r>
              <a:rPr sz="1800" spc="-190" dirty="0">
                <a:solidFill>
                  <a:srgbClr val="D9D9D9"/>
                </a:solidFill>
                <a:latin typeface="Trebuchet MS" panose="020B0603020202020204"/>
                <a:cs typeface="Trebuchet MS" panose="020B0603020202020204"/>
              </a:rPr>
              <a:t>Intelligence</a:t>
            </a:r>
            <a:endParaRPr sz="1800">
              <a:latin typeface="Trebuchet MS" panose="020B0603020202020204"/>
              <a:cs typeface="Trebuchet MS" panose="020B0603020202020204"/>
            </a:endParaRPr>
          </a:p>
        </p:txBody>
      </p:sp>
      <p:grpSp>
        <p:nvGrpSpPr>
          <p:cNvPr id="22" name="object 22"/>
          <p:cNvGrpSpPr/>
          <p:nvPr/>
        </p:nvGrpSpPr>
        <p:grpSpPr>
          <a:xfrm>
            <a:off x="-89" y="986027"/>
            <a:ext cx="12192216" cy="4490085"/>
            <a:chOff x="-89" y="986027"/>
            <a:chExt cx="12192216" cy="4490085"/>
          </a:xfrm>
        </p:grpSpPr>
        <p:sp>
          <p:nvSpPr>
            <p:cNvPr id="23" name="object 23"/>
            <p:cNvSpPr/>
            <p:nvPr/>
          </p:nvSpPr>
          <p:spPr>
            <a:xfrm>
              <a:off x="0" y="986027"/>
              <a:ext cx="12192000" cy="4490085"/>
            </a:xfrm>
            <a:custGeom>
              <a:avLst/>
              <a:gdLst/>
              <a:ahLst/>
              <a:cxnLst/>
              <a:rect l="l" t="t" r="r" b="b"/>
              <a:pathLst>
                <a:path w="12192000" h="4490085">
                  <a:moveTo>
                    <a:pt x="12192000" y="0"/>
                  </a:moveTo>
                  <a:lnTo>
                    <a:pt x="0" y="0"/>
                  </a:lnTo>
                  <a:lnTo>
                    <a:pt x="0" y="4489704"/>
                  </a:lnTo>
                  <a:lnTo>
                    <a:pt x="12192000" y="4489704"/>
                  </a:lnTo>
                  <a:lnTo>
                    <a:pt x="12192000" y="0"/>
                  </a:lnTo>
                  <a:close/>
                </a:path>
              </a:pathLst>
            </a:custGeom>
            <a:solidFill>
              <a:srgbClr val="F1F1F1"/>
            </a:solidFill>
          </p:spPr>
          <p:txBody>
            <a:bodyPr wrap="square" lIns="0" tIns="0" rIns="0" bIns="0" rtlCol="0"/>
            <a:lstStyle/>
            <a:p>
              <a:endParaRPr/>
            </a:p>
          </p:txBody>
        </p:sp>
        <p:sp>
          <p:nvSpPr>
            <p:cNvPr id="24" name="object 24"/>
            <p:cNvSpPr/>
            <p:nvPr/>
          </p:nvSpPr>
          <p:spPr>
            <a:xfrm>
              <a:off x="-89" y="1187195"/>
              <a:ext cx="12192216" cy="104775"/>
            </a:xfrm>
            <a:prstGeom prst="rect">
              <a:avLst/>
            </a:prstGeom>
            <a:blipFill>
              <a:blip r:embed="rId10" cstate="print"/>
              <a:stretch>
                <a:fillRect/>
              </a:stretch>
            </a:blipFill>
          </p:spPr>
          <p:txBody>
            <a:bodyPr wrap="square" lIns="0" tIns="0" rIns="0" bIns="0" rtlCol="0"/>
            <a:lstStyle/>
            <a:p>
              <a:endParaRPr/>
            </a:p>
          </p:txBody>
        </p:sp>
        <p:sp>
          <p:nvSpPr>
            <p:cNvPr id="26" name="object 26"/>
            <p:cNvSpPr/>
            <p:nvPr/>
          </p:nvSpPr>
          <p:spPr>
            <a:xfrm>
              <a:off x="4204716" y="1406651"/>
              <a:ext cx="585977" cy="787146"/>
            </a:xfrm>
            <a:prstGeom prst="rect">
              <a:avLst/>
            </a:prstGeom>
            <a:blipFill>
              <a:blip r:embed="rId11" cstate="print"/>
              <a:stretch>
                <a:fillRect/>
              </a:stretch>
            </a:blipFill>
          </p:spPr>
          <p:txBody>
            <a:bodyPr wrap="square" lIns="0" tIns="0" rIns="0" bIns="0" rtlCol="0"/>
            <a:lstStyle/>
            <a:p>
              <a:endParaRPr/>
            </a:p>
          </p:txBody>
        </p:sp>
        <p:sp>
          <p:nvSpPr>
            <p:cNvPr id="28" name="object 28"/>
            <p:cNvSpPr/>
            <p:nvPr/>
          </p:nvSpPr>
          <p:spPr>
            <a:xfrm>
              <a:off x="7092696" y="1406651"/>
              <a:ext cx="585977" cy="787146"/>
            </a:xfrm>
            <a:prstGeom prst="rect">
              <a:avLst/>
            </a:prstGeom>
            <a:blipFill>
              <a:blip r:embed="rId11" cstate="print"/>
              <a:stretch>
                <a:fillRect/>
              </a:stretch>
            </a:blipFill>
          </p:spPr>
          <p:txBody>
            <a:bodyPr wrap="square" lIns="0" tIns="0" rIns="0" bIns="0" rtlCol="0"/>
            <a:lstStyle/>
            <a:p>
              <a:endParaRPr/>
            </a:p>
          </p:txBody>
        </p:sp>
      </p:grpSp>
      <p:sp>
        <p:nvSpPr>
          <p:cNvPr id="31" name="object 31"/>
          <p:cNvSpPr/>
          <p:nvPr/>
        </p:nvSpPr>
        <p:spPr>
          <a:xfrm>
            <a:off x="10754868" y="5894831"/>
            <a:ext cx="1437131" cy="963165"/>
          </a:xfrm>
          <a:prstGeom prst="rect">
            <a:avLst/>
          </a:prstGeom>
          <a:blipFill>
            <a:blip r:embed="rId12" cstate="print"/>
            <a:stretch>
              <a:fillRect/>
            </a:stretch>
          </a:blipFill>
        </p:spPr>
        <p:txBody>
          <a:bodyPr wrap="square" lIns="0" tIns="0" rIns="0" bIns="0" rtlCol="0"/>
          <a:lstStyle/>
          <a:p>
            <a:endParaRPr/>
          </a:p>
        </p:txBody>
      </p:sp>
      <p:sp>
        <p:nvSpPr>
          <p:cNvPr id="32" name="object 32"/>
          <p:cNvSpPr txBox="1"/>
          <p:nvPr/>
        </p:nvSpPr>
        <p:spPr>
          <a:xfrm>
            <a:off x="11168888" y="6501790"/>
            <a:ext cx="106045" cy="208279"/>
          </a:xfrm>
          <a:prstGeom prst="rect">
            <a:avLst/>
          </a:prstGeom>
        </p:spPr>
        <p:txBody>
          <a:bodyPr vert="horz" wrap="square" lIns="0" tIns="12700" rIns="0" bIns="0" rtlCol="0">
            <a:spAutoFit/>
          </a:bodyPr>
          <a:lstStyle/>
          <a:p>
            <a:pPr marL="12700">
              <a:lnSpc>
                <a:spcPct val="100000"/>
              </a:lnSpc>
              <a:spcBef>
                <a:spcPts val="100"/>
              </a:spcBef>
            </a:pPr>
            <a:r>
              <a:rPr sz="1200" spc="-40" dirty="0">
                <a:solidFill>
                  <a:srgbClr val="888888"/>
                </a:solidFill>
                <a:latin typeface="Arial" panose="020B0604020202020204"/>
                <a:cs typeface="Arial" panose="020B0604020202020204"/>
              </a:rPr>
              <a:t>1</a:t>
            </a:r>
            <a:endParaRPr sz="1200">
              <a:latin typeface="Arial" panose="020B0604020202020204"/>
              <a:cs typeface="Arial" panose="020B0604020202020204"/>
            </a:endParaRPr>
          </a:p>
        </p:txBody>
      </p:sp>
      <p:sp>
        <p:nvSpPr>
          <p:cNvPr id="33" name="object 33"/>
          <p:cNvSpPr/>
          <p:nvPr/>
        </p:nvSpPr>
        <p:spPr>
          <a:xfrm>
            <a:off x="495300" y="5871971"/>
            <a:ext cx="827532" cy="829056"/>
          </a:xfrm>
          <a:prstGeom prst="rect">
            <a:avLst/>
          </a:prstGeom>
          <a:blipFill>
            <a:blip r:embed="rId13" cstate="print"/>
            <a:stretch>
              <a:fillRect/>
            </a:stretch>
          </a:blipFill>
        </p:spPr>
        <p:txBody>
          <a:bodyPr wrap="square" lIns="0" tIns="0" rIns="0" bIns="0" rtlCol="0"/>
          <a:lstStyle/>
          <a:p>
            <a:endParaRPr/>
          </a:p>
        </p:txBody>
      </p:sp>
      <p:sp>
        <p:nvSpPr>
          <p:cNvPr id="34" name="object 34"/>
          <p:cNvSpPr/>
          <p:nvPr/>
        </p:nvSpPr>
        <p:spPr>
          <a:xfrm>
            <a:off x="1580388" y="5882640"/>
            <a:ext cx="821436" cy="812291"/>
          </a:xfrm>
          <a:prstGeom prst="rect">
            <a:avLst/>
          </a:prstGeom>
          <a:blipFill>
            <a:blip r:embed="rId14" cstate="print"/>
            <a:stretch>
              <a:fillRect/>
            </a:stretch>
          </a:blipFill>
        </p:spPr>
        <p:txBody>
          <a:bodyPr wrap="square" lIns="0" tIns="0" rIns="0" bIns="0" rtlCol="0"/>
          <a:lstStyle/>
          <a:p>
            <a:endParaRPr/>
          </a:p>
        </p:txBody>
      </p:sp>
      <p:sp>
        <p:nvSpPr>
          <p:cNvPr id="35" name="object 35"/>
          <p:cNvSpPr/>
          <p:nvPr/>
        </p:nvSpPr>
        <p:spPr>
          <a:xfrm>
            <a:off x="2703576" y="6024371"/>
            <a:ext cx="1260348" cy="681228"/>
          </a:xfrm>
          <a:prstGeom prst="rect">
            <a:avLst/>
          </a:prstGeom>
          <a:blipFill>
            <a:blip r:embed="rId15" cstate="print"/>
            <a:stretch>
              <a:fillRect/>
            </a:stretch>
          </a:blipFill>
        </p:spPr>
        <p:txBody>
          <a:bodyPr wrap="square" lIns="0" tIns="0" rIns="0" bIns="0" rtlCol="0"/>
          <a:lstStyle/>
          <a:p>
            <a:endParaRPr/>
          </a:p>
        </p:txBody>
      </p:sp>
      <p:sp>
        <p:nvSpPr>
          <p:cNvPr id="36" name="object 36"/>
          <p:cNvSpPr/>
          <p:nvPr/>
        </p:nvSpPr>
        <p:spPr>
          <a:xfrm>
            <a:off x="4287011" y="5926834"/>
            <a:ext cx="836676" cy="827530"/>
          </a:xfrm>
          <a:prstGeom prst="rect">
            <a:avLst/>
          </a:prstGeom>
          <a:blipFill>
            <a:blip r:embed="rId16" cstate="print"/>
            <a:stretch>
              <a:fillRect/>
            </a:stretch>
          </a:blipFill>
        </p:spPr>
        <p:txBody>
          <a:bodyPr wrap="square" lIns="0" tIns="0" rIns="0" bIns="0" rtlCol="0"/>
          <a:lstStyle/>
          <a:p>
            <a:endParaRPr/>
          </a:p>
        </p:txBody>
      </p:sp>
      <p:sp>
        <p:nvSpPr>
          <p:cNvPr id="37" name="object 37"/>
          <p:cNvSpPr txBox="1"/>
          <p:nvPr/>
        </p:nvSpPr>
        <p:spPr>
          <a:xfrm>
            <a:off x="8217916" y="5926834"/>
            <a:ext cx="3538220" cy="38163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1F4E79"/>
                </a:solidFill>
                <a:latin typeface="Times New Roman" panose="02020603050405020304"/>
                <a:cs typeface="Times New Roman" panose="02020603050405020304"/>
              </a:rPr>
              <a:t>Reported </a:t>
            </a:r>
            <a:r>
              <a:rPr sz="2400" b="1" dirty="0">
                <a:solidFill>
                  <a:srgbClr val="1F4E79"/>
                </a:solidFill>
                <a:latin typeface="Times New Roman" panose="02020603050405020304"/>
                <a:cs typeface="Times New Roman" panose="02020603050405020304"/>
              </a:rPr>
              <a:t>by </a:t>
            </a:r>
            <a:r>
              <a:rPr lang="en-US" sz="2400" b="1" spc="-25" dirty="0" err="1">
                <a:solidFill>
                  <a:srgbClr val="1F4E79"/>
                </a:solidFill>
                <a:latin typeface="Times New Roman" panose="02020603050405020304"/>
                <a:cs typeface="Times New Roman" panose="02020603050405020304"/>
              </a:rPr>
              <a:t>S</a:t>
            </a:r>
            <a:r>
              <a:rPr lang="en-US" altLang="zh-CN" sz="2400" b="1" spc="-25" dirty="0" err="1">
                <a:solidFill>
                  <a:srgbClr val="1F4E79"/>
                </a:solidFill>
                <a:latin typeface="Times New Roman" panose="02020603050405020304"/>
                <a:cs typeface="Times New Roman" panose="02020603050405020304"/>
              </a:rPr>
              <a:t>hiyan</a:t>
            </a:r>
            <a:r>
              <a:rPr lang="en-US" altLang="zh-CN" sz="2400" b="1" spc="-25" dirty="0">
                <a:solidFill>
                  <a:srgbClr val="1F4E79"/>
                </a:solidFill>
                <a:latin typeface="Times New Roman" panose="02020603050405020304"/>
                <a:cs typeface="Times New Roman" panose="02020603050405020304"/>
              </a:rPr>
              <a:t> Wu</a:t>
            </a:r>
            <a:endParaRPr lang="en-US" sz="2400" b="1" spc="-25" dirty="0">
              <a:solidFill>
                <a:srgbClr val="1F4E79"/>
              </a:solidFill>
              <a:latin typeface="Times New Roman" panose="02020603050405020304"/>
              <a:cs typeface="Times New Roman" panose="02020603050405020304"/>
            </a:endParaRPr>
          </a:p>
        </p:txBody>
      </p:sp>
      <p:sp>
        <p:nvSpPr>
          <p:cNvPr id="38" name="object 38"/>
          <p:cNvSpPr txBox="1"/>
          <p:nvPr/>
        </p:nvSpPr>
        <p:spPr>
          <a:xfrm>
            <a:off x="1295400" y="1659890"/>
            <a:ext cx="9266555" cy="1155124"/>
          </a:xfrm>
          <a:prstGeom prst="rect">
            <a:avLst/>
          </a:prstGeom>
        </p:spPr>
        <p:txBody>
          <a:bodyPr vert="horz" wrap="square" lIns="0" tIns="12065" rIns="0" bIns="0" rtlCol="0">
            <a:spAutoFit/>
          </a:bodyPr>
          <a:lstStyle/>
          <a:p>
            <a:pPr marL="12700" marR="5080" algn="ctr" eaLnBrk="1" hangingPunct="1">
              <a:lnSpc>
                <a:spcPct val="139000"/>
              </a:lnSpc>
              <a:spcBef>
                <a:spcPts val="100"/>
              </a:spcBef>
              <a:defRPr/>
            </a:pPr>
            <a:r>
              <a:rPr lang="en-US" altLang="zh-CN" sz="2800" b="1" spc="-5" dirty="0">
                <a:solidFill>
                  <a:srgbClr val="1F4E79"/>
                </a:solidFill>
                <a:cs typeface="+mn-lt"/>
              </a:rPr>
              <a:t>Hallucination Augmented Contrastive Learning for Multimodal Large Language Model</a:t>
            </a:r>
          </a:p>
        </p:txBody>
      </p:sp>
      <p:sp>
        <p:nvSpPr>
          <p:cNvPr id="40" name="object 40"/>
          <p:cNvSpPr txBox="1"/>
          <p:nvPr/>
        </p:nvSpPr>
        <p:spPr>
          <a:xfrm>
            <a:off x="3862386" y="4618864"/>
            <a:ext cx="4467225" cy="832485"/>
          </a:xfrm>
          <a:prstGeom prst="rect">
            <a:avLst/>
          </a:prstGeom>
        </p:spPr>
        <p:txBody>
          <a:bodyPr vert="horz" wrap="square" lIns="0" tIns="12065" rIns="0" bIns="0" rtlCol="0">
            <a:spAutoFit/>
          </a:bodyPr>
          <a:lstStyle/>
          <a:p>
            <a:pPr marR="28575" algn="ctr">
              <a:lnSpc>
                <a:spcPct val="100000"/>
              </a:lnSpc>
              <a:spcBef>
                <a:spcPts val="95"/>
              </a:spcBef>
            </a:pPr>
            <a:endParaRPr sz="1600" spc="-40" dirty="0">
              <a:latin typeface="Arial" panose="020B0604020202020204"/>
              <a:cs typeface="Arial" panose="020B0604020202020204"/>
            </a:endParaRPr>
          </a:p>
          <a:p>
            <a:pPr>
              <a:lnSpc>
                <a:spcPct val="100000"/>
              </a:lnSpc>
              <a:spcBef>
                <a:spcPts val="40"/>
              </a:spcBef>
            </a:pPr>
            <a:endParaRPr sz="2100" dirty="0">
              <a:latin typeface="Arial" panose="020B0604020202020204"/>
              <a:cs typeface="Arial" panose="020B0604020202020204"/>
            </a:endParaRPr>
          </a:p>
          <a:p>
            <a:pPr algn="ctr">
              <a:lnSpc>
                <a:spcPct val="100000"/>
              </a:lnSpc>
              <a:tabLst>
                <a:tab pos="1327150" algn="l"/>
              </a:tabLst>
            </a:pPr>
            <a:r>
              <a:rPr sz="1600" b="1" spc="10" dirty="0">
                <a:solidFill>
                  <a:srgbClr val="A6A6A6"/>
                </a:solidFill>
                <a:latin typeface="Noto Sans Mono CJK HK"/>
                <a:cs typeface="Noto Sans Mono CJK HK"/>
              </a:rPr>
              <a:t>202</a:t>
            </a:r>
            <a:r>
              <a:rPr lang="en-US" sz="1600" b="1" spc="10" dirty="0">
                <a:solidFill>
                  <a:srgbClr val="A6A6A6"/>
                </a:solidFill>
                <a:latin typeface="Noto Sans Mono CJK HK"/>
                <a:cs typeface="Noto Sans Mono CJK HK"/>
              </a:rPr>
              <a:t>4</a:t>
            </a:r>
            <a:r>
              <a:rPr sz="1600" b="1" spc="10" dirty="0">
                <a:solidFill>
                  <a:srgbClr val="A6A6A6"/>
                </a:solidFill>
                <a:latin typeface="Noto Sans Mono CJK HK"/>
                <a:cs typeface="Noto Sans Mono CJK HK"/>
              </a:rPr>
              <a:t>.</a:t>
            </a:r>
            <a:r>
              <a:rPr lang="en-US" sz="1600" b="1" spc="10" dirty="0">
                <a:solidFill>
                  <a:srgbClr val="A6A6A6"/>
                </a:solidFill>
                <a:latin typeface="Noto Sans Mono CJK HK"/>
                <a:cs typeface="Noto Sans Mono CJK HK"/>
              </a:rPr>
              <a:t>9.12</a:t>
            </a:r>
            <a:r>
              <a:rPr sz="1600" b="1" spc="-5" dirty="0">
                <a:solidFill>
                  <a:srgbClr val="A6A6A6"/>
                </a:solidFill>
                <a:latin typeface="Noto Sans Mono CJK HK"/>
                <a:cs typeface="Noto Sans Mono CJK HK"/>
              </a:rPr>
              <a:t> </a:t>
            </a:r>
            <a:r>
              <a:rPr sz="1600" b="1" spc="140" dirty="0">
                <a:solidFill>
                  <a:srgbClr val="A6A6A6"/>
                </a:solidFill>
                <a:latin typeface="Arial" panose="020B0604020202020204"/>
                <a:cs typeface="Arial" panose="020B0604020202020204"/>
              </a:rPr>
              <a:t>•</a:t>
            </a:r>
            <a:r>
              <a:rPr sz="1600" b="1" spc="10" dirty="0">
                <a:solidFill>
                  <a:srgbClr val="A6A6A6"/>
                </a:solidFill>
                <a:latin typeface="Noto Sans Mono CJK HK"/>
                <a:cs typeface="Noto Sans Mono CJK HK"/>
              </a:rPr>
              <a:t>ChongQing</a:t>
            </a:r>
            <a:endParaRPr sz="1600" dirty="0">
              <a:latin typeface="Noto Sans Mono CJK HK"/>
              <a:cs typeface="Noto Sans Mono CJK HK"/>
            </a:endParaRPr>
          </a:p>
        </p:txBody>
      </p:sp>
      <p:pic>
        <p:nvPicPr>
          <p:cNvPr id="41" name="图片 40">
            <a:extLst>
              <a:ext uri="{FF2B5EF4-FFF2-40B4-BE49-F238E27FC236}">
                <a16:creationId xmlns:a16="http://schemas.microsoft.com/office/drawing/2014/main" id="{DE018248-22EE-4523-83BC-DD6EAD279242}"/>
              </a:ext>
            </a:extLst>
          </p:cNvPr>
          <p:cNvPicPr>
            <a:picLocks noChangeAspect="1"/>
          </p:cNvPicPr>
          <p:nvPr/>
        </p:nvPicPr>
        <p:blipFill>
          <a:blip r:embed="rId17"/>
          <a:stretch>
            <a:fillRect/>
          </a:stretch>
        </p:blipFill>
        <p:spPr>
          <a:xfrm>
            <a:off x="1864518" y="2962275"/>
            <a:ext cx="8886825" cy="1685925"/>
          </a:xfrm>
          <a:prstGeom prst="rect">
            <a:avLst/>
          </a:prstGeom>
        </p:spPr>
      </p:pic>
      <p:sp>
        <p:nvSpPr>
          <p:cNvPr id="42" name="文本框 3">
            <a:extLst>
              <a:ext uri="{FF2B5EF4-FFF2-40B4-BE49-F238E27FC236}">
                <a16:creationId xmlns:a16="http://schemas.microsoft.com/office/drawing/2014/main" id="{C135EBCB-571F-4308-A2B7-6F2F5CC9AC43}"/>
              </a:ext>
            </a:extLst>
          </p:cNvPr>
          <p:cNvSpPr txBox="1">
            <a:spLocks noChangeArrowheads="1"/>
          </p:cNvSpPr>
          <p:nvPr/>
        </p:nvSpPr>
        <p:spPr bwMode="auto">
          <a:xfrm>
            <a:off x="3357466" y="4795461"/>
            <a:ext cx="6484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SzPct val="75000"/>
              <a:buFont typeface="Wingdings" panose="05000000000000000000" pitchFamily="2" charset="2"/>
              <a:buChar char="p"/>
              <a:defRPr sz="2600" b="1">
                <a:solidFill>
                  <a:schemeClr val="tx1"/>
                </a:solidFill>
                <a:latin typeface="宋体" panose="02010600030101010101" pitchFamily="2" charset="-122"/>
                <a:ea typeface="宋体" panose="02010600030101010101" pitchFamily="2" charset="-122"/>
                <a:cs typeface="Times New Roman" panose="02020603050405020304" pitchFamily="18" charset="0"/>
              </a:defRPr>
            </a:lvl1pPr>
            <a:lvl2pPr marL="742950" indent="-285750">
              <a:lnSpc>
                <a:spcPct val="90000"/>
              </a:lnSpc>
              <a:spcBef>
                <a:spcPts val="500"/>
              </a:spcBef>
              <a:buSzPct val="60000"/>
              <a:buFont typeface="Wingdings" panose="05000000000000000000" pitchFamily="2" charset="2"/>
              <a:buChar char="p"/>
              <a:defRPr sz="2400">
                <a:solidFill>
                  <a:schemeClr val="tx1"/>
                </a:solidFill>
                <a:latin typeface="Times New Roman" panose="02020603050405020304" pitchFamily="18" charset="0"/>
                <a:ea typeface="仿宋" panose="02010609060101010101" pitchFamily="49" charset="-122"/>
                <a:cs typeface="Times New Roman" panose="02020603050405020304" pitchFamily="18" charset="0"/>
              </a:defRPr>
            </a:lvl2pPr>
            <a:lvl3pPr marL="1143000" indent="-228600">
              <a:lnSpc>
                <a:spcPct val="90000"/>
              </a:lnSpc>
              <a:spcBef>
                <a:spcPts val="500"/>
              </a:spcBef>
              <a:buSzPct val="60000"/>
              <a:buFont typeface="Times New Roman" panose="02020603050405020304" pitchFamily="18" charset="0"/>
              <a:buChar char="─"/>
              <a:defRPr sz="2200">
                <a:solidFill>
                  <a:schemeClr val="tx1"/>
                </a:solidFill>
                <a:latin typeface="Times New Roman" panose="02020603050405020304" pitchFamily="18" charset="0"/>
                <a:ea typeface="仿宋" panose="02010609060101010101" pitchFamily="49" charset="-122"/>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ea typeface="仿宋" panose="02010609060101010101" pitchFamily="49" charset="-122"/>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ea typeface="仿宋" panose="02010609060101010101" pitchFamily="49" charset="-122"/>
                <a:cs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ea typeface="仿宋" panose="02010609060101010101" pitchFamily="49" charset="-122"/>
                <a:cs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ea typeface="仿宋" panose="02010609060101010101" pitchFamily="49" charset="-122"/>
                <a:cs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ea typeface="仿宋" panose="02010609060101010101" pitchFamily="49" charset="-122"/>
                <a:cs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ea typeface="仿宋" panose="02010609060101010101" pitchFamily="49" charset="-122"/>
                <a:cs typeface="Times New Roman" panose="02020603050405020304" pitchFamily="18" charset="0"/>
              </a:defRPr>
            </a:lvl9pPr>
          </a:lstStyle>
          <a:p>
            <a:pPr>
              <a:lnSpc>
                <a:spcPct val="100000"/>
              </a:lnSpc>
              <a:spcBef>
                <a:spcPct val="0"/>
              </a:spcBef>
              <a:buSzTx/>
              <a:buFontTx/>
              <a:buNone/>
            </a:pPr>
            <a:r>
              <a:rPr lang="en-US" altLang="zh-CN" sz="2000" b="0" dirty="0">
                <a:latin typeface="等线" panose="02010600030101010101" pitchFamily="2" charset="-122"/>
                <a:ea typeface="等线" panose="02010600030101010101" pitchFamily="2" charset="-122"/>
              </a:rPr>
              <a:t>code:</a:t>
            </a:r>
            <a:r>
              <a:rPr lang="da-DK" altLang="zh-CN" sz="2000" b="0" dirty="0">
                <a:latin typeface="等线" panose="02010600030101010101" pitchFamily="2" charset="-122"/>
                <a:ea typeface="等线" panose="02010600030101010101" pitchFamily="2" charset="-122"/>
              </a:rPr>
              <a:t> </a:t>
            </a:r>
            <a:r>
              <a:rPr lang="en-US" altLang="zh-CN" sz="1400" b="0" i="0" dirty="0">
                <a:solidFill>
                  <a:srgbClr val="000000"/>
                </a:solidFill>
                <a:effectLst/>
                <a:latin typeface="Open Sans" panose="020B0606030504020204" pitchFamily="34" charset="0"/>
              </a:rPr>
              <a:t>https://github.com/X-PLUG/mPLUG-HalOwl/tree/main/hacl</a:t>
            </a:r>
            <a:endParaRPr lang="en-US" altLang="zh-CN" sz="2000" b="0" dirty="0">
              <a:latin typeface="等线" panose="02010600030101010101" pitchFamily="2" charset="-122"/>
              <a:ea typeface="等线" panose="02010600030101010101" pitchFamily="2" charset="-122"/>
            </a:endParaRPr>
          </a:p>
        </p:txBody>
      </p:sp>
      <p:sp>
        <p:nvSpPr>
          <p:cNvPr id="43" name="TextBox 12">
            <a:extLst>
              <a:ext uri="{FF2B5EF4-FFF2-40B4-BE49-F238E27FC236}">
                <a16:creationId xmlns:a16="http://schemas.microsoft.com/office/drawing/2014/main" id="{BEDBE1E4-0D41-4EE9-9868-7C2213B405B3}"/>
              </a:ext>
            </a:extLst>
          </p:cNvPr>
          <p:cNvSpPr txBox="1"/>
          <p:nvPr/>
        </p:nvSpPr>
        <p:spPr>
          <a:xfrm>
            <a:off x="9991177" y="5087781"/>
            <a:ext cx="1941513" cy="461962"/>
          </a:xfrm>
          <a:prstGeom prst="rect">
            <a:avLst/>
          </a:prstGeom>
          <a:noFill/>
        </p:spPr>
        <p:txBody>
          <a:bodyPr>
            <a:spAutoFit/>
          </a:bodyPr>
          <a:lstStyle/>
          <a:p>
            <a:pPr eaLnBrk="1" fontAlgn="auto" hangingPunct="1">
              <a:defRPr/>
            </a:pPr>
            <a:r>
              <a:rPr lang="en-US" altLang="zh-CN" sz="2400" b="1" noProof="1">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ea typeface="+mn-ea"/>
                <a:cs typeface="Times New Roman" panose="02020603050405020304" pitchFamily="18" charset="0"/>
              </a:rPr>
              <a:t>2024_CVPR</a:t>
            </a:r>
            <a:endParaRPr lang="zh-CN" altLang="en-US" sz="2400" noProof="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7148" y="48383"/>
            <a:ext cx="11349990" cy="509905"/>
          </a:xfrm>
          <a:prstGeom prst="rect">
            <a:avLst/>
          </a:prstGeom>
        </p:spPr>
        <p:txBody>
          <a:bodyPr vert="horz" wrap="square" lIns="0" tIns="10160" rIns="0" bIns="0" rtlCol="0">
            <a:spAutoFit/>
          </a:bodyPr>
          <a:lstStyle/>
          <a:p>
            <a:pPr marR="582295" algn="r">
              <a:lnSpc>
                <a:spcPts val="880"/>
              </a:lnSpc>
              <a:spcBef>
                <a:spcPts val="80"/>
              </a:spcBef>
            </a:pPr>
            <a:r>
              <a:rPr sz="1200" b="1" spc="30" dirty="0">
                <a:solidFill>
                  <a:srgbClr val="FFFFFF"/>
                </a:solidFill>
                <a:latin typeface="Arial" panose="020B0604020202020204"/>
                <a:cs typeface="Arial" panose="020B0604020202020204"/>
              </a:rPr>
              <a:t>AT</a:t>
            </a:r>
            <a:r>
              <a:rPr sz="1200" b="1" spc="55" dirty="0">
                <a:solidFill>
                  <a:srgbClr val="FFFFFF"/>
                </a:solidFill>
                <a:latin typeface="Arial" panose="020B0604020202020204"/>
                <a:cs typeface="Arial" panose="020B0604020202020204"/>
              </a:rPr>
              <a:t>AI</a:t>
            </a:r>
            <a:endParaRPr sz="1200">
              <a:latin typeface="Arial" panose="020B0604020202020204"/>
              <a:cs typeface="Arial" panose="020B0604020202020204"/>
            </a:endParaRPr>
          </a:p>
          <a:p>
            <a:pPr>
              <a:lnSpc>
                <a:spcPts val="1180"/>
              </a:lnSpc>
              <a:tabLst>
                <a:tab pos="10379710" algn="l"/>
              </a:tabLst>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20" dirty="0">
                <a:solidFill>
                  <a:srgbClr val="FFFFFF"/>
                </a:solidFill>
                <a:latin typeface="Trebuchet MS" panose="020B0603020202020204"/>
                <a:cs typeface="Trebuchet MS" panose="020B0603020202020204"/>
              </a:rPr>
              <a:t>y</a:t>
            </a:r>
            <a:r>
              <a:rPr sz="1500" dirty="0">
                <a:solidFill>
                  <a:srgbClr val="FFFFFF"/>
                </a:solidFill>
                <a:latin typeface="Trebuchet MS" panose="020B0603020202020204"/>
                <a:cs typeface="Trebuchet MS" panose="020B0603020202020204"/>
              </a:rPr>
              <a:t>	</a:t>
            </a:r>
            <a:r>
              <a:rPr sz="1500" spc="-225" baseline="-28000" dirty="0">
                <a:solidFill>
                  <a:srgbClr val="D9D9D9"/>
                </a:solidFill>
                <a:latin typeface="Trebuchet MS" panose="020B0603020202020204"/>
                <a:cs typeface="Trebuchet MS" panose="020B0603020202020204"/>
              </a:rPr>
              <a:t>A</a:t>
            </a:r>
            <a:r>
              <a:rPr sz="1500" spc="-254" baseline="-28000" dirty="0">
                <a:solidFill>
                  <a:srgbClr val="D9D9D9"/>
                </a:solidFill>
                <a:latin typeface="Trebuchet MS" panose="020B0603020202020204"/>
                <a:cs typeface="Trebuchet MS" panose="020B0603020202020204"/>
              </a:rPr>
              <a:t>d</a:t>
            </a:r>
            <a:r>
              <a:rPr sz="1500" spc="-165" baseline="-28000" dirty="0">
                <a:solidFill>
                  <a:srgbClr val="D9D9D9"/>
                </a:solidFill>
                <a:latin typeface="Trebuchet MS" panose="020B0603020202020204"/>
                <a:cs typeface="Trebuchet MS" panose="020B0603020202020204"/>
              </a:rPr>
              <a:t>v</a:t>
            </a:r>
            <a:r>
              <a:rPr sz="1500" spc="-187" baseline="-28000" dirty="0">
                <a:solidFill>
                  <a:srgbClr val="D9D9D9"/>
                </a:solidFill>
                <a:latin typeface="Trebuchet MS" panose="020B0603020202020204"/>
                <a:cs typeface="Trebuchet MS" panose="020B0603020202020204"/>
              </a:rPr>
              <a:t>a</a:t>
            </a:r>
            <a:r>
              <a:rPr sz="1500" spc="-195" baseline="-28000" dirty="0">
                <a:solidFill>
                  <a:srgbClr val="D9D9D9"/>
                </a:solidFill>
                <a:latin typeface="Trebuchet MS" panose="020B0603020202020204"/>
                <a:cs typeface="Trebuchet MS" panose="020B0603020202020204"/>
              </a:rPr>
              <a:t>n</a:t>
            </a:r>
            <a:r>
              <a:rPr sz="1500" spc="-187" baseline="-28000" dirty="0">
                <a:solidFill>
                  <a:srgbClr val="D9D9D9"/>
                </a:solidFill>
                <a:latin typeface="Trebuchet MS" panose="020B0603020202020204"/>
                <a:cs typeface="Trebuchet MS" panose="020B0603020202020204"/>
              </a:rPr>
              <a:t>c</a:t>
            </a:r>
            <a:r>
              <a:rPr sz="1500" spc="-232" baseline="-28000" dirty="0">
                <a:solidFill>
                  <a:srgbClr val="D9D9D9"/>
                </a:solidFill>
                <a:latin typeface="Trebuchet MS" panose="020B0603020202020204"/>
                <a:cs typeface="Trebuchet MS" panose="020B0603020202020204"/>
              </a:rPr>
              <a:t>e</a:t>
            </a:r>
            <a:r>
              <a:rPr sz="1500" spc="37" baseline="-28000" dirty="0">
                <a:solidFill>
                  <a:srgbClr val="D9D9D9"/>
                </a:solidFill>
                <a:latin typeface="Trebuchet MS" panose="020B0603020202020204"/>
                <a:cs typeface="Trebuchet MS" panose="020B0603020202020204"/>
              </a:rPr>
              <a:t>d</a:t>
            </a:r>
            <a:r>
              <a:rPr sz="1500" spc="-359" baseline="-28000" dirty="0">
                <a:solidFill>
                  <a:srgbClr val="D9D9D9"/>
                </a:solidFill>
                <a:latin typeface="Trebuchet MS" panose="020B0603020202020204"/>
                <a:cs typeface="Trebuchet MS" panose="020B0603020202020204"/>
              </a:rPr>
              <a:t>T</a:t>
            </a:r>
            <a:r>
              <a:rPr sz="1500" spc="-232" baseline="-28000" dirty="0">
                <a:solidFill>
                  <a:srgbClr val="D9D9D9"/>
                </a:solidFill>
                <a:latin typeface="Trebuchet MS" panose="020B0603020202020204"/>
                <a:cs typeface="Trebuchet MS" panose="020B0603020202020204"/>
              </a:rPr>
              <a:t>e</a:t>
            </a:r>
            <a:r>
              <a:rPr sz="1500" spc="-187" baseline="-28000" dirty="0">
                <a:solidFill>
                  <a:srgbClr val="D9D9D9"/>
                </a:solidFill>
                <a:latin typeface="Trebuchet MS" panose="020B0603020202020204"/>
                <a:cs typeface="Trebuchet MS" panose="020B0603020202020204"/>
              </a:rPr>
              <a:t>c</a:t>
            </a:r>
            <a:r>
              <a:rPr sz="1500" spc="-195" baseline="-28000" dirty="0">
                <a:solidFill>
                  <a:srgbClr val="D9D9D9"/>
                </a:solidFill>
                <a:latin typeface="Trebuchet MS" panose="020B0603020202020204"/>
                <a:cs typeface="Trebuchet MS" panose="020B0603020202020204"/>
              </a:rPr>
              <a:t>hn</a:t>
            </a:r>
            <a:r>
              <a:rPr sz="1500" spc="-150" baseline="-28000" dirty="0">
                <a:solidFill>
                  <a:srgbClr val="D9D9D9"/>
                </a:solidFill>
                <a:latin typeface="Trebuchet MS" panose="020B0603020202020204"/>
                <a:cs typeface="Trebuchet MS" panose="020B0603020202020204"/>
              </a:rPr>
              <a:t>i</a:t>
            </a:r>
            <a:r>
              <a:rPr sz="1500" spc="-254" baseline="-28000" dirty="0">
                <a:solidFill>
                  <a:srgbClr val="D9D9D9"/>
                </a:solidFill>
                <a:latin typeface="Trebuchet MS" panose="020B0603020202020204"/>
                <a:cs typeface="Trebuchet MS" panose="020B0603020202020204"/>
              </a:rPr>
              <a:t>q</a:t>
            </a:r>
            <a:r>
              <a:rPr sz="1500" spc="-225" baseline="-28000" dirty="0">
                <a:solidFill>
                  <a:srgbClr val="D9D9D9"/>
                </a:solidFill>
                <a:latin typeface="Trebuchet MS" panose="020B0603020202020204"/>
                <a:cs typeface="Trebuchet MS" panose="020B0603020202020204"/>
              </a:rPr>
              <a:t>u</a:t>
            </a:r>
            <a:r>
              <a:rPr sz="1500" spc="75" baseline="-28000" dirty="0">
                <a:solidFill>
                  <a:srgbClr val="D9D9D9"/>
                </a:solidFill>
                <a:latin typeface="Trebuchet MS" panose="020B0603020202020204"/>
                <a:cs typeface="Trebuchet MS" panose="020B0603020202020204"/>
              </a:rPr>
              <a:t>e</a:t>
            </a:r>
            <a:r>
              <a:rPr sz="1500" spc="-254" baseline="-28000" dirty="0">
                <a:solidFill>
                  <a:srgbClr val="D9D9D9"/>
                </a:solidFill>
                <a:latin typeface="Trebuchet MS" panose="020B0603020202020204"/>
                <a:cs typeface="Trebuchet MS" panose="020B0603020202020204"/>
              </a:rPr>
              <a:t>o</a:t>
            </a:r>
            <a:r>
              <a:rPr sz="1500" spc="-82" baseline="-28000" dirty="0">
                <a:solidFill>
                  <a:srgbClr val="D9D9D9"/>
                </a:solidFill>
                <a:latin typeface="Trebuchet MS" panose="020B0603020202020204"/>
                <a:cs typeface="Trebuchet MS" panose="020B0603020202020204"/>
              </a:rPr>
              <a:t>f</a:t>
            </a:r>
            <a:endParaRPr sz="1500" baseline="-28000">
              <a:latin typeface="Trebuchet MS" panose="020B0603020202020204"/>
              <a:cs typeface="Trebuchet MS" panose="020B0603020202020204"/>
            </a:endParaRPr>
          </a:p>
          <a:p>
            <a:pPr>
              <a:lnSpc>
                <a:spcPts val="1740"/>
              </a:lnSpc>
              <a:tabLst>
                <a:tab pos="10379710" algn="l"/>
              </a:tabLst>
            </a:pPr>
            <a:r>
              <a:rPr sz="2250" spc="-247" baseline="-4000" dirty="0">
                <a:solidFill>
                  <a:srgbClr val="FFFFFF"/>
                </a:solidFill>
                <a:latin typeface="Trebuchet MS" panose="020B0603020202020204"/>
                <a:cs typeface="Trebuchet MS" panose="020B0603020202020204"/>
              </a:rPr>
              <a:t>of</a:t>
            </a:r>
            <a:r>
              <a:rPr sz="2250" spc="-382" baseline="-4000" dirty="0">
                <a:solidFill>
                  <a:srgbClr val="FFFFFF"/>
                </a:solidFill>
                <a:latin typeface="Trebuchet MS" panose="020B0603020202020204"/>
                <a:cs typeface="Trebuchet MS" panose="020B0603020202020204"/>
              </a:rPr>
              <a:t> </a:t>
            </a:r>
            <a:r>
              <a:rPr sz="2250" spc="-292" baseline="-4000" dirty="0">
                <a:solidFill>
                  <a:srgbClr val="FFFFFF"/>
                </a:solidFill>
                <a:latin typeface="Trebuchet MS" panose="020B0603020202020204"/>
                <a:cs typeface="Trebuchet MS" panose="020B0603020202020204"/>
              </a:rPr>
              <a:t>Technology	</a:t>
            </a: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3" name="object 3"/>
          <p:cNvGrpSpPr/>
          <p:nvPr/>
        </p:nvGrpSpPr>
        <p:grpSpPr>
          <a:xfrm>
            <a:off x="0" y="0"/>
            <a:ext cx="12192000" cy="603885"/>
            <a:chOff x="0" y="0"/>
            <a:chExt cx="12192000" cy="603885"/>
          </a:xfrm>
        </p:grpSpPr>
        <p:sp>
          <p:nvSpPr>
            <p:cNvPr id="4" name="object 4"/>
            <p:cNvSpPr/>
            <p:nvPr/>
          </p:nvSpPr>
          <p:spPr>
            <a:xfrm>
              <a:off x="0" y="0"/>
              <a:ext cx="12191999" cy="60350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65403" y="126492"/>
              <a:ext cx="1888236" cy="46481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756136" y="0"/>
              <a:ext cx="374903" cy="504444"/>
            </a:xfrm>
            <a:prstGeom prst="rect">
              <a:avLst/>
            </a:prstGeom>
            <a:blipFill>
              <a:blip r:embed="rId4" cstate="print"/>
              <a:stretch>
                <a:fillRect/>
              </a:stretch>
            </a:blipFill>
          </p:spPr>
          <p:txBody>
            <a:bodyPr wrap="square" lIns="0" tIns="0" rIns="0" bIns="0" rtlCol="0"/>
            <a:lstStyle/>
            <a:p>
              <a:endParaRPr/>
            </a:p>
          </p:txBody>
        </p:sp>
      </p:grpSp>
      <p:grpSp>
        <p:nvGrpSpPr>
          <p:cNvPr id="7" name="object 7"/>
          <p:cNvGrpSpPr/>
          <p:nvPr/>
        </p:nvGrpSpPr>
        <p:grpSpPr>
          <a:xfrm>
            <a:off x="0" y="0"/>
            <a:ext cx="12192000" cy="603885"/>
            <a:chOff x="0" y="0"/>
            <a:chExt cx="12192000" cy="603885"/>
          </a:xfrm>
        </p:grpSpPr>
        <p:sp>
          <p:nvSpPr>
            <p:cNvPr id="8" name="object 8"/>
            <p:cNvSpPr/>
            <p:nvPr/>
          </p:nvSpPr>
          <p:spPr>
            <a:xfrm>
              <a:off x="0" y="0"/>
              <a:ext cx="12191999" cy="603503"/>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565403" y="126492"/>
              <a:ext cx="1888236" cy="464819"/>
            </a:xfrm>
            <a:prstGeom prst="rect">
              <a:avLst/>
            </a:prstGeom>
            <a:blipFill>
              <a:blip r:embed="rId3" cstate="print"/>
              <a:stretch>
                <a:fillRect/>
              </a:stretch>
            </a:blipFill>
          </p:spPr>
          <p:txBody>
            <a:bodyPr wrap="square" lIns="0" tIns="0" rIns="0" bIns="0" rtlCol="0"/>
            <a:lstStyle/>
            <a:p>
              <a:endParaRPr/>
            </a:p>
          </p:txBody>
        </p:sp>
      </p:grpSp>
      <p:sp>
        <p:nvSpPr>
          <p:cNvPr id="10" name="object 10"/>
          <p:cNvSpPr txBox="1">
            <a:spLocks noGrp="1"/>
          </p:cNvSpPr>
          <p:nvPr>
            <p:ph type="ctrTitle"/>
          </p:nvPr>
        </p:nvSpPr>
        <p:spPr>
          <a:prstGeom prst="rect">
            <a:avLst/>
          </a:prstGeom>
        </p:spPr>
        <p:txBody>
          <a:bodyPr vert="horz" wrap="square" lIns="0" tIns="12700" rIns="0" bIns="0" rtlCol="0">
            <a:spAutoFit/>
          </a:bodyPr>
          <a:lstStyle/>
          <a:p>
            <a:pPr marL="12700" marR="5080">
              <a:lnSpc>
                <a:spcPct val="100000"/>
              </a:lnSpc>
              <a:spcBef>
                <a:spcPts val="100"/>
              </a:spcBef>
            </a:pPr>
            <a:r>
              <a:rPr spc="-275" dirty="0"/>
              <a:t>C</a:t>
            </a:r>
            <a:r>
              <a:rPr spc="-204" dirty="0"/>
              <a:t>h</a:t>
            </a:r>
            <a:r>
              <a:rPr spc="-245" dirty="0"/>
              <a:t>o</a:t>
            </a:r>
            <a:r>
              <a:rPr spc="-175" dirty="0"/>
              <a:t>n</a:t>
            </a:r>
            <a:r>
              <a:rPr spc="-180" dirty="0"/>
              <a:t>g</a:t>
            </a:r>
            <a:r>
              <a:rPr spc="-240" dirty="0"/>
              <a:t>q</a:t>
            </a:r>
            <a:r>
              <a:rPr spc="-135" dirty="0"/>
              <a:t>i</a:t>
            </a:r>
            <a:r>
              <a:rPr spc="-180" dirty="0"/>
              <a:t>n</a:t>
            </a:r>
            <a:r>
              <a:rPr spc="114" dirty="0"/>
              <a:t>g</a:t>
            </a:r>
            <a:r>
              <a:rPr spc="-365" dirty="0"/>
              <a:t>U</a:t>
            </a:r>
            <a:r>
              <a:rPr spc="-200" dirty="0"/>
              <a:t>n</a:t>
            </a:r>
            <a:r>
              <a:rPr spc="-135" dirty="0"/>
              <a:t>i</a:t>
            </a:r>
            <a:r>
              <a:rPr spc="-160" dirty="0"/>
              <a:t>v</a:t>
            </a:r>
            <a:r>
              <a:rPr spc="-235" dirty="0"/>
              <a:t>e</a:t>
            </a:r>
            <a:r>
              <a:rPr spc="-120" dirty="0"/>
              <a:t>r</a:t>
            </a:r>
            <a:r>
              <a:rPr spc="-70" dirty="0"/>
              <a:t>s</a:t>
            </a:r>
            <a:r>
              <a:rPr spc="-135" dirty="0"/>
              <a:t>i</a:t>
            </a:r>
            <a:r>
              <a:rPr spc="-204" dirty="0"/>
              <a:t>t</a:t>
            </a:r>
            <a:r>
              <a:rPr spc="-15" dirty="0"/>
              <a:t>y  </a:t>
            </a:r>
            <a:r>
              <a:rPr spc="-165" dirty="0"/>
              <a:t>of</a:t>
            </a:r>
            <a:r>
              <a:rPr spc="-265" dirty="0"/>
              <a:t> </a:t>
            </a:r>
            <a:r>
              <a:rPr spc="-195" dirty="0"/>
              <a:t>Technology</a:t>
            </a:r>
          </a:p>
        </p:txBody>
      </p:sp>
      <p:sp>
        <p:nvSpPr>
          <p:cNvPr id="11" name="object 11"/>
          <p:cNvSpPr/>
          <p:nvPr/>
        </p:nvSpPr>
        <p:spPr>
          <a:xfrm>
            <a:off x="11782043" y="0"/>
            <a:ext cx="339851" cy="504444"/>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11024361" y="46101"/>
            <a:ext cx="995044" cy="495300"/>
          </a:xfrm>
          <a:prstGeom prst="rect">
            <a:avLst/>
          </a:prstGeom>
        </p:spPr>
        <p:txBody>
          <a:bodyPr vert="horz" wrap="square" lIns="0" tIns="12700" rIns="0" bIns="0" rtlCol="0">
            <a:spAutoFit/>
          </a:bodyPr>
          <a:lstStyle/>
          <a:p>
            <a:pPr marL="12700">
              <a:lnSpc>
                <a:spcPts val="1370"/>
              </a:lnSpc>
              <a:spcBef>
                <a:spcPts val="100"/>
              </a:spcBef>
            </a:pPr>
            <a:r>
              <a:rPr sz="1200" b="1" spc="45" dirty="0">
                <a:solidFill>
                  <a:srgbClr val="FFFFFF"/>
                </a:solidFill>
                <a:latin typeface="Arial" panose="020B0604020202020204"/>
                <a:cs typeface="Arial" panose="020B0604020202020204"/>
              </a:rPr>
              <a:t>ATAI</a:t>
            </a:r>
            <a:endParaRPr sz="1200">
              <a:latin typeface="Arial" panose="020B0604020202020204"/>
              <a:cs typeface="Arial" panose="020B0604020202020204"/>
            </a:endParaRPr>
          </a:p>
          <a:p>
            <a:pPr marL="12700">
              <a:lnSpc>
                <a:spcPts val="1130"/>
              </a:lnSpc>
            </a:pPr>
            <a:r>
              <a:rPr sz="1000" spc="-120" dirty="0">
                <a:solidFill>
                  <a:srgbClr val="D9D9D9"/>
                </a:solidFill>
                <a:latin typeface="Trebuchet MS" panose="020B0603020202020204"/>
                <a:cs typeface="Trebuchet MS" panose="020B0603020202020204"/>
              </a:rPr>
              <a:t>AdvancedTechniqueof</a:t>
            </a:r>
            <a:endParaRPr sz="1000">
              <a:latin typeface="Trebuchet MS" panose="020B0603020202020204"/>
              <a:cs typeface="Trebuchet MS" panose="020B0603020202020204"/>
            </a:endParaRPr>
          </a:p>
          <a:p>
            <a:pPr marL="12700">
              <a:lnSpc>
                <a:spcPct val="100000"/>
              </a:lnSpc>
            </a:pP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13" name="object 13"/>
          <p:cNvGrpSpPr/>
          <p:nvPr/>
        </p:nvGrpSpPr>
        <p:grpSpPr>
          <a:xfrm>
            <a:off x="4535423" y="531876"/>
            <a:ext cx="3117850" cy="1040130"/>
            <a:chOff x="4535423" y="531876"/>
            <a:chExt cx="3117850" cy="1040130"/>
          </a:xfrm>
        </p:grpSpPr>
        <p:sp>
          <p:nvSpPr>
            <p:cNvPr id="14" name="object 14"/>
            <p:cNvSpPr/>
            <p:nvPr/>
          </p:nvSpPr>
          <p:spPr>
            <a:xfrm>
              <a:off x="4829338" y="1150592"/>
              <a:ext cx="2521899" cy="154509"/>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4535423" y="531876"/>
              <a:ext cx="3117342" cy="1040129"/>
            </a:xfrm>
            <a:prstGeom prst="rect">
              <a:avLst/>
            </a:prstGeom>
            <a:blipFill>
              <a:blip r:embed="rId7" cstate="print"/>
              <a:stretch>
                <a:fillRect/>
              </a:stretch>
            </a:blipFill>
          </p:spPr>
          <p:txBody>
            <a:bodyPr wrap="square" lIns="0" tIns="0" rIns="0" bIns="0" rtlCol="0"/>
            <a:lstStyle/>
            <a:p>
              <a:endParaRPr/>
            </a:p>
          </p:txBody>
        </p:sp>
      </p:grpSp>
      <p:sp>
        <p:nvSpPr>
          <p:cNvPr id="16" name="object 16"/>
          <p:cNvSpPr txBox="1"/>
          <p:nvPr/>
        </p:nvSpPr>
        <p:spPr>
          <a:xfrm>
            <a:off x="4839461" y="682497"/>
            <a:ext cx="2514600"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1F5F"/>
                </a:solidFill>
                <a:latin typeface="Times New Roman" panose="02020603050405020304"/>
                <a:cs typeface="Times New Roman" panose="02020603050405020304"/>
              </a:rPr>
              <a:t>Experiments</a:t>
            </a:r>
            <a:endParaRPr sz="3600">
              <a:latin typeface="Times New Roman" panose="02020603050405020304"/>
              <a:cs typeface="Times New Roman" panose="02020603050405020304"/>
            </a:endParaRPr>
          </a:p>
        </p:txBody>
      </p:sp>
      <p:pic>
        <p:nvPicPr>
          <p:cNvPr id="18" name="图片 17">
            <a:extLst>
              <a:ext uri="{FF2B5EF4-FFF2-40B4-BE49-F238E27FC236}">
                <a16:creationId xmlns:a16="http://schemas.microsoft.com/office/drawing/2014/main" id="{4AB59056-0C8E-07D5-58BC-8DC29329E623}"/>
              </a:ext>
            </a:extLst>
          </p:cNvPr>
          <p:cNvPicPr>
            <a:picLocks noChangeAspect="1"/>
          </p:cNvPicPr>
          <p:nvPr/>
        </p:nvPicPr>
        <p:blipFill>
          <a:blip r:embed="rId8"/>
          <a:stretch>
            <a:fillRect/>
          </a:stretch>
        </p:blipFill>
        <p:spPr>
          <a:xfrm>
            <a:off x="457200" y="2134630"/>
            <a:ext cx="5074408" cy="3617509"/>
          </a:xfrm>
          <a:prstGeom prst="rect">
            <a:avLst/>
          </a:prstGeom>
        </p:spPr>
      </p:pic>
      <p:pic>
        <p:nvPicPr>
          <p:cNvPr id="19" name="图片 18">
            <a:extLst>
              <a:ext uri="{FF2B5EF4-FFF2-40B4-BE49-F238E27FC236}">
                <a16:creationId xmlns:a16="http://schemas.microsoft.com/office/drawing/2014/main" id="{66BD3181-41CB-2D6C-9F63-6DA920DE15C9}"/>
              </a:ext>
            </a:extLst>
          </p:cNvPr>
          <p:cNvPicPr>
            <a:picLocks noChangeAspect="1"/>
          </p:cNvPicPr>
          <p:nvPr/>
        </p:nvPicPr>
        <p:blipFill>
          <a:blip r:embed="rId9"/>
          <a:stretch>
            <a:fillRect/>
          </a:stretch>
        </p:blipFill>
        <p:spPr>
          <a:xfrm>
            <a:off x="5715000" y="2061416"/>
            <a:ext cx="6192576" cy="329106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77D94B-9875-8BF1-C149-7D3F5256976C}"/>
              </a:ext>
            </a:extLst>
          </p:cNvPr>
          <p:cNvSpPr>
            <a:spLocks noGrp="1"/>
          </p:cNvSpPr>
          <p:nvPr>
            <p:ph type="title"/>
          </p:nvPr>
        </p:nvSpPr>
        <p:spPr/>
        <p:txBody>
          <a:bodyPr/>
          <a:lstStyle/>
          <a:p>
            <a:endParaRPr lang="zh-CN" altLang="en-US"/>
          </a:p>
        </p:txBody>
      </p:sp>
      <p:sp>
        <p:nvSpPr>
          <p:cNvPr id="5" name="object 2">
            <a:extLst>
              <a:ext uri="{FF2B5EF4-FFF2-40B4-BE49-F238E27FC236}">
                <a16:creationId xmlns:a16="http://schemas.microsoft.com/office/drawing/2014/main" id="{2BA321B7-A8CA-53C6-7743-57DF7B2418BD}"/>
              </a:ext>
            </a:extLst>
          </p:cNvPr>
          <p:cNvSpPr txBox="1"/>
          <p:nvPr/>
        </p:nvSpPr>
        <p:spPr>
          <a:xfrm>
            <a:off x="657148" y="48383"/>
            <a:ext cx="11349990" cy="509905"/>
          </a:xfrm>
          <a:prstGeom prst="rect">
            <a:avLst/>
          </a:prstGeom>
        </p:spPr>
        <p:txBody>
          <a:bodyPr vert="horz" wrap="square" lIns="0" tIns="10160" rIns="0" bIns="0" rtlCol="0">
            <a:spAutoFit/>
          </a:bodyPr>
          <a:lstStyle/>
          <a:p>
            <a:pPr marR="582295" algn="r">
              <a:lnSpc>
                <a:spcPts val="880"/>
              </a:lnSpc>
              <a:spcBef>
                <a:spcPts val="80"/>
              </a:spcBef>
            </a:pPr>
            <a:r>
              <a:rPr sz="1200" b="1" spc="30" dirty="0">
                <a:solidFill>
                  <a:srgbClr val="FFFFFF"/>
                </a:solidFill>
                <a:latin typeface="Arial" panose="020B0604020202020204"/>
                <a:cs typeface="Arial" panose="020B0604020202020204"/>
              </a:rPr>
              <a:t>AT</a:t>
            </a:r>
            <a:r>
              <a:rPr sz="1200" b="1" spc="55" dirty="0">
                <a:solidFill>
                  <a:srgbClr val="FFFFFF"/>
                </a:solidFill>
                <a:latin typeface="Arial" panose="020B0604020202020204"/>
                <a:cs typeface="Arial" panose="020B0604020202020204"/>
              </a:rPr>
              <a:t>AI</a:t>
            </a:r>
            <a:endParaRPr sz="1200">
              <a:latin typeface="Arial" panose="020B0604020202020204"/>
              <a:cs typeface="Arial" panose="020B0604020202020204"/>
            </a:endParaRPr>
          </a:p>
          <a:p>
            <a:pPr>
              <a:lnSpc>
                <a:spcPts val="1180"/>
              </a:lnSpc>
              <a:tabLst>
                <a:tab pos="10379710" algn="l"/>
              </a:tabLst>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20" dirty="0">
                <a:solidFill>
                  <a:srgbClr val="FFFFFF"/>
                </a:solidFill>
                <a:latin typeface="Trebuchet MS" panose="020B0603020202020204"/>
                <a:cs typeface="Trebuchet MS" panose="020B0603020202020204"/>
              </a:rPr>
              <a:t>y</a:t>
            </a:r>
            <a:r>
              <a:rPr sz="1500" dirty="0">
                <a:solidFill>
                  <a:srgbClr val="FFFFFF"/>
                </a:solidFill>
                <a:latin typeface="Trebuchet MS" panose="020B0603020202020204"/>
                <a:cs typeface="Trebuchet MS" panose="020B0603020202020204"/>
              </a:rPr>
              <a:t>	</a:t>
            </a:r>
            <a:r>
              <a:rPr sz="1500" spc="-225" baseline="-28000" dirty="0">
                <a:solidFill>
                  <a:srgbClr val="D9D9D9"/>
                </a:solidFill>
                <a:latin typeface="Trebuchet MS" panose="020B0603020202020204"/>
                <a:cs typeface="Trebuchet MS" panose="020B0603020202020204"/>
              </a:rPr>
              <a:t>A</a:t>
            </a:r>
            <a:r>
              <a:rPr sz="1500" spc="-254" baseline="-28000" dirty="0">
                <a:solidFill>
                  <a:srgbClr val="D9D9D9"/>
                </a:solidFill>
                <a:latin typeface="Trebuchet MS" panose="020B0603020202020204"/>
                <a:cs typeface="Trebuchet MS" panose="020B0603020202020204"/>
              </a:rPr>
              <a:t>d</a:t>
            </a:r>
            <a:r>
              <a:rPr sz="1500" spc="-165" baseline="-28000" dirty="0">
                <a:solidFill>
                  <a:srgbClr val="D9D9D9"/>
                </a:solidFill>
                <a:latin typeface="Trebuchet MS" panose="020B0603020202020204"/>
                <a:cs typeface="Trebuchet MS" panose="020B0603020202020204"/>
              </a:rPr>
              <a:t>v</a:t>
            </a:r>
            <a:r>
              <a:rPr sz="1500" spc="-187" baseline="-28000" dirty="0">
                <a:solidFill>
                  <a:srgbClr val="D9D9D9"/>
                </a:solidFill>
                <a:latin typeface="Trebuchet MS" panose="020B0603020202020204"/>
                <a:cs typeface="Trebuchet MS" panose="020B0603020202020204"/>
              </a:rPr>
              <a:t>a</a:t>
            </a:r>
            <a:r>
              <a:rPr sz="1500" spc="-195" baseline="-28000" dirty="0">
                <a:solidFill>
                  <a:srgbClr val="D9D9D9"/>
                </a:solidFill>
                <a:latin typeface="Trebuchet MS" panose="020B0603020202020204"/>
                <a:cs typeface="Trebuchet MS" panose="020B0603020202020204"/>
              </a:rPr>
              <a:t>n</a:t>
            </a:r>
            <a:r>
              <a:rPr sz="1500" spc="-187" baseline="-28000" dirty="0">
                <a:solidFill>
                  <a:srgbClr val="D9D9D9"/>
                </a:solidFill>
                <a:latin typeface="Trebuchet MS" panose="020B0603020202020204"/>
                <a:cs typeface="Trebuchet MS" panose="020B0603020202020204"/>
              </a:rPr>
              <a:t>c</a:t>
            </a:r>
            <a:r>
              <a:rPr sz="1500" spc="-232" baseline="-28000" dirty="0">
                <a:solidFill>
                  <a:srgbClr val="D9D9D9"/>
                </a:solidFill>
                <a:latin typeface="Trebuchet MS" panose="020B0603020202020204"/>
                <a:cs typeface="Trebuchet MS" panose="020B0603020202020204"/>
              </a:rPr>
              <a:t>e</a:t>
            </a:r>
            <a:r>
              <a:rPr sz="1500" spc="37" baseline="-28000" dirty="0">
                <a:solidFill>
                  <a:srgbClr val="D9D9D9"/>
                </a:solidFill>
                <a:latin typeface="Trebuchet MS" panose="020B0603020202020204"/>
                <a:cs typeface="Trebuchet MS" panose="020B0603020202020204"/>
              </a:rPr>
              <a:t>d</a:t>
            </a:r>
            <a:r>
              <a:rPr sz="1500" spc="-359" baseline="-28000" dirty="0">
                <a:solidFill>
                  <a:srgbClr val="D9D9D9"/>
                </a:solidFill>
                <a:latin typeface="Trebuchet MS" panose="020B0603020202020204"/>
                <a:cs typeface="Trebuchet MS" panose="020B0603020202020204"/>
              </a:rPr>
              <a:t>T</a:t>
            </a:r>
            <a:r>
              <a:rPr sz="1500" spc="-232" baseline="-28000" dirty="0">
                <a:solidFill>
                  <a:srgbClr val="D9D9D9"/>
                </a:solidFill>
                <a:latin typeface="Trebuchet MS" panose="020B0603020202020204"/>
                <a:cs typeface="Trebuchet MS" panose="020B0603020202020204"/>
              </a:rPr>
              <a:t>e</a:t>
            </a:r>
            <a:r>
              <a:rPr sz="1500" spc="-187" baseline="-28000" dirty="0">
                <a:solidFill>
                  <a:srgbClr val="D9D9D9"/>
                </a:solidFill>
                <a:latin typeface="Trebuchet MS" panose="020B0603020202020204"/>
                <a:cs typeface="Trebuchet MS" panose="020B0603020202020204"/>
              </a:rPr>
              <a:t>c</a:t>
            </a:r>
            <a:r>
              <a:rPr sz="1500" spc="-195" baseline="-28000" dirty="0">
                <a:solidFill>
                  <a:srgbClr val="D9D9D9"/>
                </a:solidFill>
                <a:latin typeface="Trebuchet MS" panose="020B0603020202020204"/>
                <a:cs typeface="Trebuchet MS" panose="020B0603020202020204"/>
              </a:rPr>
              <a:t>hn</a:t>
            </a:r>
            <a:r>
              <a:rPr sz="1500" spc="-150" baseline="-28000" dirty="0">
                <a:solidFill>
                  <a:srgbClr val="D9D9D9"/>
                </a:solidFill>
                <a:latin typeface="Trebuchet MS" panose="020B0603020202020204"/>
                <a:cs typeface="Trebuchet MS" panose="020B0603020202020204"/>
              </a:rPr>
              <a:t>i</a:t>
            </a:r>
            <a:r>
              <a:rPr sz="1500" spc="-254" baseline="-28000" dirty="0">
                <a:solidFill>
                  <a:srgbClr val="D9D9D9"/>
                </a:solidFill>
                <a:latin typeface="Trebuchet MS" panose="020B0603020202020204"/>
                <a:cs typeface="Trebuchet MS" panose="020B0603020202020204"/>
              </a:rPr>
              <a:t>q</a:t>
            </a:r>
            <a:r>
              <a:rPr sz="1500" spc="-225" baseline="-28000" dirty="0">
                <a:solidFill>
                  <a:srgbClr val="D9D9D9"/>
                </a:solidFill>
                <a:latin typeface="Trebuchet MS" panose="020B0603020202020204"/>
                <a:cs typeface="Trebuchet MS" panose="020B0603020202020204"/>
              </a:rPr>
              <a:t>u</a:t>
            </a:r>
            <a:r>
              <a:rPr sz="1500" spc="75" baseline="-28000" dirty="0">
                <a:solidFill>
                  <a:srgbClr val="D9D9D9"/>
                </a:solidFill>
                <a:latin typeface="Trebuchet MS" panose="020B0603020202020204"/>
                <a:cs typeface="Trebuchet MS" panose="020B0603020202020204"/>
              </a:rPr>
              <a:t>e</a:t>
            </a:r>
            <a:r>
              <a:rPr sz="1500" spc="-254" baseline="-28000" dirty="0">
                <a:solidFill>
                  <a:srgbClr val="D9D9D9"/>
                </a:solidFill>
                <a:latin typeface="Trebuchet MS" panose="020B0603020202020204"/>
                <a:cs typeface="Trebuchet MS" panose="020B0603020202020204"/>
              </a:rPr>
              <a:t>o</a:t>
            </a:r>
            <a:r>
              <a:rPr sz="1500" spc="-82" baseline="-28000" dirty="0">
                <a:solidFill>
                  <a:srgbClr val="D9D9D9"/>
                </a:solidFill>
                <a:latin typeface="Trebuchet MS" panose="020B0603020202020204"/>
                <a:cs typeface="Trebuchet MS" panose="020B0603020202020204"/>
              </a:rPr>
              <a:t>f</a:t>
            </a:r>
            <a:endParaRPr sz="1500" baseline="-28000">
              <a:latin typeface="Trebuchet MS" panose="020B0603020202020204"/>
              <a:cs typeface="Trebuchet MS" panose="020B0603020202020204"/>
            </a:endParaRPr>
          </a:p>
          <a:p>
            <a:pPr>
              <a:lnSpc>
                <a:spcPts val="1740"/>
              </a:lnSpc>
              <a:tabLst>
                <a:tab pos="10379710" algn="l"/>
              </a:tabLst>
            </a:pPr>
            <a:r>
              <a:rPr sz="2250" spc="-247" baseline="-4000" dirty="0">
                <a:solidFill>
                  <a:srgbClr val="FFFFFF"/>
                </a:solidFill>
                <a:latin typeface="Trebuchet MS" panose="020B0603020202020204"/>
                <a:cs typeface="Trebuchet MS" panose="020B0603020202020204"/>
              </a:rPr>
              <a:t>of</a:t>
            </a:r>
            <a:r>
              <a:rPr sz="2250" spc="-382" baseline="-4000" dirty="0">
                <a:solidFill>
                  <a:srgbClr val="FFFFFF"/>
                </a:solidFill>
                <a:latin typeface="Trebuchet MS" panose="020B0603020202020204"/>
                <a:cs typeface="Trebuchet MS" panose="020B0603020202020204"/>
              </a:rPr>
              <a:t> </a:t>
            </a:r>
            <a:r>
              <a:rPr sz="2250" spc="-292" baseline="-4000" dirty="0">
                <a:solidFill>
                  <a:srgbClr val="FFFFFF"/>
                </a:solidFill>
                <a:latin typeface="Trebuchet MS" panose="020B0603020202020204"/>
                <a:cs typeface="Trebuchet MS" panose="020B0603020202020204"/>
              </a:rPr>
              <a:t>Technology	</a:t>
            </a: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6" name="object 3">
            <a:extLst>
              <a:ext uri="{FF2B5EF4-FFF2-40B4-BE49-F238E27FC236}">
                <a16:creationId xmlns:a16="http://schemas.microsoft.com/office/drawing/2014/main" id="{3661AFD0-3A25-98D8-38F9-34A8F707E9FF}"/>
              </a:ext>
            </a:extLst>
          </p:cNvPr>
          <p:cNvGrpSpPr/>
          <p:nvPr/>
        </p:nvGrpSpPr>
        <p:grpSpPr>
          <a:xfrm>
            <a:off x="0" y="0"/>
            <a:ext cx="12192000" cy="603885"/>
            <a:chOff x="0" y="0"/>
            <a:chExt cx="12192000" cy="603885"/>
          </a:xfrm>
        </p:grpSpPr>
        <p:sp>
          <p:nvSpPr>
            <p:cNvPr id="7" name="object 4">
              <a:extLst>
                <a:ext uri="{FF2B5EF4-FFF2-40B4-BE49-F238E27FC236}">
                  <a16:creationId xmlns:a16="http://schemas.microsoft.com/office/drawing/2014/main" id="{283B4214-D8D4-2F5C-ADD2-99907E4A5CB3}"/>
                </a:ext>
              </a:extLst>
            </p:cNvPr>
            <p:cNvSpPr/>
            <p:nvPr/>
          </p:nvSpPr>
          <p:spPr>
            <a:xfrm>
              <a:off x="0" y="0"/>
              <a:ext cx="12191999" cy="603503"/>
            </a:xfrm>
            <a:prstGeom prst="rect">
              <a:avLst/>
            </a:prstGeom>
            <a:blipFill>
              <a:blip r:embed="rId2" cstate="print"/>
              <a:stretch>
                <a:fillRect/>
              </a:stretch>
            </a:blipFill>
          </p:spPr>
          <p:txBody>
            <a:bodyPr wrap="square" lIns="0" tIns="0" rIns="0" bIns="0" rtlCol="0"/>
            <a:lstStyle/>
            <a:p>
              <a:endParaRPr/>
            </a:p>
          </p:txBody>
        </p:sp>
        <p:sp>
          <p:nvSpPr>
            <p:cNvPr id="8" name="object 5">
              <a:extLst>
                <a:ext uri="{FF2B5EF4-FFF2-40B4-BE49-F238E27FC236}">
                  <a16:creationId xmlns:a16="http://schemas.microsoft.com/office/drawing/2014/main" id="{CA5D58F9-DDCB-723D-E5F4-604A37952C5D}"/>
                </a:ext>
              </a:extLst>
            </p:cNvPr>
            <p:cNvSpPr/>
            <p:nvPr/>
          </p:nvSpPr>
          <p:spPr>
            <a:xfrm>
              <a:off x="565403" y="126492"/>
              <a:ext cx="1888236" cy="464819"/>
            </a:xfrm>
            <a:prstGeom prst="rect">
              <a:avLst/>
            </a:prstGeom>
            <a:blipFill>
              <a:blip r:embed="rId3" cstate="print"/>
              <a:stretch>
                <a:fillRect/>
              </a:stretch>
            </a:blipFill>
          </p:spPr>
          <p:txBody>
            <a:bodyPr wrap="square" lIns="0" tIns="0" rIns="0" bIns="0" rtlCol="0"/>
            <a:lstStyle/>
            <a:p>
              <a:endParaRPr/>
            </a:p>
          </p:txBody>
        </p:sp>
        <p:sp>
          <p:nvSpPr>
            <p:cNvPr id="9" name="object 6">
              <a:extLst>
                <a:ext uri="{FF2B5EF4-FFF2-40B4-BE49-F238E27FC236}">
                  <a16:creationId xmlns:a16="http://schemas.microsoft.com/office/drawing/2014/main" id="{9B0C1E09-8783-F5D7-82C9-A18AD93FA022}"/>
                </a:ext>
              </a:extLst>
            </p:cNvPr>
            <p:cNvSpPr/>
            <p:nvPr/>
          </p:nvSpPr>
          <p:spPr>
            <a:xfrm>
              <a:off x="11756136" y="0"/>
              <a:ext cx="374903" cy="504444"/>
            </a:xfrm>
            <a:prstGeom prst="rect">
              <a:avLst/>
            </a:prstGeom>
            <a:blipFill>
              <a:blip r:embed="rId4" cstate="print"/>
              <a:stretch>
                <a:fillRect/>
              </a:stretch>
            </a:blipFill>
          </p:spPr>
          <p:txBody>
            <a:bodyPr wrap="square" lIns="0" tIns="0" rIns="0" bIns="0" rtlCol="0"/>
            <a:lstStyle/>
            <a:p>
              <a:endParaRPr/>
            </a:p>
          </p:txBody>
        </p:sp>
      </p:grpSp>
      <p:grpSp>
        <p:nvGrpSpPr>
          <p:cNvPr id="10" name="object 7">
            <a:extLst>
              <a:ext uri="{FF2B5EF4-FFF2-40B4-BE49-F238E27FC236}">
                <a16:creationId xmlns:a16="http://schemas.microsoft.com/office/drawing/2014/main" id="{5E589D69-0D7E-73C7-923B-7D5319C7160B}"/>
              </a:ext>
            </a:extLst>
          </p:cNvPr>
          <p:cNvGrpSpPr/>
          <p:nvPr/>
        </p:nvGrpSpPr>
        <p:grpSpPr>
          <a:xfrm>
            <a:off x="0" y="0"/>
            <a:ext cx="12192000" cy="603885"/>
            <a:chOff x="0" y="0"/>
            <a:chExt cx="12192000" cy="603885"/>
          </a:xfrm>
        </p:grpSpPr>
        <p:sp>
          <p:nvSpPr>
            <p:cNvPr id="11" name="object 8">
              <a:extLst>
                <a:ext uri="{FF2B5EF4-FFF2-40B4-BE49-F238E27FC236}">
                  <a16:creationId xmlns:a16="http://schemas.microsoft.com/office/drawing/2014/main" id="{EB01DDAD-F0F4-15B6-FD09-552DB924BF3A}"/>
                </a:ext>
              </a:extLst>
            </p:cNvPr>
            <p:cNvSpPr/>
            <p:nvPr/>
          </p:nvSpPr>
          <p:spPr>
            <a:xfrm>
              <a:off x="0" y="0"/>
              <a:ext cx="12191999" cy="603503"/>
            </a:xfrm>
            <a:prstGeom prst="rect">
              <a:avLst/>
            </a:prstGeom>
            <a:blipFill>
              <a:blip r:embed="rId5" cstate="print"/>
              <a:stretch>
                <a:fillRect/>
              </a:stretch>
            </a:blipFill>
          </p:spPr>
          <p:txBody>
            <a:bodyPr wrap="square" lIns="0" tIns="0" rIns="0" bIns="0" rtlCol="0"/>
            <a:lstStyle/>
            <a:p>
              <a:endParaRPr/>
            </a:p>
          </p:txBody>
        </p:sp>
        <p:sp>
          <p:nvSpPr>
            <p:cNvPr id="12" name="object 9">
              <a:extLst>
                <a:ext uri="{FF2B5EF4-FFF2-40B4-BE49-F238E27FC236}">
                  <a16:creationId xmlns:a16="http://schemas.microsoft.com/office/drawing/2014/main" id="{1CB5F6DB-3A31-1EC9-AE92-63E5D248DC0D}"/>
                </a:ext>
              </a:extLst>
            </p:cNvPr>
            <p:cNvSpPr/>
            <p:nvPr/>
          </p:nvSpPr>
          <p:spPr>
            <a:xfrm>
              <a:off x="565403" y="126492"/>
              <a:ext cx="1888236" cy="464819"/>
            </a:xfrm>
            <a:prstGeom prst="rect">
              <a:avLst/>
            </a:prstGeom>
            <a:blipFill>
              <a:blip r:embed="rId3" cstate="print"/>
              <a:stretch>
                <a:fillRect/>
              </a:stretch>
            </a:blipFill>
          </p:spPr>
          <p:txBody>
            <a:bodyPr wrap="square" lIns="0" tIns="0" rIns="0" bIns="0" rtlCol="0"/>
            <a:lstStyle/>
            <a:p>
              <a:endParaRPr/>
            </a:p>
          </p:txBody>
        </p:sp>
      </p:grpSp>
      <p:sp>
        <p:nvSpPr>
          <p:cNvPr id="13" name="object 10">
            <a:extLst>
              <a:ext uri="{FF2B5EF4-FFF2-40B4-BE49-F238E27FC236}">
                <a16:creationId xmlns:a16="http://schemas.microsoft.com/office/drawing/2014/main" id="{27661646-BB69-3FA7-1194-17D51FD038C8}"/>
              </a:ext>
            </a:extLst>
          </p:cNvPr>
          <p:cNvSpPr txBox="1">
            <a:spLocks/>
          </p:cNvSpPr>
          <p:nvPr/>
        </p:nvSpPr>
        <p:spPr>
          <a:xfrm>
            <a:off x="644448" y="86614"/>
            <a:ext cx="1370330" cy="482600"/>
          </a:xfrm>
          <a:prstGeom prst="rect">
            <a:avLst/>
          </a:prstGeom>
        </p:spPr>
        <p:txBody>
          <a:bodyPr vert="horz" wrap="square" lIns="0" tIns="12700" rIns="0" bIns="0" rtlCol="0">
            <a:spAutoFit/>
          </a:bodyPr>
          <a:lstStyle>
            <a:lvl1pPr>
              <a:defRPr sz="1500" b="0" i="0">
                <a:solidFill>
                  <a:schemeClr val="bg1"/>
                </a:solidFill>
                <a:latin typeface="Trebuchet MS" panose="020B0603020202020204"/>
                <a:ea typeface="+mj-ea"/>
                <a:cs typeface="Trebuchet MS" panose="020B0603020202020204"/>
              </a:defRPr>
            </a:lvl1pPr>
          </a:lstStyle>
          <a:p>
            <a:pPr marL="12700" marR="5080">
              <a:spcBef>
                <a:spcPts val="100"/>
              </a:spcBef>
            </a:pPr>
            <a:r>
              <a:rPr lang="en-US" kern="0" spc="-275"/>
              <a:t>C</a:t>
            </a:r>
            <a:r>
              <a:rPr lang="en-US" kern="0" spc="-204"/>
              <a:t>h</a:t>
            </a:r>
            <a:r>
              <a:rPr lang="en-US" kern="0" spc="-245"/>
              <a:t>o</a:t>
            </a:r>
            <a:r>
              <a:rPr lang="en-US" kern="0" spc="-175"/>
              <a:t>n</a:t>
            </a:r>
            <a:r>
              <a:rPr lang="en-US" kern="0" spc="-180"/>
              <a:t>g</a:t>
            </a:r>
            <a:r>
              <a:rPr lang="en-US" kern="0" spc="-240"/>
              <a:t>q</a:t>
            </a:r>
            <a:r>
              <a:rPr lang="en-US" kern="0" spc="-135"/>
              <a:t>i</a:t>
            </a:r>
            <a:r>
              <a:rPr lang="en-US" kern="0" spc="-180"/>
              <a:t>n</a:t>
            </a:r>
            <a:r>
              <a:rPr lang="en-US" kern="0" spc="114"/>
              <a:t>g</a:t>
            </a:r>
            <a:r>
              <a:rPr lang="en-US" kern="0" spc="-365"/>
              <a:t>U</a:t>
            </a:r>
            <a:r>
              <a:rPr lang="en-US" kern="0" spc="-200"/>
              <a:t>n</a:t>
            </a:r>
            <a:r>
              <a:rPr lang="en-US" kern="0" spc="-135"/>
              <a:t>i</a:t>
            </a:r>
            <a:r>
              <a:rPr lang="en-US" kern="0" spc="-160"/>
              <a:t>v</a:t>
            </a:r>
            <a:r>
              <a:rPr lang="en-US" kern="0" spc="-235"/>
              <a:t>e</a:t>
            </a:r>
            <a:r>
              <a:rPr lang="en-US" kern="0" spc="-120"/>
              <a:t>r</a:t>
            </a:r>
            <a:r>
              <a:rPr lang="en-US" kern="0" spc="-70"/>
              <a:t>s</a:t>
            </a:r>
            <a:r>
              <a:rPr lang="en-US" kern="0" spc="-135"/>
              <a:t>i</a:t>
            </a:r>
            <a:r>
              <a:rPr lang="en-US" kern="0" spc="-204"/>
              <a:t>t</a:t>
            </a:r>
            <a:r>
              <a:rPr lang="en-US" kern="0" spc="-15"/>
              <a:t>y  </a:t>
            </a:r>
            <a:r>
              <a:rPr lang="en-US" kern="0" spc="-165"/>
              <a:t>of</a:t>
            </a:r>
            <a:r>
              <a:rPr lang="en-US" kern="0" spc="-265"/>
              <a:t> </a:t>
            </a:r>
            <a:r>
              <a:rPr lang="en-US" kern="0" spc="-195"/>
              <a:t>Technology</a:t>
            </a:r>
            <a:endParaRPr lang="en-US" kern="0" spc="-195" dirty="0"/>
          </a:p>
        </p:txBody>
      </p:sp>
      <p:sp>
        <p:nvSpPr>
          <p:cNvPr id="14" name="object 11">
            <a:extLst>
              <a:ext uri="{FF2B5EF4-FFF2-40B4-BE49-F238E27FC236}">
                <a16:creationId xmlns:a16="http://schemas.microsoft.com/office/drawing/2014/main" id="{F5827729-3A59-0389-F389-B594B2413E92}"/>
              </a:ext>
            </a:extLst>
          </p:cNvPr>
          <p:cNvSpPr/>
          <p:nvPr/>
        </p:nvSpPr>
        <p:spPr>
          <a:xfrm>
            <a:off x="11782043" y="0"/>
            <a:ext cx="339851" cy="504444"/>
          </a:xfrm>
          <a:prstGeom prst="rect">
            <a:avLst/>
          </a:prstGeom>
          <a:blipFill>
            <a:blip r:embed="rId4" cstate="print"/>
            <a:stretch>
              <a:fillRect/>
            </a:stretch>
          </a:blipFill>
        </p:spPr>
        <p:txBody>
          <a:bodyPr wrap="square" lIns="0" tIns="0" rIns="0" bIns="0" rtlCol="0"/>
          <a:lstStyle/>
          <a:p>
            <a:endParaRPr/>
          </a:p>
        </p:txBody>
      </p:sp>
      <p:sp>
        <p:nvSpPr>
          <p:cNvPr id="15" name="object 12">
            <a:extLst>
              <a:ext uri="{FF2B5EF4-FFF2-40B4-BE49-F238E27FC236}">
                <a16:creationId xmlns:a16="http://schemas.microsoft.com/office/drawing/2014/main" id="{988FFCAF-D497-B488-608F-066CAB4E782D}"/>
              </a:ext>
            </a:extLst>
          </p:cNvPr>
          <p:cNvSpPr txBox="1"/>
          <p:nvPr/>
        </p:nvSpPr>
        <p:spPr>
          <a:xfrm>
            <a:off x="11024361" y="46101"/>
            <a:ext cx="995044" cy="495300"/>
          </a:xfrm>
          <a:prstGeom prst="rect">
            <a:avLst/>
          </a:prstGeom>
        </p:spPr>
        <p:txBody>
          <a:bodyPr vert="horz" wrap="square" lIns="0" tIns="12700" rIns="0" bIns="0" rtlCol="0">
            <a:spAutoFit/>
          </a:bodyPr>
          <a:lstStyle/>
          <a:p>
            <a:pPr marL="12700">
              <a:lnSpc>
                <a:spcPts val="1370"/>
              </a:lnSpc>
              <a:spcBef>
                <a:spcPts val="100"/>
              </a:spcBef>
            </a:pPr>
            <a:r>
              <a:rPr sz="1200" b="1" spc="45" dirty="0">
                <a:solidFill>
                  <a:srgbClr val="FFFFFF"/>
                </a:solidFill>
                <a:latin typeface="Arial" panose="020B0604020202020204"/>
                <a:cs typeface="Arial" panose="020B0604020202020204"/>
              </a:rPr>
              <a:t>ATAI</a:t>
            </a:r>
            <a:endParaRPr sz="1200">
              <a:latin typeface="Arial" panose="020B0604020202020204"/>
              <a:cs typeface="Arial" panose="020B0604020202020204"/>
            </a:endParaRPr>
          </a:p>
          <a:p>
            <a:pPr marL="12700">
              <a:lnSpc>
                <a:spcPts val="1130"/>
              </a:lnSpc>
            </a:pPr>
            <a:r>
              <a:rPr sz="1000" spc="-120" dirty="0">
                <a:solidFill>
                  <a:srgbClr val="D9D9D9"/>
                </a:solidFill>
                <a:latin typeface="Trebuchet MS" panose="020B0603020202020204"/>
                <a:cs typeface="Trebuchet MS" panose="020B0603020202020204"/>
              </a:rPr>
              <a:t>AdvancedTechniqueof</a:t>
            </a:r>
            <a:endParaRPr sz="1000">
              <a:latin typeface="Trebuchet MS" panose="020B0603020202020204"/>
              <a:cs typeface="Trebuchet MS" panose="020B0603020202020204"/>
            </a:endParaRPr>
          </a:p>
          <a:p>
            <a:pPr marL="12700">
              <a:lnSpc>
                <a:spcPct val="100000"/>
              </a:lnSpc>
            </a:pP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16" name="object 13">
            <a:extLst>
              <a:ext uri="{FF2B5EF4-FFF2-40B4-BE49-F238E27FC236}">
                <a16:creationId xmlns:a16="http://schemas.microsoft.com/office/drawing/2014/main" id="{60510A32-A23C-AF47-A13B-1A330D55093E}"/>
              </a:ext>
            </a:extLst>
          </p:cNvPr>
          <p:cNvGrpSpPr/>
          <p:nvPr/>
        </p:nvGrpSpPr>
        <p:grpSpPr>
          <a:xfrm>
            <a:off x="4535423" y="531876"/>
            <a:ext cx="3117850" cy="1040130"/>
            <a:chOff x="4535423" y="531876"/>
            <a:chExt cx="3117850" cy="1040130"/>
          </a:xfrm>
        </p:grpSpPr>
        <p:sp>
          <p:nvSpPr>
            <p:cNvPr id="17" name="object 14">
              <a:extLst>
                <a:ext uri="{FF2B5EF4-FFF2-40B4-BE49-F238E27FC236}">
                  <a16:creationId xmlns:a16="http://schemas.microsoft.com/office/drawing/2014/main" id="{87E2E39E-4C37-8F03-9227-796FC07310DD}"/>
                </a:ext>
              </a:extLst>
            </p:cNvPr>
            <p:cNvSpPr/>
            <p:nvPr/>
          </p:nvSpPr>
          <p:spPr>
            <a:xfrm>
              <a:off x="4829338" y="1150592"/>
              <a:ext cx="2521899" cy="154509"/>
            </a:xfrm>
            <a:prstGeom prst="rect">
              <a:avLst/>
            </a:prstGeom>
            <a:blipFill>
              <a:blip r:embed="rId6" cstate="print"/>
              <a:stretch>
                <a:fillRect/>
              </a:stretch>
            </a:blipFill>
          </p:spPr>
          <p:txBody>
            <a:bodyPr wrap="square" lIns="0" tIns="0" rIns="0" bIns="0" rtlCol="0"/>
            <a:lstStyle/>
            <a:p>
              <a:endParaRPr/>
            </a:p>
          </p:txBody>
        </p:sp>
        <p:sp>
          <p:nvSpPr>
            <p:cNvPr id="18" name="object 15">
              <a:extLst>
                <a:ext uri="{FF2B5EF4-FFF2-40B4-BE49-F238E27FC236}">
                  <a16:creationId xmlns:a16="http://schemas.microsoft.com/office/drawing/2014/main" id="{F8BCCCA7-04FC-08A6-CACC-142FC14E923D}"/>
                </a:ext>
              </a:extLst>
            </p:cNvPr>
            <p:cNvSpPr/>
            <p:nvPr/>
          </p:nvSpPr>
          <p:spPr>
            <a:xfrm>
              <a:off x="4535423" y="531876"/>
              <a:ext cx="3117342" cy="1040129"/>
            </a:xfrm>
            <a:prstGeom prst="rect">
              <a:avLst/>
            </a:prstGeom>
            <a:blipFill>
              <a:blip r:embed="rId7" cstate="print"/>
              <a:stretch>
                <a:fillRect/>
              </a:stretch>
            </a:blipFill>
          </p:spPr>
          <p:txBody>
            <a:bodyPr wrap="square" lIns="0" tIns="0" rIns="0" bIns="0" rtlCol="0"/>
            <a:lstStyle/>
            <a:p>
              <a:endParaRPr/>
            </a:p>
          </p:txBody>
        </p:sp>
      </p:grpSp>
      <p:sp>
        <p:nvSpPr>
          <p:cNvPr id="19" name="object 16">
            <a:extLst>
              <a:ext uri="{FF2B5EF4-FFF2-40B4-BE49-F238E27FC236}">
                <a16:creationId xmlns:a16="http://schemas.microsoft.com/office/drawing/2014/main" id="{7FF00CDD-BC5C-417F-7227-0575F1298070}"/>
              </a:ext>
            </a:extLst>
          </p:cNvPr>
          <p:cNvSpPr txBox="1"/>
          <p:nvPr/>
        </p:nvSpPr>
        <p:spPr>
          <a:xfrm>
            <a:off x="4839461" y="682497"/>
            <a:ext cx="2514600"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1F5F"/>
                </a:solidFill>
                <a:latin typeface="Times New Roman" panose="02020603050405020304"/>
                <a:cs typeface="Times New Roman" panose="02020603050405020304"/>
              </a:rPr>
              <a:t>Experiments</a:t>
            </a:r>
            <a:endParaRPr sz="3600">
              <a:latin typeface="Times New Roman" panose="02020603050405020304"/>
              <a:cs typeface="Times New Roman" panose="02020603050405020304"/>
            </a:endParaRPr>
          </a:p>
        </p:txBody>
      </p:sp>
      <p:pic>
        <p:nvPicPr>
          <p:cNvPr id="22" name="图片 21">
            <a:extLst>
              <a:ext uri="{FF2B5EF4-FFF2-40B4-BE49-F238E27FC236}">
                <a16:creationId xmlns:a16="http://schemas.microsoft.com/office/drawing/2014/main" id="{1421E07C-D039-D18B-5501-F90FD415AB08}"/>
              </a:ext>
            </a:extLst>
          </p:cNvPr>
          <p:cNvPicPr>
            <a:picLocks noChangeAspect="1"/>
          </p:cNvPicPr>
          <p:nvPr/>
        </p:nvPicPr>
        <p:blipFill>
          <a:blip r:embed="rId8"/>
          <a:stretch>
            <a:fillRect/>
          </a:stretch>
        </p:blipFill>
        <p:spPr>
          <a:xfrm>
            <a:off x="723900" y="1171575"/>
            <a:ext cx="10744200" cy="4514850"/>
          </a:xfrm>
          <a:prstGeom prst="rect">
            <a:avLst/>
          </a:prstGeom>
        </p:spPr>
      </p:pic>
    </p:spTree>
    <p:extLst>
      <p:ext uri="{BB962C8B-B14F-4D97-AF65-F5344CB8AC3E}">
        <p14:creationId xmlns:p14="http://schemas.microsoft.com/office/powerpoint/2010/main" val="3139500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7148" y="48383"/>
            <a:ext cx="11349990" cy="509905"/>
          </a:xfrm>
          <a:prstGeom prst="rect">
            <a:avLst/>
          </a:prstGeom>
        </p:spPr>
        <p:txBody>
          <a:bodyPr vert="horz" wrap="square" lIns="0" tIns="10160" rIns="0" bIns="0" rtlCol="0">
            <a:spAutoFit/>
          </a:bodyPr>
          <a:lstStyle/>
          <a:p>
            <a:pPr marR="582295" algn="r">
              <a:lnSpc>
                <a:spcPts val="880"/>
              </a:lnSpc>
              <a:spcBef>
                <a:spcPts val="80"/>
              </a:spcBef>
            </a:pPr>
            <a:r>
              <a:rPr sz="1200" b="1" spc="30" dirty="0">
                <a:solidFill>
                  <a:srgbClr val="FFFFFF"/>
                </a:solidFill>
                <a:latin typeface="Arial" panose="020B0604020202020204"/>
                <a:cs typeface="Arial" panose="020B0604020202020204"/>
              </a:rPr>
              <a:t>AT</a:t>
            </a:r>
            <a:r>
              <a:rPr sz="1200" b="1" spc="55" dirty="0">
                <a:solidFill>
                  <a:srgbClr val="FFFFFF"/>
                </a:solidFill>
                <a:latin typeface="Arial" panose="020B0604020202020204"/>
                <a:cs typeface="Arial" panose="020B0604020202020204"/>
              </a:rPr>
              <a:t>AI</a:t>
            </a:r>
            <a:endParaRPr sz="1200">
              <a:latin typeface="Arial" panose="020B0604020202020204"/>
              <a:cs typeface="Arial" panose="020B0604020202020204"/>
            </a:endParaRPr>
          </a:p>
          <a:p>
            <a:pPr>
              <a:lnSpc>
                <a:spcPts val="1180"/>
              </a:lnSpc>
              <a:tabLst>
                <a:tab pos="10379710" algn="l"/>
              </a:tabLst>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20" dirty="0">
                <a:solidFill>
                  <a:srgbClr val="FFFFFF"/>
                </a:solidFill>
                <a:latin typeface="Trebuchet MS" panose="020B0603020202020204"/>
                <a:cs typeface="Trebuchet MS" panose="020B0603020202020204"/>
              </a:rPr>
              <a:t>y</a:t>
            </a:r>
            <a:r>
              <a:rPr sz="1500" dirty="0">
                <a:solidFill>
                  <a:srgbClr val="FFFFFF"/>
                </a:solidFill>
                <a:latin typeface="Trebuchet MS" panose="020B0603020202020204"/>
                <a:cs typeface="Trebuchet MS" panose="020B0603020202020204"/>
              </a:rPr>
              <a:t>	</a:t>
            </a:r>
            <a:r>
              <a:rPr sz="1500" spc="-225" baseline="-28000" dirty="0">
                <a:solidFill>
                  <a:srgbClr val="D9D9D9"/>
                </a:solidFill>
                <a:latin typeface="Trebuchet MS" panose="020B0603020202020204"/>
                <a:cs typeface="Trebuchet MS" panose="020B0603020202020204"/>
              </a:rPr>
              <a:t>A</a:t>
            </a:r>
            <a:r>
              <a:rPr sz="1500" spc="-254" baseline="-28000" dirty="0">
                <a:solidFill>
                  <a:srgbClr val="D9D9D9"/>
                </a:solidFill>
                <a:latin typeface="Trebuchet MS" panose="020B0603020202020204"/>
                <a:cs typeface="Trebuchet MS" panose="020B0603020202020204"/>
              </a:rPr>
              <a:t>d</a:t>
            </a:r>
            <a:r>
              <a:rPr sz="1500" spc="-165" baseline="-28000" dirty="0">
                <a:solidFill>
                  <a:srgbClr val="D9D9D9"/>
                </a:solidFill>
                <a:latin typeface="Trebuchet MS" panose="020B0603020202020204"/>
                <a:cs typeface="Trebuchet MS" panose="020B0603020202020204"/>
              </a:rPr>
              <a:t>v</a:t>
            </a:r>
            <a:r>
              <a:rPr sz="1500" spc="-187" baseline="-28000" dirty="0">
                <a:solidFill>
                  <a:srgbClr val="D9D9D9"/>
                </a:solidFill>
                <a:latin typeface="Trebuchet MS" panose="020B0603020202020204"/>
                <a:cs typeface="Trebuchet MS" panose="020B0603020202020204"/>
              </a:rPr>
              <a:t>a</a:t>
            </a:r>
            <a:r>
              <a:rPr sz="1500" spc="-195" baseline="-28000" dirty="0">
                <a:solidFill>
                  <a:srgbClr val="D9D9D9"/>
                </a:solidFill>
                <a:latin typeface="Trebuchet MS" panose="020B0603020202020204"/>
                <a:cs typeface="Trebuchet MS" panose="020B0603020202020204"/>
              </a:rPr>
              <a:t>n</a:t>
            </a:r>
            <a:r>
              <a:rPr sz="1500" spc="-187" baseline="-28000" dirty="0">
                <a:solidFill>
                  <a:srgbClr val="D9D9D9"/>
                </a:solidFill>
                <a:latin typeface="Trebuchet MS" panose="020B0603020202020204"/>
                <a:cs typeface="Trebuchet MS" panose="020B0603020202020204"/>
              </a:rPr>
              <a:t>c</a:t>
            </a:r>
            <a:r>
              <a:rPr sz="1500" spc="-232" baseline="-28000" dirty="0">
                <a:solidFill>
                  <a:srgbClr val="D9D9D9"/>
                </a:solidFill>
                <a:latin typeface="Trebuchet MS" panose="020B0603020202020204"/>
                <a:cs typeface="Trebuchet MS" panose="020B0603020202020204"/>
              </a:rPr>
              <a:t>e</a:t>
            </a:r>
            <a:r>
              <a:rPr sz="1500" spc="37" baseline="-28000" dirty="0">
                <a:solidFill>
                  <a:srgbClr val="D9D9D9"/>
                </a:solidFill>
                <a:latin typeface="Trebuchet MS" panose="020B0603020202020204"/>
                <a:cs typeface="Trebuchet MS" panose="020B0603020202020204"/>
              </a:rPr>
              <a:t>d</a:t>
            </a:r>
            <a:r>
              <a:rPr sz="1500" spc="-359" baseline="-28000" dirty="0">
                <a:solidFill>
                  <a:srgbClr val="D9D9D9"/>
                </a:solidFill>
                <a:latin typeface="Trebuchet MS" panose="020B0603020202020204"/>
                <a:cs typeface="Trebuchet MS" panose="020B0603020202020204"/>
              </a:rPr>
              <a:t>T</a:t>
            </a:r>
            <a:r>
              <a:rPr sz="1500" spc="-232" baseline="-28000" dirty="0">
                <a:solidFill>
                  <a:srgbClr val="D9D9D9"/>
                </a:solidFill>
                <a:latin typeface="Trebuchet MS" panose="020B0603020202020204"/>
                <a:cs typeface="Trebuchet MS" panose="020B0603020202020204"/>
              </a:rPr>
              <a:t>e</a:t>
            </a:r>
            <a:r>
              <a:rPr sz="1500" spc="-187" baseline="-28000" dirty="0">
                <a:solidFill>
                  <a:srgbClr val="D9D9D9"/>
                </a:solidFill>
                <a:latin typeface="Trebuchet MS" panose="020B0603020202020204"/>
                <a:cs typeface="Trebuchet MS" panose="020B0603020202020204"/>
              </a:rPr>
              <a:t>c</a:t>
            </a:r>
            <a:r>
              <a:rPr sz="1500" spc="-195" baseline="-28000" dirty="0">
                <a:solidFill>
                  <a:srgbClr val="D9D9D9"/>
                </a:solidFill>
                <a:latin typeface="Trebuchet MS" panose="020B0603020202020204"/>
                <a:cs typeface="Trebuchet MS" panose="020B0603020202020204"/>
              </a:rPr>
              <a:t>hn</a:t>
            </a:r>
            <a:r>
              <a:rPr sz="1500" spc="-150" baseline="-28000" dirty="0">
                <a:solidFill>
                  <a:srgbClr val="D9D9D9"/>
                </a:solidFill>
                <a:latin typeface="Trebuchet MS" panose="020B0603020202020204"/>
                <a:cs typeface="Trebuchet MS" panose="020B0603020202020204"/>
              </a:rPr>
              <a:t>i</a:t>
            </a:r>
            <a:r>
              <a:rPr sz="1500" spc="-254" baseline="-28000" dirty="0">
                <a:solidFill>
                  <a:srgbClr val="D9D9D9"/>
                </a:solidFill>
                <a:latin typeface="Trebuchet MS" panose="020B0603020202020204"/>
                <a:cs typeface="Trebuchet MS" panose="020B0603020202020204"/>
              </a:rPr>
              <a:t>q</a:t>
            </a:r>
            <a:r>
              <a:rPr sz="1500" spc="-225" baseline="-28000" dirty="0">
                <a:solidFill>
                  <a:srgbClr val="D9D9D9"/>
                </a:solidFill>
                <a:latin typeface="Trebuchet MS" panose="020B0603020202020204"/>
                <a:cs typeface="Trebuchet MS" panose="020B0603020202020204"/>
              </a:rPr>
              <a:t>u</a:t>
            </a:r>
            <a:r>
              <a:rPr sz="1500" spc="75" baseline="-28000" dirty="0">
                <a:solidFill>
                  <a:srgbClr val="D9D9D9"/>
                </a:solidFill>
                <a:latin typeface="Trebuchet MS" panose="020B0603020202020204"/>
                <a:cs typeface="Trebuchet MS" panose="020B0603020202020204"/>
              </a:rPr>
              <a:t>e</a:t>
            </a:r>
            <a:r>
              <a:rPr sz="1500" spc="-254" baseline="-28000" dirty="0">
                <a:solidFill>
                  <a:srgbClr val="D9D9D9"/>
                </a:solidFill>
                <a:latin typeface="Trebuchet MS" panose="020B0603020202020204"/>
                <a:cs typeface="Trebuchet MS" panose="020B0603020202020204"/>
              </a:rPr>
              <a:t>o</a:t>
            </a:r>
            <a:r>
              <a:rPr sz="1500" spc="-82" baseline="-28000" dirty="0">
                <a:solidFill>
                  <a:srgbClr val="D9D9D9"/>
                </a:solidFill>
                <a:latin typeface="Trebuchet MS" panose="020B0603020202020204"/>
                <a:cs typeface="Trebuchet MS" panose="020B0603020202020204"/>
              </a:rPr>
              <a:t>f</a:t>
            </a:r>
            <a:endParaRPr sz="1500" baseline="-28000">
              <a:latin typeface="Trebuchet MS" panose="020B0603020202020204"/>
              <a:cs typeface="Trebuchet MS" panose="020B0603020202020204"/>
            </a:endParaRPr>
          </a:p>
          <a:p>
            <a:pPr>
              <a:lnSpc>
                <a:spcPts val="1740"/>
              </a:lnSpc>
              <a:tabLst>
                <a:tab pos="10379710" algn="l"/>
              </a:tabLst>
            </a:pPr>
            <a:r>
              <a:rPr sz="2250" spc="-247" baseline="-4000" dirty="0">
                <a:solidFill>
                  <a:srgbClr val="FFFFFF"/>
                </a:solidFill>
                <a:latin typeface="Trebuchet MS" panose="020B0603020202020204"/>
                <a:cs typeface="Trebuchet MS" panose="020B0603020202020204"/>
              </a:rPr>
              <a:t>of</a:t>
            </a:r>
            <a:r>
              <a:rPr sz="2250" spc="-382" baseline="-4000" dirty="0">
                <a:solidFill>
                  <a:srgbClr val="FFFFFF"/>
                </a:solidFill>
                <a:latin typeface="Trebuchet MS" panose="020B0603020202020204"/>
                <a:cs typeface="Trebuchet MS" panose="020B0603020202020204"/>
              </a:rPr>
              <a:t> </a:t>
            </a:r>
            <a:r>
              <a:rPr sz="2250" spc="-292" baseline="-4000" dirty="0">
                <a:solidFill>
                  <a:srgbClr val="FFFFFF"/>
                </a:solidFill>
                <a:latin typeface="Trebuchet MS" panose="020B0603020202020204"/>
                <a:cs typeface="Trebuchet MS" panose="020B0603020202020204"/>
              </a:rPr>
              <a:t>Technology	</a:t>
            </a: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3" name="object 3"/>
          <p:cNvGrpSpPr/>
          <p:nvPr/>
        </p:nvGrpSpPr>
        <p:grpSpPr>
          <a:xfrm>
            <a:off x="0" y="0"/>
            <a:ext cx="12192000" cy="603885"/>
            <a:chOff x="0" y="0"/>
            <a:chExt cx="12192000" cy="603885"/>
          </a:xfrm>
        </p:grpSpPr>
        <p:sp>
          <p:nvSpPr>
            <p:cNvPr id="4" name="object 4"/>
            <p:cNvSpPr/>
            <p:nvPr/>
          </p:nvSpPr>
          <p:spPr>
            <a:xfrm>
              <a:off x="0" y="0"/>
              <a:ext cx="12191999" cy="60350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65403" y="126492"/>
              <a:ext cx="1888236" cy="46481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756136" y="0"/>
              <a:ext cx="374903" cy="504444"/>
            </a:xfrm>
            <a:prstGeom prst="rect">
              <a:avLst/>
            </a:prstGeom>
            <a:blipFill>
              <a:blip r:embed="rId4" cstate="print"/>
              <a:stretch>
                <a:fillRect/>
              </a:stretch>
            </a:blipFill>
          </p:spPr>
          <p:txBody>
            <a:bodyPr wrap="square" lIns="0" tIns="0" rIns="0" bIns="0" rtlCol="0"/>
            <a:lstStyle/>
            <a:p>
              <a:endParaRPr/>
            </a:p>
          </p:txBody>
        </p:sp>
      </p:grpSp>
      <p:grpSp>
        <p:nvGrpSpPr>
          <p:cNvPr id="7" name="object 7"/>
          <p:cNvGrpSpPr/>
          <p:nvPr/>
        </p:nvGrpSpPr>
        <p:grpSpPr>
          <a:xfrm>
            <a:off x="0" y="0"/>
            <a:ext cx="12192000" cy="603885"/>
            <a:chOff x="0" y="0"/>
            <a:chExt cx="12192000" cy="603885"/>
          </a:xfrm>
        </p:grpSpPr>
        <p:sp>
          <p:nvSpPr>
            <p:cNvPr id="8" name="object 8"/>
            <p:cNvSpPr/>
            <p:nvPr/>
          </p:nvSpPr>
          <p:spPr>
            <a:xfrm>
              <a:off x="0" y="0"/>
              <a:ext cx="12191999" cy="603503"/>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565403" y="126492"/>
              <a:ext cx="1888236" cy="464819"/>
            </a:xfrm>
            <a:prstGeom prst="rect">
              <a:avLst/>
            </a:prstGeom>
            <a:blipFill>
              <a:blip r:embed="rId3" cstate="print"/>
              <a:stretch>
                <a:fillRect/>
              </a:stretch>
            </a:blipFill>
          </p:spPr>
          <p:txBody>
            <a:bodyPr wrap="square" lIns="0" tIns="0" rIns="0" bIns="0" rtlCol="0"/>
            <a:lstStyle/>
            <a:p>
              <a:endParaRPr/>
            </a:p>
          </p:txBody>
        </p:sp>
      </p:grpSp>
      <p:sp>
        <p:nvSpPr>
          <p:cNvPr id="10" name="object 10"/>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275" dirty="0"/>
              <a:t>C</a:t>
            </a:r>
            <a:r>
              <a:rPr spc="-204" dirty="0"/>
              <a:t>h</a:t>
            </a:r>
            <a:r>
              <a:rPr spc="-245" dirty="0"/>
              <a:t>o</a:t>
            </a:r>
            <a:r>
              <a:rPr spc="-175" dirty="0"/>
              <a:t>n</a:t>
            </a:r>
            <a:r>
              <a:rPr spc="-180" dirty="0"/>
              <a:t>g</a:t>
            </a:r>
            <a:r>
              <a:rPr spc="-240" dirty="0"/>
              <a:t>q</a:t>
            </a:r>
            <a:r>
              <a:rPr spc="-135" dirty="0"/>
              <a:t>i</a:t>
            </a:r>
            <a:r>
              <a:rPr spc="-180" dirty="0"/>
              <a:t>n</a:t>
            </a:r>
            <a:r>
              <a:rPr spc="114" dirty="0"/>
              <a:t>g</a:t>
            </a:r>
            <a:r>
              <a:rPr spc="-365" dirty="0"/>
              <a:t>U</a:t>
            </a:r>
            <a:r>
              <a:rPr spc="-200" dirty="0"/>
              <a:t>n</a:t>
            </a:r>
            <a:r>
              <a:rPr spc="-135" dirty="0"/>
              <a:t>i</a:t>
            </a:r>
            <a:r>
              <a:rPr spc="-160" dirty="0"/>
              <a:t>v</a:t>
            </a:r>
            <a:r>
              <a:rPr spc="-235" dirty="0"/>
              <a:t>e</a:t>
            </a:r>
            <a:r>
              <a:rPr spc="-120" dirty="0"/>
              <a:t>r</a:t>
            </a:r>
            <a:r>
              <a:rPr spc="-70" dirty="0"/>
              <a:t>s</a:t>
            </a:r>
            <a:r>
              <a:rPr spc="-135" dirty="0"/>
              <a:t>i</a:t>
            </a:r>
            <a:r>
              <a:rPr spc="-204" dirty="0"/>
              <a:t>t</a:t>
            </a:r>
            <a:r>
              <a:rPr spc="-15" dirty="0"/>
              <a:t>y  </a:t>
            </a:r>
            <a:r>
              <a:rPr spc="-165" dirty="0"/>
              <a:t>of</a:t>
            </a:r>
            <a:r>
              <a:rPr spc="-265" dirty="0"/>
              <a:t> </a:t>
            </a:r>
            <a:r>
              <a:rPr spc="-195" dirty="0"/>
              <a:t>Technology</a:t>
            </a:r>
          </a:p>
        </p:txBody>
      </p:sp>
      <p:sp>
        <p:nvSpPr>
          <p:cNvPr id="11" name="object 11"/>
          <p:cNvSpPr/>
          <p:nvPr/>
        </p:nvSpPr>
        <p:spPr>
          <a:xfrm>
            <a:off x="11782043" y="0"/>
            <a:ext cx="339851" cy="504444"/>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11024361" y="46101"/>
            <a:ext cx="995044" cy="495300"/>
          </a:xfrm>
          <a:prstGeom prst="rect">
            <a:avLst/>
          </a:prstGeom>
        </p:spPr>
        <p:txBody>
          <a:bodyPr vert="horz" wrap="square" lIns="0" tIns="12700" rIns="0" bIns="0" rtlCol="0">
            <a:spAutoFit/>
          </a:bodyPr>
          <a:lstStyle/>
          <a:p>
            <a:pPr marL="12700">
              <a:lnSpc>
                <a:spcPts val="1370"/>
              </a:lnSpc>
              <a:spcBef>
                <a:spcPts val="100"/>
              </a:spcBef>
            </a:pPr>
            <a:r>
              <a:rPr sz="1200" b="1" spc="45" dirty="0">
                <a:solidFill>
                  <a:srgbClr val="FFFFFF"/>
                </a:solidFill>
                <a:latin typeface="Arial" panose="020B0604020202020204"/>
                <a:cs typeface="Arial" panose="020B0604020202020204"/>
              </a:rPr>
              <a:t>ATAI</a:t>
            </a:r>
            <a:endParaRPr sz="1200">
              <a:latin typeface="Arial" panose="020B0604020202020204"/>
              <a:cs typeface="Arial" panose="020B0604020202020204"/>
            </a:endParaRPr>
          </a:p>
          <a:p>
            <a:pPr marL="12700">
              <a:lnSpc>
                <a:spcPts val="1130"/>
              </a:lnSpc>
            </a:pPr>
            <a:r>
              <a:rPr sz="1000" spc="-120" dirty="0">
                <a:solidFill>
                  <a:srgbClr val="D9D9D9"/>
                </a:solidFill>
                <a:latin typeface="Trebuchet MS" panose="020B0603020202020204"/>
                <a:cs typeface="Trebuchet MS" panose="020B0603020202020204"/>
              </a:rPr>
              <a:t>AdvancedTechniqueof</a:t>
            </a:r>
            <a:endParaRPr sz="1000">
              <a:latin typeface="Trebuchet MS" panose="020B0603020202020204"/>
              <a:cs typeface="Trebuchet MS" panose="020B0603020202020204"/>
            </a:endParaRPr>
          </a:p>
          <a:p>
            <a:pPr marL="12700">
              <a:lnSpc>
                <a:spcPct val="100000"/>
              </a:lnSpc>
            </a:pP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13" name="object 13"/>
          <p:cNvGrpSpPr/>
          <p:nvPr/>
        </p:nvGrpSpPr>
        <p:grpSpPr>
          <a:xfrm>
            <a:off x="3308603" y="2438400"/>
            <a:ext cx="4972050" cy="2268855"/>
            <a:chOff x="3308603" y="2438400"/>
            <a:chExt cx="4972050" cy="2268855"/>
          </a:xfrm>
        </p:grpSpPr>
        <p:sp>
          <p:nvSpPr>
            <p:cNvPr id="14" name="object 14"/>
            <p:cNvSpPr/>
            <p:nvPr/>
          </p:nvSpPr>
          <p:spPr>
            <a:xfrm>
              <a:off x="4097671" y="3788656"/>
              <a:ext cx="3473127" cy="346892"/>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3308603" y="2438400"/>
              <a:ext cx="4972050" cy="2268474"/>
            </a:xfrm>
            <a:prstGeom prst="rect">
              <a:avLst/>
            </a:prstGeom>
            <a:blipFill>
              <a:blip r:embed="rId7" cstate="print"/>
              <a:stretch>
                <a:fillRect/>
              </a:stretch>
            </a:blipFill>
          </p:spPr>
          <p:txBody>
            <a:bodyPr wrap="square" lIns="0" tIns="0" rIns="0" bIns="0" rtlCol="0"/>
            <a:lstStyle/>
            <a:p>
              <a:endParaRPr/>
            </a:p>
          </p:txBody>
        </p:sp>
      </p:grpSp>
      <p:sp>
        <p:nvSpPr>
          <p:cNvPr id="16" name="object 16"/>
          <p:cNvSpPr txBox="1"/>
          <p:nvPr/>
        </p:nvSpPr>
        <p:spPr>
          <a:xfrm>
            <a:off x="3974972" y="2764993"/>
            <a:ext cx="3642360" cy="1245870"/>
          </a:xfrm>
          <a:prstGeom prst="rect">
            <a:avLst/>
          </a:prstGeom>
        </p:spPr>
        <p:txBody>
          <a:bodyPr vert="horz" wrap="square" lIns="0" tIns="13335" rIns="0" bIns="0" rtlCol="0">
            <a:spAutoFit/>
          </a:bodyPr>
          <a:lstStyle/>
          <a:p>
            <a:pPr marL="12700">
              <a:lnSpc>
                <a:spcPct val="100000"/>
              </a:lnSpc>
              <a:spcBef>
                <a:spcPts val="105"/>
              </a:spcBef>
            </a:pPr>
            <a:r>
              <a:rPr sz="8000" b="1" dirty="0">
                <a:solidFill>
                  <a:srgbClr val="001F5F"/>
                </a:solidFill>
                <a:latin typeface="Times New Roman" panose="02020603050405020304"/>
                <a:cs typeface="Times New Roman" panose="02020603050405020304"/>
              </a:rPr>
              <a:t>Thanks!</a:t>
            </a:r>
            <a:endParaRPr sz="8000">
              <a:latin typeface="Times New Roman" panose="02020603050405020304"/>
              <a:cs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7148" y="48383"/>
            <a:ext cx="11349990" cy="509905"/>
          </a:xfrm>
          <a:prstGeom prst="rect">
            <a:avLst/>
          </a:prstGeom>
        </p:spPr>
        <p:txBody>
          <a:bodyPr vert="horz" wrap="square" lIns="0" tIns="10160" rIns="0" bIns="0" rtlCol="0">
            <a:spAutoFit/>
          </a:bodyPr>
          <a:lstStyle/>
          <a:p>
            <a:pPr marR="582295" algn="r">
              <a:lnSpc>
                <a:spcPts val="880"/>
              </a:lnSpc>
              <a:spcBef>
                <a:spcPts val="80"/>
              </a:spcBef>
            </a:pPr>
            <a:r>
              <a:rPr sz="1200" b="1" spc="30" dirty="0">
                <a:solidFill>
                  <a:srgbClr val="FFFFFF"/>
                </a:solidFill>
                <a:latin typeface="Arial" panose="020B0604020202020204"/>
                <a:cs typeface="Arial" panose="020B0604020202020204"/>
              </a:rPr>
              <a:t>AT</a:t>
            </a:r>
            <a:r>
              <a:rPr sz="1200" b="1" spc="55" dirty="0">
                <a:solidFill>
                  <a:srgbClr val="FFFFFF"/>
                </a:solidFill>
                <a:latin typeface="Arial" panose="020B0604020202020204"/>
                <a:cs typeface="Arial" panose="020B0604020202020204"/>
              </a:rPr>
              <a:t>AI</a:t>
            </a:r>
            <a:endParaRPr sz="1200">
              <a:latin typeface="Arial" panose="020B0604020202020204"/>
              <a:cs typeface="Arial" panose="020B0604020202020204"/>
            </a:endParaRPr>
          </a:p>
          <a:p>
            <a:pPr>
              <a:lnSpc>
                <a:spcPts val="1180"/>
              </a:lnSpc>
              <a:tabLst>
                <a:tab pos="10379710" algn="l"/>
              </a:tabLst>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20" dirty="0">
                <a:solidFill>
                  <a:srgbClr val="FFFFFF"/>
                </a:solidFill>
                <a:latin typeface="Trebuchet MS" panose="020B0603020202020204"/>
                <a:cs typeface="Trebuchet MS" panose="020B0603020202020204"/>
              </a:rPr>
              <a:t>y</a:t>
            </a:r>
            <a:r>
              <a:rPr sz="1500" dirty="0">
                <a:solidFill>
                  <a:srgbClr val="FFFFFF"/>
                </a:solidFill>
                <a:latin typeface="Trebuchet MS" panose="020B0603020202020204"/>
                <a:cs typeface="Trebuchet MS" panose="020B0603020202020204"/>
              </a:rPr>
              <a:t>	</a:t>
            </a:r>
            <a:r>
              <a:rPr sz="1500" spc="-225" baseline="-28000" dirty="0">
                <a:solidFill>
                  <a:srgbClr val="D9D9D9"/>
                </a:solidFill>
                <a:latin typeface="Trebuchet MS" panose="020B0603020202020204"/>
                <a:cs typeface="Trebuchet MS" panose="020B0603020202020204"/>
              </a:rPr>
              <a:t>A</a:t>
            </a:r>
            <a:r>
              <a:rPr sz="1500" spc="-254" baseline="-28000" dirty="0">
                <a:solidFill>
                  <a:srgbClr val="D9D9D9"/>
                </a:solidFill>
                <a:latin typeface="Trebuchet MS" panose="020B0603020202020204"/>
                <a:cs typeface="Trebuchet MS" panose="020B0603020202020204"/>
              </a:rPr>
              <a:t>d</a:t>
            </a:r>
            <a:r>
              <a:rPr sz="1500" spc="-165" baseline="-28000" dirty="0">
                <a:solidFill>
                  <a:srgbClr val="D9D9D9"/>
                </a:solidFill>
                <a:latin typeface="Trebuchet MS" panose="020B0603020202020204"/>
                <a:cs typeface="Trebuchet MS" panose="020B0603020202020204"/>
              </a:rPr>
              <a:t>v</a:t>
            </a:r>
            <a:r>
              <a:rPr sz="1500" spc="-187" baseline="-28000" dirty="0">
                <a:solidFill>
                  <a:srgbClr val="D9D9D9"/>
                </a:solidFill>
                <a:latin typeface="Trebuchet MS" panose="020B0603020202020204"/>
                <a:cs typeface="Trebuchet MS" panose="020B0603020202020204"/>
              </a:rPr>
              <a:t>a</a:t>
            </a:r>
            <a:r>
              <a:rPr sz="1500" spc="-195" baseline="-28000" dirty="0">
                <a:solidFill>
                  <a:srgbClr val="D9D9D9"/>
                </a:solidFill>
                <a:latin typeface="Trebuchet MS" panose="020B0603020202020204"/>
                <a:cs typeface="Trebuchet MS" panose="020B0603020202020204"/>
              </a:rPr>
              <a:t>n</a:t>
            </a:r>
            <a:r>
              <a:rPr sz="1500" spc="-187" baseline="-28000" dirty="0">
                <a:solidFill>
                  <a:srgbClr val="D9D9D9"/>
                </a:solidFill>
                <a:latin typeface="Trebuchet MS" panose="020B0603020202020204"/>
                <a:cs typeface="Trebuchet MS" panose="020B0603020202020204"/>
              </a:rPr>
              <a:t>c</a:t>
            </a:r>
            <a:r>
              <a:rPr sz="1500" spc="-232" baseline="-28000" dirty="0">
                <a:solidFill>
                  <a:srgbClr val="D9D9D9"/>
                </a:solidFill>
                <a:latin typeface="Trebuchet MS" panose="020B0603020202020204"/>
                <a:cs typeface="Trebuchet MS" panose="020B0603020202020204"/>
              </a:rPr>
              <a:t>e</a:t>
            </a:r>
            <a:r>
              <a:rPr sz="1500" spc="37" baseline="-28000" dirty="0">
                <a:solidFill>
                  <a:srgbClr val="D9D9D9"/>
                </a:solidFill>
                <a:latin typeface="Trebuchet MS" panose="020B0603020202020204"/>
                <a:cs typeface="Trebuchet MS" panose="020B0603020202020204"/>
              </a:rPr>
              <a:t>d</a:t>
            </a:r>
            <a:r>
              <a:rPr sz="1500" spc="-359" baseline="-28000" dirty="0">
                <a:solidFill>
                  <a:srgbClr val="D9D9D9"/>
                </a:solidFill>
                <a:latin typeface="Trebuchet MS" panose="020B0603020202020204"/>
                <a:cs typeface="Trebuchet MS" panose="020B0603020202020204"/>
              </a:rPr>
              <a:t>T</a:t>
            </a:r>
            <a:r>
              <a:rPr sz="1500" spc="-232" baseline="-28000" dirty="0">
                <a:solidFill>
                  <a:srgbClr val="D9D9D9"/>
                </a:solidFill>
                <a:latin typeface="Trebuchet MS" panose="020B0603020202020204"/>
                <a:cs typeface="Trebuchet MS" panose="020B0603020202020204"/>
              </a:rPr>
              <a:t>e</a:t>
            </a:r>
            <a:r>
              <a:rPr sz="1500" spc="-187" baseline="-28000" dirty="0">
                <a:solidFill>
                  <a:srgbClr val="D9D9D9"/>
                </a:solidFill>
                <a:latin typeface="Trebuchet MS" panose="020B0603020202020204"/>
                <a:cs typeface="Trebuchet MS" panose="020B0603020202020204"/>
              </a:rPr>
              <a:t>c</a:t>
            </a:r>
            <a:r>
              <a:rPr sz="1500" spc="-195" baseline="-28000" dirty="0">
                <a:solidFill>
                  <a:srgbClr val="D9D9D9"/>
                </a:solidFill>
                <a:latin typeface="Trebuchet MS" panose="020B0603020202020204"/>
                <a:cs typeface="Trebuchet MS" panose="020B0603020202020204"/>
              </a:rPr>
              <a:t>hn</a:t>
            </a:r>
            <a:r>
              <a:rPr sz="1500" spc="-150" baseline="-28000" dirty="0">
                <a:solidFill>
                  <a:srgbClr val="D9D9D9"/>
                </a:solidFill>
                <a:latin typeface="Trebuchet MS" panose="020B0603020202020204"/>
                <a:cs typeface="Trebuchet MS" panose="020B0603020202020204"/>
              </a:rPr>
              <a:t>i</a:t>
            </a:r>
            <a:r>
              <a:rPr sz="1500" spc="-254" baseline="-28000" dirty="0">
                <a:solidFill>
                  <a:srgbClr val="D9D9D9"/>
                </a:solidFill>
                <a:latin typeface="Trebuchet MS" panose="020B0603020202020204"/>
                <a:cs typeface="Trebuchet MS" panose="020B0603020202020204"/>
              </a:rPr>
              <a:t>q</a:t>
            </a:r>
            <a:r>
              <a:rPr sz="1500" spc="-225" baseline="-28000" dirty="0">
                <a:solidFill>
                  <a:srgbClr val="D9D9D9"/>
                </a:solidFill>
                <a:latin typeface="Trebuchet MS" panose="020B0603020202020204"/>
                <a:cs typeface="Trebuchet MS" panose="020B0603020202020204"/>
              </a:rPr>
              <a:t>u</a:t>
            </a:r>
            <a:r>
              <a:rPr sz="1500" spc="75" baseline="-28000" dirty="0">
                <a:solidFill>
                  <a:srgbClr val="D9D9D9"/>
                </a:solidFill>
                <a:latin typeface="Trebuchet MS" panose="020B0603020202020204"/>
                <a:cs typeface="Trebuchet MS" panose="020B0603020202020204"/>
              </a:rPr>
              <a:t>e</a:t>
            </a:r>
            <a:r>
              <a:rPr sz="1500" spc="-254" baseline="-28000" dirty="0">
                <a:solidFill>
                  <a:srgbClr val="D9D9D9"/>
                </a:solidFill>
                <a:latin typeface="Trebuchet MS" panose="020B0603020202020204"/>
                <a:cs typeface="Trebuchet MS" panose="020B0603020202020204"/>
              </a:rPr>
              <a:t>o</a:t>
            </a:r>
            <a:r>
              <a:rPr sz="1500" spc="-82" baseline="-28000" dirty="0">
                <a:solidFill>
                  <a:srgbClr val="D9D9D9"/>
                </a:solidFill>
                <a:latin typeface="Trebuchet MS" panose="020B0603020202020204"/>
                <a:cs typeface="Trebuchet MS" panose="020B0603020202020204"/>
              </a:rPr>
              <a:t>f</a:t>
            </a:r>
            <a:endParaRPr sz="1500" baseline="-28000">
              <a:latin typeface="Trebuchet MS" panose="020B0603020202020204"/>
              <a:cs typeface="Trebuchet MS" panose="020B0603020202020204"/>
            </a:endParaRPr>
          </a:p>
          <a:p>
            <a:pPr>
              <a:lnSpc>
                <a:spcPts val="1740"/>
              </a:lnSpc>
              <a:tabLst>
                <a:tab pos="10379710" algn="l"/>
              </a:tabLst>
            </a:pPr>
            <a:r>
              <a:rPr sz="2250" spc="-247" baseline="-4000" dirty="0">
                <a:solidFill>
                  <a:srgbClr val="FFFFFF"/>
                </a:solidFill>
                <a:latin typeface="Trebuchet MS" panose="020B0603020202020204"/>
                <a:cs typeface="Trebuchet MS" panose="020B0603020202020204"/>
              </a:rPr>
              <a:t>of</a:t>
            </a:r>
            <a:r>
              <a:rPr sz="2250" spc="-382" baseline="-4000" dirty="0">
                <a:solidFill>
                  <a:srgbClr val="FFFFFF"/>
                </a:solidFill>
                <a:latin typeface="Trebuchet MS" panose="020B0603020202020204"/>
                <a:cs typeface="Trebuchet MS" panose="020B0603020202020204"/>
              </a:rPr>
              <a:t> </a:t>
            </a:r>
            <a:r>
              <a:rPr sz="2250" spc="-292" baseline="-4000" dirty="0">
                <a:solidFill>
                  <a:srgbClr val="FFFFFF"/>
                </a:solidFill>
                <a:latin typeface="Trebuchet MS" panose="020B0603020202020204"/>
                <a:cs typeface="Trebuchet MS" panose="020B0603020202020204"/>
              </a:rPr>
              <a:t>Technology	</a:t>
            </a: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3" name="object 3"/>
          <p:cNvGrpSpPr/>
          <p:nvPr/>
        </p:nvGrpSpPr>
        <p:grpSpPr>
          <a:xfrm>
            <a:off x="0" y="0"/>
            <a:ext cx="12192000" cy="603885"/>
            <a:chOff x="0" y="0"/>
            <a:chExt cx="12192000" cy="603885"/>
          </a:xfrm>
        </p:grpSpPr>
        <p:sp>
          <p:nvSpPr>
            <p:cNvPr id="4" name="object 4"/>
            <p:cNvSpPr/>
            <p:nvPr/>
          </p:nvSpPr>
          <p:spPr>
            <a:xfrm>
              <a:off x="0" y="0"/>
              <a:ext cx="12191999" cy="60350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65403" y="126492"/>
              <a:ext cx="1888236" cy="46481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756136" y="0"/>
              <a:ext cx="374903" cy="504444"/>
            </a:xfrm>
            <a:prstGeom prst="rect">
              <a:avLst/>
            </a:prstGeom>
            <a:blipFill>
              <a:blip r:embed="rId4" cstate="print"/>
              <a:stretch>
                <a:fillRect/>
              </a:stretch>
            </a:blipFill>
          </p:spPr>
          <p:txBody>
            <a:bodyPr wrap="square" lIns="0" tIns="0" rIns="0" bIns="0" rtlCol="0"/>
            <a:lstStyle/>
            <a:p>
              <a:endParaRPr/>
            </a:p>
          </p:txBody>
        </p:sp>
      </p:grpSp>
      <p:grpSp>
        <p:nvGrpSpPr>
          <p:cNvPr id="7" name="object 7"/>
          <p:cNvGrpSpPr/>
          <p:nvPr/>
        </p:nvGrpSpPr>
        <p:grpSpPr>
          <a:xfrm>
            <a:off x="0" y="0"/>
            <a:ext cx="12192000" cy="603885"/>
            <a:chOff x="0" y="0"/>
            <a:chExt cx="12192000" cy="603885"/>
          </a:xfrm>
        </p:grpSpPr>
        <p:sp>
          <p:nvSpPr>
            <p:cNvPr id="8" name="object 8"/>
            <p:cNvSpPr/>
            <p:nvPr/>
          </p:nvSpPr>
          <p:spPr>
            <a:xfrm>
              <a:off x="0" y="0"/>
              <a:ext cx="12191999" cy="603503"/>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565403" y="126492"/>
              <a:ext cx="1888236" cy="464819"/>
            </a:xfrm>
            <a:prstGeom prst="rect">
              <a:avLst/>
            </a:prstGeom>
            <a:blipFill>
              <a:blip r:embed="rId3" cstate="print"/>
              <a:stretch>
                <a:fillRect/>
              </a:stretch>
            </a:blipFill>
          </p:spPr>
          <p:txBody>
            <a:bodyPr wrap="square" lIns="0" tIns="0" rIns="0" bIns="0" rtlCol="0"/>
            <a:lstStyle/>
            <a:p>
              <a:endParaRPr/>
            </a:p>
          </p:txBody>
        </p:sp>
      </p:grpSp>
      <p:sp>
        <p:nvSpPr>
          <p:cNvPr id="10" name="object 10"/>
          <p:cNvSpPr txBox="1"/>
          <p:nvPr/>
        </p:nvSpPr>
        <p:spPr>
          <a:xfrm>
            <a:off x="644448" y="86614"/>
            <a:ext cx="1370330" cy="482600"/>
          </a:xfrm>
          <a:prstGeom prst="rect">
            <a:avLst/>
          </a:prstGeom>
        </p:spPr>
        <p:txBody>
          <a:bodyPr vert="horz" wrap="square" lIns="0" tIns="12700" rIns="0" bIns="0" rtlCol="0">
            <a:spAutoFit/>
          </a:bodyPr>
          <a:lstStyle/>
          <a:p>
            <a:pPr marL="12700" marR="5080">
              <a:lnSpc>
                <a:spcPct val="100000"/>
              </a:lnSpc>
              <a:spcBef>
                <a:spcPts val="100"/>
              </a:spcBef>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15" dirty="0">
                <a:solidFill>
                  <a:srgbClr val="FFFFFF"/>
                </a:solidFill>
                <a:latin typeface="Trebuchet MS" panose="020B0603020202020204"/>
                <a:cs typeface="Trebuchet MS" panose="020B0603020202020204"/>
              </a:rPr>
              <a:t>y  </a:t>
            </a:r>
            <a:r>
              <a:rPr sz="1500" spc="-165" dirty="0">
                <a:solidFill>
                  <a:srgbClr val="FFFFFF"/>
                </a:solidFill>
                <a:latin typeface="Trebuchet MS" panose="020B0603020202020204"/>
                <a:cs typeface="Trebuchet MS" panose="020B0603020202020204"/>
              </a:rPr>
              <a:t>of</a:t>
            </a:r>
            <a:r>
              <a:rPr sz="1500" spc="-265" dirty="0">
                <a:solidFill>
                  <a:srgbClr val="FFFFFF"/>
                </a:solidFill>
                <a:latin typeface="Trebuchet MS" panose="020B0603020202020204"/>
                <a:cs typeface="Trebuchet MS" panose="020B0603020202020204"/>
              </a:rPr>
              <a:t> </a:t>
            </a:r>
            <a:r>
              <a:rPr sz="1500" spc="-195" dirty="0">
                <a:solidFill>
                  <a:srgbClr val="FFFFFF"/>
                </a:solidFill>
                <a:latin typeface="Trebuchet MS" panose="020B0603020202020204"/>
                <a:cs typeface="Trebuchet MS" panose="020B0603020202020204"/>
              </a:rPr>
              <a:t>Technology</a:t>
            </a:r>
            <a:endParaRPr sz="1500">
              <a:latin typeface="Trebuchet MS" panose="020B0603020202020204"/>
              <a:cs typeface="Trebuchet MS" panose="020B0603020202020204"/>
            </a:endParaRPr>
          </a:p>
        </p:txBody>
      </p:sp>
      <p:sp>
        <p:nvSpPr>
          <p:cNvPr id="11" name="object 11"/>
          <p:cNvSpPr/>
          <p:nvPr/>
        </p:nvSpPr>
        <p:spPr>
          <a:xfrm>
            <a:off x="11782043" y="0"/>
            <a:ext cx="339851" cy="504444"/>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11024361" y="46101"/>
            <a:ext cx="995044" cy="495300"/>
          </a:xfrm>
          <a:prstGeom prst="rect">
            <a:avLst/>
          </a:prstGeom>
        </p:spPr>
        <p:txBody>
          <a:bodyPr vert="horz" wrap="square" lIns="0" tIns="12700" rIns="0" bIns="0" rtlCol="0">
            <a:spAutoFit/>
          </a:bodyPr>
          <a:lstStyle/>
          <a:p>
            <a:pPr marL="12700">
              <a:lnSpc>
                <a:spcPts val="1370"/>
              </a:lnSpc>
              <a:spcBef>
                <a:spcPts val="100"/>
              </a:spcBef>
            </a:pPr>
            <a:r>
              <a:rPr sz="1200" b="1" spc="45" dirty="0">
                <a:solidFill>
                  <a:srgbClr val="FFFFFF"/>
                </a:solidFill>
                <a:latin typeface="Arial" panose="020B0604020202020204"/>
                <a:cs typeface="Arial" panose="020B0604020202020204"/>
              </a:rPr>
              <a:t>ATAI</a:t>
            </a:r>
            <a:endParaRPr sz="1200">
              <a:latin typeface="Arial" panose="020B0604020202020204"/>
              <a:cs typeface="Arial" panose="020B0604020202020204"/>
            </a:endParaRPr>
          </a:p>
          <a:p>
            <a:pPr marL="12700">
              <a:lnSpc>
                <a:spcPts val="1130"/>
              </a:lnSpc>
            </a:pPr>
            <a:r>
              <a:rPr sz="1000" spc="-120" dirty="0">
                <a:solidFill>
                  <a:srgbClr val="D9D9D9"/>
                </a:solidFill>
                <a:latin typeface="Trebuchet MS" panose="020B0603020202020204"/>
                <a:cs typeface="Trebuchet MS" panose="020B0603020202020204"/>
              </a:rPr>
              <a:t>AdvancedTechniqueof</a:t>
            </a:r>
            <a:endParaRPr sz="1000">
              <a:latin typeface="Trebuchet MS" panose="020B0603020202020204"/>
              <a:cs typeface="Trebuchet MS" panose="020B0603020202020204"/>
            </a:endParaRPr>
          </a:p>
          <a:p>
            <a:pPr marL="12700">
              <a:lnSpc>
                <a:spcPct val="100000"/>
              </a:lnSpc>
            </a:pP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13" name="object 13"/>
          <p:cNvGrpSpPr/>
          <p:nvPr/>
        </p:nvGrpSpPr>
        <p:grpSpPr>
          <a:xfrm>
            <a:off x="4624070" y="499073"/>
            <a:ext cx="3096260" cy="1153160"/>
            <a:chOff x="4501896" y="426719"/>
            <a:chExt cx="3096260" cy="1153160"/>
          </a:xfrm>
        </p:grpSpPr>
        <p:sp>
          <p:nvSpPr>
            <p:cNvPr id="14" name="object 14"/>
            <p:cNvSpPr/>
            <p:nvPr/>
          </p:nvSpPr>
          <p:spPr>
            <a:xfrm>
              <a:off x="4832358" y="1112514"/>
              <a:ext cx="2430512" cy="173545"/>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4501896" y="426719"/>
              <a:ext cx="3096005" cy="1152905"/>
            </a:xfrm>
            <a:prstGeom prst="rect">
              <a:avLst/>
            </a:prstGeom>
            <a:blipFill>
              <a:blip r:embed="rId7" cstate="print"/>
              <a:stretch>
                <a:fillRect/>
              </a:stretch>
            </a:blipFill>
          </p:spPr>
          <p:txBody>
            <a:bodyPr wrap="square" lIns="0" tIns="0" rIns="0" bIns="0" rtlCol="0"/>
            <a:lstStyle/>
            <a:p>
              <a:endParaRPr/>
            </a:p>
          </p:txBody>
        </p:sp>
      </p:grpSp>
      <p:sp>
        <p:nvSpPr>
          <p:cNvPr id="16" name="object 16"/>
          <p:cNvSpPr txBox="1"/>
          <p:nvPr/>
        </p:nvSpPr>
        <p:spPr>
          <a:xfrm>
            <a:off x="4838827" y="593852"/>
            <a:ext cx="2424430" cy="635000"/>
          </a:xfrm>
          <a:prstGeom prst="rect">
            <a:avLst/>
          </a:prstGeom>
        </p:spPr>
        <p:txBody>
          <a:bodyPr vert="horz" wrap="square" lIns="0" tIns="12065" rIns="0" bIns="0" rtlCol="0">
            <a:spAutoFit/>
          </a:bodyPr>
          <a:lstStyle/>
          <a:p>
            <a:pPr marL="12700">
              <a:lnSpc>
                <a:spcPct val="100000"/>
              </a:lnSpc>
              <a:spcBef>
                <a:spcPts val="95"/>
              </a:spcBef>
            </a:pPr>
            <a:r>
              <a:rPr sz="4000" b="1" spc="-5" dirty="0">
                <a:solidFill>
                  <a:srgbClr val="001F5F"/>
                </a:solidFill>
                <a:latin typeface="Times New Roman" panose="02020603050405020304"/>
                <a:cs typeface="Times New Roman" panose="02020603050405020304"/>
              </a:rPr>
              <a:t>Motivation</a:t>
            </a:r>
            <a:endParaRPr sz="4000">
              <a:latin typeface="Times New Roman" panose="02020603050405020304"/>
              <a:cs typeface="Times New Roman" panose="02020603050405020304"/>
            </a:endParaRPr>
          </a:p>
        </p:txBody>
      </p:sp>
      <p:sp>
        <p:nvSpPr>
          <p:cNvPr id="20" name="文本框 19"/>
          <p:cNvSpPr txBox="1"/>
          <p:nvPr/>
        </p:nvSpPr>
        <p:spPr>
          <a:xfrm>
            <a:off x="5773654" y="1271640"/>
            <a:ext cx="4695443" cy="2308324"/>
          </a:xfrm>
          <a:prstGeom prst="rect">
            <a:avLst/>
          </a:prstGeom>
          <a:noFill/>
        </p:spPr>
        <p:txBody>
          <a:bodyPr wrap="square" rtlCol="0" anchor="t">
            <a:spAutoFit/>
          </a:bodyPr>
          <a:lstStyle/>
          <a:p>
            <a:pPr lvl="1" algn="just"/>
            <a:r>
              <a:rPr lang="en-US" altLang="zh-CN" dirty="0">
                <a:latin typeface="Times New Roman" panose="02020603050405020304" charset="0"/>
                <a:cs typeface="Times New Roman" panose="02020603050405020304" charset="0"/>
              </a:rPr>
              <a:t>(1)</a:t>
            </a:r>
            <a:r>
              <a:rPr lang="en-US" altLang="zh-CN" dirty="0"/>
              <a:t> Multimodal large language models often generate content that does not align with the input visual information, a phenomenon known as "hallucination." The hallucination issue can lead to the generation of incorrect or fabricated information, thereby affecting task accuracy and user experience.</a:t>
            </a:r>
            <a:endParaRPr lang="en-US" altLang="zh-CN" dirty="0">
              <a:latin typeface="Times New Roman" panose="02020603050405020304" charset="0"/>
              <a:cs typeface="Times New Roman" panose="02020603050405020304" charset="0"/>
            </a:endParaRPr>
          </a:p>
        </p:txBody>
      </p:sp>
      <p:sp>
        <p:nvSpPr>
          <p:cNvPr id="22" name="文本框 21"/>
          <p:cNvSpPr txBox="1"/>
          <p:nvPr/>
        </p:nvSpPr>
        <p:spPr>
          <a:xfrm>
            <a:off x="6306725" y="3949051"/>
            <a:ext cx="4695442" cy="2308324"/>
          </a:xfrm>
          <a:prstGeom prst="rect">
            <a:avLst/>
          </a:prstGeom>
          <a:noFill/>
        </p:spPr>
        <p:txBody>
          <a:bodyPr wrap="square" rtlCol="0" anchor="t">
            <a:spAutoFit/>
          </a:bodyPr>
          <a:lstStyle/>
          <a:p>
            <a:pPr algn="just"/>
            <a:r>
              <a:rPr lang="en-US" altLang="zh-CN" dirty="0">
                <a:latin typeface="Times New Roman" panose="02020603050405020304" charset="0"/>
                <a:cs typeface="Times New Roman" panose="02020603050405020304" charset="0"/>
              </a:rPr>
              <a:t>(2) The representations of text containing hallucinations and those without hallucinations are often entangled in the representation space, making it difficult for the model to distinguish between text generated from real visual information and text containing hallucinations. This entanglement increases the risk of the model generating hallucinations.</a:t>
            </a:r>
            <a:endParaRPr lang="zh-CN" altLang="en-US" dirty="0">
              <a:latin typeface="Times New Roman" panose="02020603050405020304" charset="0"/>
              <a:cs typeface="Times New Roman" panose="02020603050405020304" charset="0"/>
            </a:endParaRPr>
          </a:p>
        </p:txBody>
      </p:sp>
      <p:pic>
        <p:nvPicPr>
          <p:cNvPr id="18" name="图片 17">
            <a:extLst>
              <a:ext uri="{FF2B5EF4-FFF2-40B4-BE49-F238E27FC236}">
                <a16:creationId xmlns:a16="http://schemas.microsoft.com/office/drawing/2014/main" id="{280748D0-FEA8-133F-E77F-E877834F0604}"/>
              </a:ext>
            </a:extLst>
          </p:cNvPr>
          <p:cNvPicPr>
            <a:picLocks noChangeAspect="1"/>
          </p:cNvPicPr>
          <p:nvPr/>
        </p:nvPicPr>
        <p:blipFill>
          <a:blip r:embed="rId8"/>
          <a:stretch>
            <a:fillRect/>
          </a:stretch>
        </p:blipFill>
        <p:spPr>
          <a:xfrm>
            <a:off x="1522838" y="3665204"/>
            <a:ext cx="4170469" cy="3066304"/>
          </a:xfrm>
          <a:prstGeom prst="rect">
            <a:avLst/>
          </a:prstGeom>
        </p:spPr>
      </p:pic>
      <p:pic>
        <p:nvPicPr>
          <p:cNvPr id="25" name="图片 24">
            <a:extLst>
              <a:ext uri="{FF2B5EF4-FFF2-40B4-BE49-F238E27FC236}">
                <a16:creationId xmlns:a16="http://schemas.microsoft.com/office/drawing/2014/main" id="{A88F039D-3D40-7702-0D16-20FA96742043}"/>
              </a:ext>
            </a:extLst>
          </p:cNvPr>
          <p:cNvPicPr>
            <a:picLocks noChangeAspect="1"/>
          </p:cNvPicPr>
          <p:nvPr/>
        </p:nvPicPr>
        <p:blipFill>
          <a:blip r:embed="rId9"/>
          <a:srcRect b="33197"/>
          <a:stretch/>
        </p:blipFill>
        <p:spPr>
          <a:xfrm>
            <a:off x="1329612" y="1299646"/>
            <a:ext cx="4695443" cy="234318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7148" y="48383"/>
            <a:ext cx="11349990" cy="509905"/>
          </a:xfrm>
          <a:prstGeom prst="rect">
            <a:avLst/>
          </a:prstGeom>
        </p:spPr>
        <p:txBody>
          <a:bodyPr vert="horz" wrap="square" lIns="0" tIns="10160" rIns="0" bIns="0" rtlCol="0">
            <a:spAutoFit/>
          </a:bodyPr>
          <a:lstStyle/>
          <a:p>
            <a:pPr marR="582295" algn="r">
              <a:lnSpc>
                <a:spcPts val="880"/>
              </a:lnSpc>
              <a:spcBef>
                <a:spcPts val="80"/>
              </a:spcBef>
            </a:pPr>
            <a:r>
              <a:rPr sz="1200" b="1" spc="30" dirty="0">
                <a:solidFill>
                  <a:srgbClr val="FFFFFF"/>
                </a:solidFill>
                <a:latin typeface="Arial" panose="020B0604020202020204"/>
                <a:cs typeface="Arial" panose="020B0604020202020204"/>
              </a:rPr>
              <a:t>AT</a:t>
            </a:r>
            <a:r>
              <a:rPr sz="1200" b="1" spc="55" dirty="0">
                <a:solidFill>
                  <a:srgbClr val="FFFFFF"/>
                </a:solidFill>
                <a:latin typeface="Arial" panose="020B0604020202020204"/>
                <a:cs typeface="Arial" panose="020B0604020202020204"/>
              </a:rPr>
              <a:t>AI</a:t>
            </a:r>
            <a:endParaRPr sz="1200">
              <a:latin typeface="Arial" panose="020B0604020202020204"/>
              <a:cs typeface="Arial" panose="020B0604020202020204"/>
            </a:endParaRPr>
          </a:p>
          <a:p>
            <a:pPr>
              <a:lnSpc>
                <a:spcPts val="1180"/>
              </a:lnSpc>
              <a:tabLst>
                <a:tab pos="10379710" algn="l"/>
              </a:tabLst>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20" dirty="0">
                <a:solidFill>
                  <a:srgbClr val="FFFFFF"/>
                </a:solidFill>
                <a:latin typeface="Trebuchet MS" panose="020B0603020202020204"/>
                <a:cs typeface="Trebuchet MS" panose="020B0603020202020204"/>
              </a:rPr>
              <a:t>y</a:t>
            </a:r>
            <a:r>
              <a:rPr sz="1500" dirty="0">
                <a:solidFill>
                  <a:srgbClr val="FFFFFF"/>
                </a:solidFill>
                <a:latin typeface="Trebuchet MS" panose="020B0603020202020204"/>
                <a:cs typeface="Trebuchet MS" panose="020B0603020202020204"/>
              </a:rPr>
              <a:t>	</a:t>
            </a:r>
            <a:r>
              <a:rPr sz="1500" spc="-225" baseline="-28000" dirty="0">
                <a:solidFill>
                  <a:srgbClr val="D9D9D9"/>
                </a:solidFill>
                <a:latin typeface="Trebuchet MS" panose="020B0603020202020204"/>
                <a:cs typeface="Trebuchet MS" panose="020B0603020202020204"/>
              </a:rPr>
              <a:t>A</a:t>
            </a:r>
            <a:r>
              <a:rPr sz="1500" spc="-254" baseline="-28000" dirty="0">
                <a:solidFill>
                  <a:srgbClr val="D9D9D9"/>
                </a:solidFill>
                <a:latin typeface="Trebuchet MS" panose="020B0603020202020204"/>
                <a:cs typeface="Trebuchet MS" panose="020B0603020202020204"/>
              </a:rPr>
              <a:t>d</a:t>
            </a:r>
            <a:r>
              <a:rPr sz="1500" spc="-165" baseline="-28000" dirty="0">
                <a:solidFill>
                  <a:srgbClr val="D9D9D9"/>
                </a:solidFill>
                <a:latin typeface="Trebuchet MS" panose="020B0603020202020204"/>
                <a:cs typeface="Trebuchet MS" panose="020B0603020202020204"/>
              </a:rPr>
              <a:t>v</a:t>
            </a:r>
            <a:r>
              <a:rPr sz="1500" spc="-187" baseline="-28000" dirty="0">
                <a:solidFill>
                  <a:srgbClr val="D9D9D9"/>
                </a:solidFill>
                <a:latin typeface="Trebuchet MS" panose="020B0603020202020204"/>
                <a:cs typeface="Trebuchet MS" panose="020B0603020202020204"/>
              </a:rPr>
              <a:t>a</a:t>
            </a:r>
            <a:r>
              <a:rPr sz="1500" spc="-195" baseline="-28000" dirty="0">
                <a:solidFill>
                  <a:srgbClr val="D9D9D9"/>
                </a:solidFill>
                <a:latin typeface="Trebuchet MS" panose="020B0603020202020204"/>
                <a:cs typeface="Trebuchet MS" panose="020B0603020202020204"/>
              </a:rPr>
              <a:t>n</a:t>
            </a:r>
            <a:r>
              <a:rPr sz="1500" spc="-187" baseline="-28000" dirty="0">
                <a:solidFill>
                  <a:srgbClr val="D9D9D9"/>
                </a:solidFill>
                <a:latin typeface="Trebuchet MS" panose="020B0603020202020204"/>
                <a:cs typeface="Trebuchet MS" panose="020B0603020202020204"/>
              </a:rPr>
              <a:t>c</a:t>
            </a:r>
            <a:r>
              <a:rPr sz="1500" spc="-232" baseline="-28000" dirty="0">
                <a:solidFill>
                  <a:srgbClr val="D9D9D9"/>
                </a:solidFill>
                <a:latin typeface="Trebuchet MS" panose="020B0603020202020204"/>
                <a:cs typeface="Trebuchet MS" panose="020B0603020202020204"/>
              </a:rPr>
              <a:t>e</a:t>
            </a:r>
            <a:r>
              <a:rPr sz="1500" spc="37" baseline="-28000" dirty="0">
                <a:solidFill>
                  <a:srgbClr val="D9D9D9"/>
                </a:solidFill>
                <a:latin typeface="Trebuchet MS" panose="020B0603020202020204"/>
                <a:cs typeface="Trebuchet MS" panose="020B0603020202020204"/>
              </a:rPr>
              <a:t>d</a:t>
            </a:r>
            <a:r>
              <a:rPr sz="1500" spc="-359" baseline="-28000" dirty="0">
                <a:solidFill>
                  <a:srgbClr val="D9D9D9"/>
                </a:solidFill>
                <a:latin typeface="Trebuchet MS" panose="020B0603020202020204"/>
                <a:cs typeface="Trebuchet MS" panose="020B0603020202020204"/>
              </a:rPr>
              <a:t>T</a:t>
            </a:r>
            <a:r>
              <a:rPr sz="1500" spc="-232" baseline="-28000" dirty="0">
                <a:solidFill>
                  <a:srgbClr val="D9D9D9"/>
                </a:solidFill>
                <a:latin typeface="Trebuchet MS" panose="020B0603020202020204"/>
                <a:cs typeface="Trebuchet MS" panose="020B0603020202020204"/>
              </a:rPr>
              <a:t>e</a:t>
            </a:r>
            <a:r>
              <a:rPr sz="1500" spc="-187" baseline="-28000" dirty="0">
                <a:solidFill>
                  <a:srgbClr val="D9D9D9"/>
                </a:solidFill>
                <a:latin typeface="Trebuchet MS" panose="020B0603020202020204"/>
                <a:cs typeface="Trebuchet MS" panose="020B0603020202020204"/>
              </a:rPr>
              <a:t>c</a:t>
            </a:r>
            <a:r>
              <a:rPr sz="1500" spc="-195" baseline="-28000" dirty="0">
                <a:solidFill>
                  <a:srgbClr val="D9D9D9"/>
                </a:solidFill>
                <a:latin typeface="Trebuchet MS" panose="020B0603020202020204"/>
                <a:cs typeface="Trebuchet MS" panose="020B0603020202020204"/>
              </a:rPr>
              <a:t>hn</a:t>
            </a:r>
            <a:r>
              <a:rPr sz="1500" spc="-150" baseline="-28000" dirty="0">
                <a:solidFill>
                  <a:srgbClr val="D9D9D9"/>
                </a:solidFill>
                <a:latin typeface="Trebuchet MS" panose="020B0603020202020204"/>
                <a:cs typeface="Trebuchet MS" panose="020B0603020202020204"/>
              </a:rPr>
              <a:t>i</a:t>
            </a:r>
            <a:r>
              <a:rPr sz="1500" spc="-254" baseline="-28000" dirty="0">
                <a:solidFill>
                  <a:srgbClr val="D9D9D9"/>
                </a:solidFill>
                <a:latin typeface="Trebuchet MS" panose="020B0603020202020204"/>
                <a:cs typeface="Trebuchet MS" panose="020B0603020202020204"/>
              </a:rPr>
              <a:t>q</a:t>
            </a:r>
            <a:r>
              <a:rPr sz="1500" spc="-225" baseline="-28000" dirty="0">
                <a:solidFill>
                  <a:srgbClr val="D9D9D9"/>
                </a:solidFill>
                <a:latin typeface="Trebuchet MS" panose="020B0603020202020204"/>
                <a:cs typeface="Trebuchet MS" panose="020B0603020202020204"/>
              </a:rPr>
              <a:t>u</a:t>
            </a:r>
            <a:r>
              <a:rPr sz="1500" spc="75" baseline="-28000" dirty="0">
                <a:solidFill>
                  <a:srgbClr val="D9D9D9"/>
                </a:solidFill>
                <a:latin typeface="Trebuchet MS" panose="020B0603020202020204"/>
                <a:cs typeface="Trebuchet MS" panose="020B0603020202020204"/>
              </a:rPr>
              <a:t>e</a:t>
            </a:r>
            <a:r>
              <a:rPr sz="1500" spc="-254" baseline="-28000" dirty="0">
                <a:solidFill>
                  <a:srgbClr val="D9D9D9"/>
                </a:solidFill>
                <a:latin typeface="Trebuchet MS" panose="020B0603020202020204"/>
                <a:cs typeface="Trebuchet MS" panose="020B0603020202020204"/>
              </a:rPr>
              <a:t>o</a:t>
            </a:r>
            <a:r>
              <a:rPr sz="1500" spc="-82" baseline="-28000" dirty="0">
                <a:solidFill>
                  <a:srgbClr val="D9D9D9"/>
                </a:solidFill>
                <a:latin typeface="Trebuchet MS" panose="020B0603020202020204"/>
                <a:cs typeface="Trebuchet MS" panose="020B0603020202020204"/>
              </a:rPr>
              <a:t>f</a:t>
            </a:r>
            <a:endParaRPr sz="1500" baseline="-28000">
              <a:latin typeface="Trebuchet MS" panose="020B0603020202020204"/>
              <a:cs typeface="Trebuchet MS" panose="020B0603020202020204"/>
            </a:endParaRPr>
          </a:p>
          <a:p>
            <a:pPr>
              <a:lnSpc>
                <a:spcPts val="1740"/>
              </a:lnSpc>
              <a:tabLst>
                <a:tab pos="10379710" algn="l"/>
              </a:tabLst>
            </a:pPr>
            <a:r>
              <a:rPr sz="2250" spc="-247" baseline="-4000" dirty="0">
                <a:solidFill>
                  <a:srgbClr val="FFFFFF"/>
                </a:solidFill>
                <a:latin typeface="Trebuchet MS" panose="020B0603020202020204"/>
                <a:cs typeface="Trebuchet MS" panose="020B0603020202020204"/>
              </a:rPr>
              <a:t>of</a:t>
            </a:r>
            <a:r>
              <a:rPr sz="2250" spc="-382" baseline="-4000" dirty="0">
                <a:solidFill>
                  <a:srgbClr val="FFFFFF"/>
                </a:solidFill>
                <a:latin typeface="Trebuchet MS" panose="020B0603020202020204"/>
                <a:cs typeface="Trebuchet MS" panose="020B0603020202020204"/>
              </a:rPr>
              <a:t> </a:t>
            </a:r>
            <a:r>
              <a:rPr sz="2250" spc="-292" baseline="-4000" dirty="0">
                <a:solidFill>
                  <a:srgbClr val="FFFFFF"/>
                </a:solidFill>
                <a:latin typeface="Trebuchet MS" panose="020B0603020202020204"/>
                <a:cs typeface="Trebuchet MS" panose="020B0603020202020204"/>
              </a:rPr>
              <a:t>Technology	</a:t>
            </a: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3" name="object 3"/>
          <p:cNvGrpSpPr/>
          <p:nvPr/>
        </p:nvGrpSpPr>
        <p:grpSpPr>
          <a:xfrm>
            <a:off x="0" y="0"/>
            <a:ext cx="12192000" cy="603885"/>
            <a:chOff x="0" y="0"/>
            <a:chExt cx="12192000" cy="603885"/>
          </a:xfrm>
        </p:grpSpPr>
        <p:sp>
          <p:nvSpPr>
            <p:cNvPr id="4" name="object 4"/>
            <p:cNvSpPr/>
            <p:nvPr/>
          </p:nvSpPr>
          <p:spPr>
            <a:xfrm>
              <a:off x="0" y="0"/>
              <a:ext cx="12191999" cy="60350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65403" y="126492"/>
              <a:ext cx="1888236" cy="46481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756136" y="0"/>
              <a:ext cx="374903" cy="504444"/>
            </a:xfrm>
            <a:prstGeom prst="rect">
              <a:avLst/>
            </a:prstGeom>
            <a:blipFill>
              <a:blip r:embed="rId4" cstate="print"/>
              <a:stretch>
                <a:fillRect/>
              </a:stretch>
            </a:blipFill>
          </p:spPr>
          <p:txBody>
            <a:bodyPr wrap="square" lIns="0" tIns="0" rIns="0" bIns="0" rtlCol="0"/>
            <a:lstStyle/>
            <a:p>
              <a:endParaRPr/>
            </a:p>
          </p:txBody>
        </p:sp>
      </p:grpSp>
      <p:grpSp>
        <p:nvGrpSpPr>
          <p:cNvPr id="7" name="object 7"/>
          <p:cNvGrpSpPr/>
          <p:nvPr/>
        </p:nvGrpSpPr>
        <p:grpSpPr>
          <a:xfrm>
            <a:off x="0" y="0"/>
            <a:ext cx="12192000" cy="603885"/>
            <a:chOff x="0" y="0"/>
            <a:chExt cx="12192000" cy="603885"/>
          </a:xfrm>
        </p:grpSpPr>
        <p:sp>
          <p:nvSpPr>
            <p:cNvPr id="8" name="object 8"/>
            <p:cNvSpPr/>
            <p:nvPr/>
          </p:nvSpPr>
          <p:spPr>
            <a:xfrm>
              <a:off x="0" y="0"/>
              <a:ext cx="12191999" cy="603503"/>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565403" y="126492"/>
              <a:ext cx="1888236" cy="464819"/>
            </a:xfrm>
            <a:prstGeom prst="rect">
              <a:avLst/>
            </a:prstGeom>
            <a:blipFill>
              <a:blip r:embed="rId3" cstate="print"/>
              <a:stretch>
                <a:fillRect/>
              </a:stretch>
            </a:blipFill>
          </p:spPr>
          <p:txBody>
            <a:bodyPr wrap="square" lIns="0" tIns="0" rIns="0" bIns="0" rtlCol="0"/>
            <a:lstStyle/>
            <a:p>
              <a:endParaRPr/>
            </a:p>
          </p:txBody>
        </p:sp>
      </p:grpSp>
      <p:sp>
        <p:nvSpPr>
          <p:cNvPr id="10" name="object 10"/>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275" dirty="0"/>
              <a:t>C</a:t>
            </a:r>
            <a:r>
              <a:rPr spc="-204" dirty="0"/>
              <a:t>h</a:t>
            </a:r>
            <a:r>
              <a:rPr spc="-245" dirty="0"/>
              <a:t>o</a:t>
            </a:r>
            <a:r>
              <a:rPr spc="-175" dirty="0"/>
              <a:t>n</a:t>
            </a:r>
            <a:r>
              <a:rPr spc="-180" dirty="0"/>
              <a:t>g</a:t>
            </a:r>
            <a:r>
              <a:rPr spc="-240" dirty="0"/>
              <a:t>q</a:t>
            </a:r>
            <a:r>
              <a:rPr spc="-135" dirty="0"/>
              <a:t>i</a:t>
            </a:r>
            <a:r>
              <a:rPr spc="-180" dirty="0"/>
              <a:t>n</a:t>
            </a:r>
            <a:r>
              <a:rPr spc="114" dirty="0"/>
              <a:t>g</a:t>
            </a:r>
            <a:r>
              <a:rPr spc="-365" dirty="0"/>
              <a:t>U</a:t>
            </a:r>
            <a:r>
              <a:rPr spc="-200" dirty="0"/>
              <a:t>n</a:t>
            </a:r>
            <a:r>
              <a:rPr spc="-135" dirty="0"/>
              <a:t>i</a:t>
            </a:r>
            <a:r>
              <a:rPr spc="-160" dirty="0"/>
              <a:t>v</a:t>
            </a:r>
            <a:r>
              <a:rPr spc="-235" dirty="0"/>
              <a:t>e</a:t>
            </a:r>
            <a:r>
              <a:rPr spc="-120" dirty="0"/>
              <a:t>r</a:t>
            </a:r>
            <a:r>
              <a:rPr spc="-70" dirty="0"/>
              <a:t>s</a:t>
            </a:r>
            <a:r>
              <a:rPr spc="-135" dirty="0"/>
              <a:t>i</a:t>
            </a:r>
            <a:r>
              <a:rPr spc="-204" dirty="0"/>
              <a:t>t</a:t>
            </a:r>
            <a:r>
              <a:rPr spc="-15" dirty="0"/>
              <a:t>y  </a:t>
            </a:r>
            <a:r>
              <a:rPr spc="-165" dirty="0"/>
              <a:t>of</a:t>
            </a:r>
            <a:r>
              <a:rPr spc="-265" dirty="0"/>
              <a:t> </a:t>
            </a:r>
            <a:r>
              <a:rPr spc="-195" dirty="0"/>
              <a:t>Technology</a:t>
            </a:r>
          </a:p>
        </p:txBody>
      </p:sp>
      <p:sp>
        <p:nvSpPr>
          <p:cNvPr id="11" name="object 11"/>
          <p:cNvSpPr/>
          <p:nvPr/>
        </p:nvSpPr>
        <p:spPr>
          <a:xfrm>
            <a:off x="11782043" y="0"/>
            <a:ext cx="339851" cy="504444"/>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11024361" y="46101"/>
            <a:ext cx="995044" cy="495300"/>
          </a:xfrm>
          <a:prstGeom prst="rect">
            <a:avLst/>
          </a:prstGeom>
        </p:spPr>
        <p:txBody>
          <a:bodyPr vert="horz" wrap="square" lIns="0" tIns="12700" rIns="0" bIns="0" rtlCol="0">
            <a:spAutoFit/>
          </a:bodyPr>
          <a:lstStyle/>
          <a:p>
            <a:pPr marL="12700">
              <a:lnSpc>
                <a:spcPts val="1370"/>
              </a:lnSpc>
              <a:spcBef>
                <a:spcPts val="100"/>
              </a:spcBef>
            </a:pPr>
            <a:r>
              <a:rPr sz="1200" b="1" spc="45" dirty="0">
                <a:solidFill>
                  <a:srgbClr val="FFFFFF"/>
                </a:solidFill>
                <a:latin typeface="Arial" panose="020B0604020202020204"/>
                <a:cs typeface="Arial" panose="020B0604020202020204"/>
              </a:rPr>
              <a:t>ATAI</a:t>
            </a:r>
            <a:endParaRPr sz="1200">
              <a:latin typeface="Arial" panose="020B0604020202020204"/>
              <a:cs typeface="Arial" panose="020B0604020202020204"/>
            </a:endParaRPr>
          </a:p>
          <a:p>
            <a:pPr marL="12700">
              <a:lnSpc>
                <a:spcPts val="1130"/>
              </a:lnSpc>
            </a:pPr>
            <a:r>
              <a:rPr sz="1000" spc="-120" dirty="0">
                <a:solidFill>
                  <a:srgbClr val="D9D9D9"/>
                </a:solidFill>
                <a:latin typeface="Trebuchet MS" panose="020B0603020202020204"/>
                <a:cs typeface="Trebuchet MS" panose="020B0603020202020204"/>
              </a:rPr>
              <a:t>AdvancedTechniqueof</a:t>
            </a:r>
            <a:endParaRPr sz="1000">
              <a:latin typeface="Trebuchet MS" panose="020B0603020202020204"/>
              <a:cs typeface="Trebuchet MS" panose="020B0603020202020204"/>
            </a:endParaRPr>
          </a:p>
          <a:p>
            <a:pPr marL="12700">
              <a:lnSpc>
                <a:spcPct val="100000"/>
              </a:lnSpc>
            </a:pP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13" name="object 13"/>
          <p:cNvGrpSpPr/>
          <p:nvPr/>
        </p:nvGrpSpPr>
        <p:grpSpPr>
          <a:xfrm>
            <a:off x="4639055" y="339852"/>
            <a:ext cx="2783840" cy="1153160"/>
            <a:chOff x="4639055" y="339852"/>
            <a:chExt cx="2783840" cy="1153160"/>
          </a:xfrm>
        </p:grpSpPr>
        <p:sp>
          <p:nvSpPr>
            <p:cNvPr id="14" name="object 14"/>
            <p:cNvSpPr/>
            <p:nvPr/>
          </p:nvSpPr>
          <p:spPr>
            <a:xfrm>
              <a:off x="4981671" y="1025647"/>
              <a:ext cx="2078557" cy="173545"/>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4639055" y="339852"/>
              <a:ext cx="2783586" cy="1152906"/>
            </a:xfrm>
            <a:prstGeom prst="rect">
              <a:avLst/>
            </a:prstGeom>
            <a:blipFill>
              <a:blip r:embed="rId7" cstate="print"/>
              <a:stretch>
                <a:fillRect/>
              </a:stretch>
            </a:blipFill>
          </p:spPr>
          <p:txBody>
            <a:bodyPr wrap="square" lIns="0" tIns="0" rIns="0" bIns="0" rtlCol="0"/>
            <a:lstStyle/>
            <a:p>
              <a:endParaRPr/>
            </a:p>
          </p:txBody>
        </p:sp>
      </p:grpSp>
      <p:sp>
        <p:nvSpPr>
          <p:cNvPr id="16" name="object 16"/>
          <p:cNvSpPr txBox="1"/>
          <p:nvPr/>
        </p:nvSpPr>
        <p:spPr>
          <a:xfrm>
            <a:off x="4975352" y="506424"/>
            <a:ext cx="2113915" cy="635000"/>
          </a:xfrm>
          <a:prstGeom prst="rect">
            <a:avLst/>
          </a:prstGeom>
        </p:spPr>
        <p:txBody>
          <a:bodyPr vert="horz" wrap="square" lIns="0" tIns="12065" rIns="0" bIns="0" rtlCol="0">
            <a:spAutoFit/>
          </a:bodyPr>
          <a:lstStyle/>
          <a:p>
            <a:pPr marL="12700">
              <a:lnSpc>
                <a:spcPct val="100000"/>
              </a:lnSpc>
              <a:spcBef>
                <a:spcPts val="95"/>
              </a:spcBef>
            </a:pPr>
            <a:r>
              <a:rPr sz="4000" b="1" spc="-5" dirty="0">
                <a:solidFill>
                  <a:srgbClr val="001F5F"/>
                </a:solidFill>
                <a:latin typeface="Times New Roman" panose="02020603050405020304"/>
                <a:cs typeface="Times New Roman" panose="02020603050405020304"/>
              </a:rPr>
              <a:t>Overview</a:t>
            </a:r>
            <a:endParaRPr sz="4000" dirty="0">
              <a:latin typeface="Times New Roman" panose="02020603050405020304"/>
              <a:cs typeface="Times New Roman" panose="02020603050405020304"/>
            </a:endParaRPr>
          </a:p>
        </p:txBody>
      </p:sp>
      <p:pic>
        <p:nvPicPr>
          <p:cNvPr id="19" name="图片 18">
            <a:extLst>
              <a:ext uri="{FF2B5EF4-FFF2-40B4-BE49-F238E27FC236}">
                <a16:creationId xmlns:a16="http://schemas.microsoft.com/office/drawing/2014/main" id="{A1C165A4-4E00-3D8F-982D-FAC6C16E1584}"/>
              </a:ext>
            </a:extLst>
          </p:cNvPr>
          <p:cNvPicPr>
            <a:picLocks noChangeAspect="1"/>
          </p:cNvPicPr>
          <p:nvPr/>
        </p:nvPicPr>
        <p:blipFill>
          <a:blip r:embed="rId8"/>
          <a:stretch>
            <a:fillRect/>
          </a:stretch>
        </p:blipFill>
        <p:spPr>
          <a:xfrm>
            <a:off x="1066799" y="1108205"/>
            <a:ext cx="10058400" cy="569175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7148" y="48383"/>
            <a:ext cx="11349990" cy="509905"/>
          </a:xfrm>
          <a:prstGeom prst="rect">
            <a:avLst/>
          </a:prstGeom>
        </p:spPr>
        <p:txBody>
          <a:bodyPr vert="horz" wrap="square" lIns="0" tIns="10160" rIns="0" bIns="0" rtlCol="0">
            <a:spAutoFit/>
          </a:bodyPr>
          <a:lstStyle/>
          <a:p>
            <a:pPr marR="582295" algn="r">
              <a:lnSpc>
                <a:spcPts val="880"/>
              </a:lnSpc>
              <a:spcBef>
                <a:spcPts val="80"/>
              </a:spcBef>
            </a:pPr>
            <a:r>
              <a:rPr sz="1200" b="1" spc="30" dirty="0">
                <a:solidFill>
                  <a:srgbClr val="FFFFFF"/>
                </a:solidFill>
                <a:latin typeface="Arial" panose="020B0604020202020204"/>
                <a:cs typeface="Arial" panose="020B0604020202020204"/>
              </a:rPr>
              <a:t>AT</a:t>
            </a:r>
            <a:r>
              <a:rPr sz="1200" b="1" spc="55" dirty="0">
                <a:solidFill>
                  <a:srgbClr val="FFFFFF"/>
                </a:solidFill>
                <a:latin typeface="Arial" panose="020B0604020202020204"/>
                <a:cs typeface="Arial" panose="020B0604020202020204"/>
              </a:rPr>
              <a:t>AI</a:t>
            </a:r>
            <a:endParaRPr sz="1200">
              <a:latin typeface="Arial" panose="020B0604020202020204"/>
              <a:cs typeface="Arial" panose="020B0604020202020204"/>
            </a:endParaRPr>
          </a:p>
          <a:p>
            <a:pPr>
              <a:lnSpc>
                <a:spcPts val="1180"/>
              </a:lnSpc>
              <a:tabLst>
                <a:tab pos="10379710" algn="l"/>
              </a:tabLst>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20" dirty="0">
                <a:solidFill>
                  <a:srgbClr val="FFFFFF"/>
                </a:solidFill>
                <a:latin typeface="Trebuchet MS" panose="020B0603020202020204"/>
                <a:cs typeface="Trebuchet MS" panose="020B0603020202020204"/>
              </a:rPr>
              <a:t>y</a:t>
            </a:r>
            <a:r>
              <a:rPr sz="1500" dirty="0">
                <a:solidFill>
                  <a:srgbClr val="FFFFFF"/>
                </a:solidFill>
                <a:latin typeface="Trebuchet MS" panose="020B0603020202020204"/>
                <a:cs typeface="Trebuchet MS" panose="020B0603020202020204"/>
              </a:rPr>
              <a:t>	</a:t>
            </a:r>
            <a:r>
              <a:rPr sz="1500" spc="-225" baseline="-28000" dirty="0">
                <a:solidFill>
                  <a:srgbClr val="D9D9D9"/>
                </a:solidFill>
                <a:latin typeface="Trebuchet MS" panose="020B0603020202020204"/>
                <a:cs typeface="Trebuchet MS" panose="020B0603020202020204"/>
              </a:rPr>
              <a:t>A</a:t>
            </a:r>
            <a:r>
              <a:rPr sz="1500" spc="-254" baseline="-28000" dirty="0">
                <a:solidFill>
                  <a:srgbClr val="D9D9D9"/>
                </a:solidFill>
                <a:latin typeface="Trebuchet MS" panose="020B0603020202020204"/>
                <a:cs typeface="Trebuchet MS" panose="020B0603020202020204"/>
              </a:rPr>
              <a:t>d</a:t>
            </a:r>
            <a:r>
              <a:rPr sz="1500" spc="-165" baseline="-28000" dirty="0">
                <a:solidFill>
                  <a:srgbClr val="D9D9D9"/>
                </a:solidFill>
                <a:latin typeface="Trebuchet MS" panose="020B0603020202020204"/>
                <a:cs typeface="Trebuchet MS" panose="020B0603020202020204"/>
              </a:rPr>
              <a:t>v</a:t>
            </a:r>
            <a:r>
              <a:rPr sz="1500" spc="-187" baseline="-28000" dirty="0">
                <a:solidFill>
                  <a:srgbClr val="D9D9D9"/>
                </a:solidFill>
                <a:latin typeface="Trebuchet MS" panose="020B0603020202020204"/>
                <a:cs typeface="Trebuchet MS" panose="020B0603020202020204"/>
              </a:rPr>
              <a:t>a</a:t>
            </a:r>
            <a:r>
              <a:rPr sz="1500" spc="-195" baseline="-28000" dirty="0">
                <a:solidFill>
                  <a:srgbClr val="D9D9D9"/>
                </a:solidFill>
                <a:latin typeface="Trebuchet MS" panose="020B0603020202020204"/>
                <a:cs typeface="Trebuchet MS" panose="020B0603020202020204"/>
              </a:rPr>
              <a:t>n</a:t>
            </a:r>
            <a:r>
              <a:rPr sz="1500" spc="-187" baseline="-28000" dirty="0">
                <a:solidFill>
                  <a:srgbClr val="D9D9D9"/>
                </a:solidFill>
                <a:latin typeface="Trebuchet MS" panose="020B0603020202020204"/>
                <a:cs typeface="Trebuchet MS" panose="020B0603020202020204"/>
              </a:rPr>
              <a:t>c</a:t>
            </a:r>
            <a:r>
              <a:rPr sz="1500" spc="-232" baseline="-28000" dirty="0">
                <a:solidFill>
                  <a:srgbClr val="D9D9D9"/>
                </a:solidFill>
                <a:latin typeface="Trebuchet MS" panose="020B0603020202020204"/>
                <a:cs typeface="Trebuchet MS" panose="020B0603020202020204"/>
              </a:rPr>
              <a:t>e</a:t>
            </a:r>
            <a:r>
              <a:rPr sz="1500" spc="37" baseline="-28000" dirty="0">
                <a:solidFill>
                  <a:srgbClr val="D9D9D9"/>
                </a:solidFill>
                <a:latin typeface="Trebuchet MS" panose="020B0603020202020204"/>
                <a:cs typeface="Trebuchet MS" panose="020B0603020202020204"/>
              </a:rPr>
              <a:t>d</a:t>
            </a:r>
            <a:r>
              <a:rPr sz="1500" spc="-359" baseline="-28000" dirty="0">
                <a:solidFill>
                  <a:srgbClr val="D9D9D9"/>
                </a:solidFill>
                <a:latin typeface="Trebuchet MS" panose="020B0603020202020204"/>
                <a:cs typeface="Trebuchet MS" panose="020B0603020202020204"/>
              </a:rPr>
              <a:t>T</a:t>
            </a:r>
            <a:r>
              <a:rPr sz="1500" spc="-232" baseline="-28000" dirty="0">
                <a:solidFill>
                  <a:srgbClr val="D9D9D9"/>
                </a:solidFill>
                <a:latin typeface="Trebuchet MS" panose="020B0603020202020204"/>
                <a:cs typeface="Trebuchet MS" panose="020B0603020202020204"/>
              </a:rPr>
              <a:t>e</a:t>
            </a:r>
            <a:r>
              <a:rPr sz="1500" spc="-187" baseline="-28000" dirty="0">
                <a:solidFill>
                  <a:srgbClr val="D9D9D9"/>
                </a:solidFill>
                <a:latin typeface="Trebuchet MS" panose="020B0603020202020204"/>
                <a:cs typeface="Trebuchet MS" panose="020B0603020202020204"/>
              </a:rPr>
              <a:t>c</a:t>
            </a:r>
            <a:r>
              <a:rPr sz="1500" spc="-195" baseline="-28000" dirty="0">
                <a:solidFill>
                  <a:srgbClr val="D9D9D9"/>
                </a:solidFill>
                <a:latin typeface="Trebuchet MS" panose="020B0603020202020204"/>
                <a:cs typeface="Trebuchet MS" panose="020B0603020202020204"/>
              </a:rPr>
              <a:t>hn</a:t>
            </a:r>
            <a:r>
              <a:rPr sz="1500" spc="-150" baseline="-28000" dirty="0">
                <a:solidFill>
                  <a:srgbClr val="D9D9D9"/>
                </a:solidFill>
                <a:latin typeface="Trebuchet MS" panose="020B0603020202020204"/>
                <a:cs typeface="Trebuchet MS" panose="020B0603020202020204"/>
              </a:rPr>
              <a:t>i</a:t>
            </a:r>
            <a:r>
              <a:rPr sz="1500" spc="-254" baseline="-28000" dirty="0">
                <a:solidFill>
                  <a:srgbClr val="D9D9D9"/>
                </a:solidFill>
                <a:latin typeface="Trebuchet MS" panose="020B0603020202020204"/>
                <a:cs typeface="Trebuchet MS" panose="020B0603020202020204"/>
              </a:rPr>
              <a:t>q</a:t>
            </a:r>
            <a:r>
              <a:rPr sz="1500" spc="-225" baseline="-28000" dirty="0">
                <a:solidFill>
                  <a:srgbClr val="D9D9D9"/>
                </a:solidFill>
                <a:latin typeface="Trebuchet MS" panose="020B0603020202020204"/>
                <a:cs typeface="Trebuchet MS" panose="020B0603020202020204"/>
              </a:rPr>
              <a:t>u</a:t>
            </a:r>
            <a:r>
              <a:rPr sz="1500" spc="75" baseline="-28000" dirty="0">
                <a:solidFill>
                  <a:srgbClr val="D9D9D9"/>
                </a:solidFill>
                <a:latin typeface="Trebuchet MS" panose="020B0603020202020204"/>
                <a:cs typeface="Trebuchet MS" panose="020B0603020202020204"/>
              </a:rPr>
              <a:t>e</a:t>
            </a:r>
            <a:r>
              <a:rPr sz="1500" spc="-254" baseline="-28000" dirty="0">
                <a:solidFill>
                  <a:srgbClr val="D9D9D9"/>
                </a:solidFill>
                <a:latin typeface="Trebuchet MS" panose="020B0603020202020204"/>
                <a:cs typeface="Trebuchet MS" panose="020B0603020202020204"/>
              </a:rPr>
              <a:t>o</a:t>
            </a:r>
            <a:r>
              <a:rPr sz="1500" spc="-82" baseline="-28000" dirty="0">
                <a:solidFill>
                  <a:srgbClr val="D9D9D9"/>
                </a:solidFill>
                <a:latin typeface="Trebuchet MS" panose="020B0603020202020204"/>
                <a:cs typeface="Trebuchet MS" panose="020B0603020202020204"/>
              </a:rPr>
              <a:t>f</a:t>
            </a:r>
            <a:endParaRPr sz="1500" baseline="-28000">
              <a:latin typeface="Trebuchet MS" panose="020B0603020202020204"/>
              <a:cs typeface="Trebuchet MS" panose="020B0603020202020204"/>
            </a:endParaRPr>
          </a:p>
          <a:p>
            <a:pPr>
              <a:lnSpc>
                <a:spcPts val="1740"/>
              </a:lnSpc>
              <a:tabLst>
                <a:tab pos="10379710" algn="l"/>
              </a:tabLst>
            </a:pPr>
            <a:r>
              <a:rPr sz="2250" spc="-247" baseline="-4000" dirty="0">
                <a:solidFill>
                  <a:srgbClr val="FFFFFF"/>
                </a:solidFill>
                <a:latin typeface="Trebuchet MS" panose="020B0603020202020204"/>
                <a:cs typeface="Trebuchet MS" panose="020B0603020202020204"/>
              </a:rPr>
              <a:t>of</a:t>
            </a:r>
            <a:r>
              <a:rPr sz="2250" spc="-382" baseline="-4000" dirty="0">
                <a:solidFill>
                  <a:srgbClr val="FFFFFF"/>
                </a:solidFill>
                <a:latin typeface="Trebuchet MS" panose="020B0603020202020204"/>
                <a:cs typeface="Trebuchet MS" panose="020B0603020202020204"/>
              </a:rPr>
              <a:t> </a:t>
            </a:r>
            <a:r>
              <a:rPr sz="2250" spc="-292" baseline="-4000" dirty="0">
                <a:solidFill>
                  <a:srgbClr val="FFFFFF"/>
                </a:solidFill>
                <a:latin typeface="Trebuchet MS" panose="020B0603020202020204"/>
                <a:cs typeface="Trebuchet MS" panose="020B0603020202020204"/>
              </a:rPr>
              <a:t>Technology	</a:t>
            </a: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3" name="object 3"/>
          <p:cNvGrpSpPr/>
          <p:nvPr/>
        </p:nvGrpSpPr>
        <p:grpSpPr>
          <a:xfrm>
            <a:off x="0" y="0"/>
            <a:ext cx="12192000" cy="603885"/>
            <a:chOff x="0" y="0"/>
            <a:chExt cx="12192000" cy="603885"/>
          </a:xfrm>
        </p:grpSpPr>
        <p:sp>
          <p:nvSpPr>
            <p:cNvPr id="4" name="object 4"/>
            <p:cNvSpPr/>
            <p:nvPr/>
          </p:nvSpPr>
          <p:spPr>
            <a:xfrm>
              <a:off x="0" y="0"/>
              <a:ext cx="12191999" cy="60350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65403" y="126492"/>
              <a:ext cx="1888236" cy="46481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756136" y="0"/>
              <a:ext cx="374903" cy="504444"/>
            </a:xfrm>
            <a:prstGeom prst="rect">
              <a:avLst/>
            </a:prstGeom>
            <a:blipFill>
              <a:blip r:embed="rId4" cstate="print"/>
              <a:stretch>
                <a:fillRect/>
              </a:stretch>
            </a:blipFill>
          </p:spPr>
          <p:txBody>
            <a:bodyPr wrap="square" lIns="0" tIns="0" rIns="0" bIns="0" rtlCol="0"/>
            <a:lstStyle/>
            <a:p>
              <a:endParaRPr/>
            </a:p>
          </p:txBody>
        </p:sp>
      </p:grpSp>
      <p:grpSp>
        <p:nvGrpSpPr>
          <p:cNvPr id="7" name="object 7"/>
          <p:cNvGrpSpPr/>
          <p:nvPr/>
        </p:nvGrpSpPr>
        <p:grpSpPr>
          <a:xfrm>
            <a:off x="0" y="0"/>
            <a:ext cx="12192000" cy="603885"/>
            <a:chOff x="0" y="0"/>
            <a:chExt cx="12192000" cy="603885"/>
          </a:xfrm>
        </p:grpSpPr>
        <p:sp>
          <p:nvSpPr>
            <p:cNvPr id="8" name="object 8"/>
            <p:cNvSpPr/>
            <p:nvPr/>
          </p:nvSpPr>
          <p:spPr>
            <a:xfrm>
              <a:off x="0" y="0"/>
              <a:ext cx="12191999" cy="603503"/>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565403" y="126492"/>
              <a:ext cx="1888236" cy="464819"/>
            </a:xfrm>
            <a:prstGeom prst="rect">
              <a:avLst/>
            </a:prstGeom>
            <a:blipFill>
              <a:blip r:embed="rId3" cstate="print"/>
              <a:stretch>
                <a:fillRect/>
              </a:stretch>
            </a:blipFill>
          </p:spPr>
          <p:txBody>
            <a:bodyPr wrap="square" lIns="0" tIns="0" rIns="0" bIns="0" rtlCol="0"/>
            <a:lstStyle/>
            <a:p>
              <a:endParaRPr/>
            </a:p>
          </p:txBody>
        </p:sp>
      </p:grpSp>
      <p:sp>
        <p:nvSpPr>
          <p:cNvPr id="10" name="object 10"/>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275" dirty="0"/>
              <a:t>C</a:t>
            </a:r>
            <a:r>
              <a:rPr spc="-204" dirty="0"/>
              <a:t>h</a:t>
            </a:r>
            <a:r>
              <a:rPr spc="-245" dirty="0"/>
              <a:t>o</a:t>
            </a:r>
            <a:r>
              <a:rPr spc="-175" dirty="0"/>
              <a:t>n</a:t>
            </a:r>
            <a:r>
              <a:rPr spc="-180" dirty="0"/>
              <a:t>g</a:t>
            </a:r>
            <a:r>
              <a:rPr spc="-240" dirty="0"/>
              <a:t>q</a:t>
            </a:r>
            <a:r>
              <a:rPr spc="-135" dirty="0"/>
              <a:t>i</a:t>
            </a:r>
            <a:r>
              <a:rPr spc="-180" dirty="0"/>
              <a:t>n</a:t>
            </a:r>
            <a:r>
              <a:rPr spc="114" dirty="0"/>
              <a:t>g</a:t>
            </a:r>
            <a:r>
              <a:rPr spc="-365" dirty="0"/>
              <a:t>U</a:t>
            </a:r>
            <a:r>
              <a:rPr spc="-200" dirty="0"/>
              <a:t>n</a:t>
            </a:r>
            <a:r>
              <a:rPr spc="-135" dirty="0"/>
              <a:t>i</a:t>
            </a:r>
            <a:r>
              <a:rPr spc="-160" dirty="0"/>
              <a:t>v</a:t>
            </a:r>
            <a:r>
              <a:rPr spc="-235" dirty="0"/>
              <a:t>e</a:t>
            </a:r>
            <a:r>
              <a:rPr spc="-120" dirty="0"/>
              <a:t>r</a:t>
            </a:r>
            <a:r>
              <a:rPr spc="-70" dirty="0"/>
              <a:t>s</a:t>
            </a:r>
            <a:r>
              <a:rPr spc="-135" dirty="0"/>
              <a:t>i</a:t>
            </a:r>
            <a:r>
              <a:rPr spc="-204" dirty="0"/>
              <a:t>t</a:t>
            </a:r>
            <a:r>
              <a:rPr spc="-15" dirty="0"/>
              <a:t>y  </a:t>
            </a:r>
            <a:r>
              <a:rPr spc="-165" dirty="0"/>
              <a:t>of</a:t>
            </a:r>
            <a:r>
              <a:rPr spc="-265" dirty="0"/>
              <a:t> </a:t>
            </a:r>
            <a:r>
              <a:rPr spc="-195" dirty="0"/>
              <a:t>Technology</a:t>
            </a:r>
          </a:p>
        </p:txBody>
      </p:sp>
      <p:sp>
        <p:nvSpPr>
          <p:cNvPr id="11" name="object 11"/>
          <p:cNvSpPr/>
          <p:nvPr/>
        </p:nvSpPr>
        <p:spPr>
          <a:xfrm>
            <a:off x="11782043" y="0"/>
            <a:ext cx="339851" cy="504444"/>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11024361" y="46101"/>
            <a:ext cx="995044" cy="495300"/>
          </a:xfrm>
          <a:prstGeom prst="rect">
            <a:avLst/>
          </a:prstGeom>
        </p:spPr>
        <p:txBody>
          <a:bodyPr vert="horz" wrap="square" lIns="0" tIns="12700" rIns="0" bIns="0" rtlCol="0">
            <a:spAutoFit/>
          </a:bodyPr>
          <a:lstStyle/>
          <a:p>
            <a:pPr marL="12700">
              <a:lnSpc>
                <a:spcPts val="1370"/>
              </a:lnSpc>
              <a:spcBef>
                <a:spcPts val="100"/>
              </a:spcBef>
            </a:pPr>
            <a:r>
              <a:rPr sz="1200" b="1" spc="45" dirty="0">
                <a:solidFill>
                  <a:srgbClr val="FFFFFF"/>
                </a:solidFill>
                <a:latin typeface="Arial" panose="020B0604020202020204"/>
                <a:cs typeface="Arial" panose="020B0604020202020204"/>
              </a:rPr>
              <a:t>ATAI</a:t>
            </a:r>
            <a:endParaRPr sz="1200">
              <a:latin typeface="Arial" panose="020B0604020202020204"/>
              <a:cs typeface="Arial" panose="020B0604020202020204"/>
            </a:endParaRPr>
          </a:p>
          <a:p>
            <a:pPr marL="12700">
              <a:lnSpc>
                <a:spcPts val="1130"/>
              </a:lnSpc>
            </a:pPr>
            <a:r>
              <a:rPr sz="1000" spc="-120" dirty="0">
                <a:solidFill>
                  <a:srgbClr val="D9D9D9"/>
                </a:solidFill>
                <a:latin typeface="Trebuchet MS" panose="020B0603020202020204"/>
                <a:cs typeface="Trebuchet MS" panose="020B0603020202020204"/>
              </a:rPr>
              <a:t>AdvancedTechniqueof</a:t>
            </a:r>
            <a:endParaRPr sz="1000">
              <a:latin typeface="Trebuchet MS" panose="020B0603020202020204"/>
              <a:cs typeface="Trebuchet MS" panose="020B0603020202020204"/>
            </a:endParaRPr>
          </a:p>
          <a:p>
            <a:pPr marL="12700">
              <a:lnSpc>
                <a:spcPct val="100000"/>
              </a:lnSpc>
            </a:pP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sp>
        <p:nvSpPr>
          <p:cNvPr id="30" name="文本框 29"/>
          <p:cNvSpPr txBox="1"/>
          <p:nvPr/>
        </p:nvSpPr>
        <p:spPr>
          <a:xfrm>
            <a:off x="3415875" y="4385126"/>
            <a:ext cx="702945" cy="379730"/>
          </a:xfrm>
          <a:prstGeom prst="rect">
            <a:avLst/>
          </a:prstGeom>
          <a:noFill/>
        </p:spPr>
        <p:txBody>
          <a:bodyPr wrap="square" rtlCol="0">
            <a:noAutofit/>
          </a:bodyPr>
          <a:lstStyle/>
          <a:p>
            <a:r>
              <a:rPr lang="en-US" altLang="zh-CN" sz="2000" dirty="0">
                <a:latin typeface="Times New Roman" panose="02020603050405020304" charset="0"/>
                <a:cs typeface="Times New Roman" panose="02020603050405020304" charset="0"/>
              </a:rPr>
              <a:t>(1)</a:t>
            </a:r>
          </a:p>
        </p:txBody>
      </p:sp>
      <p:sp>
        <p:nvSpPr>
          <p:cNvPr id="31" name="文本框 30"/>
          <p:cNvSpPr txBox="1"/>
          <p:nvPr/>
        </p:nvSpPr>
        <p:spPr>
          <a:xfrm>
            <a:off x="3424753" y="5124300"/>
            <a:ext cx="702945" cy="379730"/>
          </a:xfrm>
          <a:prstGeom prst="rect">
            <a:avLst/>
          </a:prstGeom>
          <a:noFill/>
        </p:spPr>
        <p:txBody>
          <a:bodyPr wrap="square" rtlCol="0">
            <a:noAutofit/>
          </a:bodyPr>
          <a:lstStyle/>
          <a:p>
            <a:r>
              <a:rPr lang="en-US" altLang="zh-CN" sz="2000" dirty="0">
                <a:latin typeface="Times New Roman" panose="02020603050405020304" charset="0"/>
                <a:cs typeface="Times New Roman" panose="02020603050405020304" charset="0"/>
              </a:rPr>
              <a:t>(2)</a:t>
            </a:r>
          </a:p>
        </p:txBody>
      </p:sp>
      <p:graphicFrame>
        <p:nvGraphicFramePr>
          <p:cNvPr id="17" name="对象 16">
            <a:extLst>
              <a:ext uri="{FF2B5EF4-FFF2-40B4-BE49-F238E27FC236}">
                <a16:creationId xmlns:a16="http://schemas.microsoft.com/office/drawing/2014/main" id="{D9FACF80-B2BE-1FD0-E4A3-197BD0B71479}"/>
              </a:ext>
            </a:extLst>
          </p:cNvPr>
          <p:cNvGraphicFramePr>
            <a:graphicFrameLocks noChangeAspect="1"/>
          </p:cNvGraphicFramePr>
          <p:nvPr>
            <p:extLst>
              <p:ext uri="{D42A27DB-BD31-4B8C-83A1-F6EECF244321}">
                <p14:modId xmlns:p14="http://schemas.microsoft.com/office/powerpoint/2010/main" val="1290719159"/>
              </p:ext>
            </p:extLst>
          </p:nvPr>
        </p:nvGraphicFramePr>
        <p:xfrm>
          <a:off x="6189571" y="2816026"/>
          <a:ext cx="914400" cy="198438"/>
        </p:xfrm>
        <a:graphic>
          <a:graphicData uri="http://schemas.openxmlformats.org/presentationml/2006/ole">
            <mc:AlternateContent xmlns:mc="http://schemas.openxmlformats.org/markup-compatibility/2006">
              <mc:Choice xmlns:v="urn:schemas-microsoft-com:vml" Requires="v">
                <p:oleObj name="Equation" r:id="rId6" imgW="914400" imgH="198720" progId="Equation.DSMT4">
                  <p:embed/>
                </p:oleObj>
              </mc:Choice>
              <mc:Fallback>
                <p:oleObj name="Equation" r:id="rId6" imgW="914400" imgH="198720" progId="Equation.DSMT4">
                  <p:embed/>
                  <p:pic>
                    <p:nvPicPr>
                      <p:cNvPr id="0" name=""/>
                      <p:cNvPicPr/>
                      <p:nvPr/>
                    </p:nvPicPr>
                    <p:blipFill>
                      <a:blip r:embed="rId7"/>
                      <a:stretch>
                        <a:fillRect/>
                      </a:stretch>
                    </p:blipFill>
                    <p:spPr>
                      <a:xfrm>
                        <a:off x="6189571" y="2816026"/>
                        <a:ext cx="914400" cy="198438"/>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142CB271-0FA1-BF41-DB39-0E8AAE04BFE8}"/>
              </a:ext>
            </a:extLst>
          </p:cNvPr>
          <p:cNvGraphicFramePr>
            <a:graphicFrameLocks noChangeAspect="1"/>
          </p:cNvGraphicFramePr>
          <p:nvPr>
            <p:extLst>
              <p:ext uri="{D42A27DB-BD31-4B8C-83A1-F6EECF244321}">
                <p14:modId xmlns:p14="http://schemas.microsoft.com/office/powerpoint/2010/main" val="891190328"/>
              </p:ext>
            </p:extLst>
          </p:nvPr>
        </p:nvGraphicFramePr>
        <p:xfrm>
          <a:off x="6189571" y="2816026"/>
          <a:ext cx="914400" cy="198438"/>
        </p:xfrm>
        <a:graphic>
          <a:graphicData uri="http://schemas.openxmlformats.org/presentationml/2006/ole">
            <mc:AlternateContent xmlns:mc="http://schemas.openxmlformats.org/markup-compatibility/2006">
              <mc:Choice xmlns:v="urn:schemas-microsoft-com:vml" Requires="v">
                <p:oleObj name="Equation" r:id="rId8" imgW="914400" imgH="198720" progId="Equation.DSMT4">
                  <p:embed/>
                </p:oleObj>
              </mc:Choice>
              <mc:Fallback>
                <p:oleObj name="Equation" r:id="rId8" imgW="914400" imgH="198720" progId="Equation.DSMT4">
                  <p:embed/>
                  <p:pic>
                    <p:nvPicPr>
                      <p:cNvPr id="0" name=""/>
                      <p:cNvPicPr/>
                      <p:nvPr/>
                    </p:nvPicPr>
                    <p:blipFill>
                      <a:blip r:embed="rId7"/>
                      <a:stretch>
                        <a:fillRect/>
                      </a:stretch>
                    </p:blipFill>
                    <p:spPr>
                      <a:xfrm>
                        <a:off x="6189571" y="2816026"/>
                        <a:ext cx="914400" cy="198438"/>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87F0EEC3-EC83-8675-0C74-E0B75822E73E}"/>
              </a:ext>
            </a:extLst>
          </p:cNvPr>
          <p:cNvGraphicFramePr>
            <a:graphicFrameLocks noChangeAspect="1"/>
          </p:cNvGraphicFramePr>
          <p:nvPr>
            <p:extLst>
              <p:ext uri="{D42A27DB-BD31-4B8C-83A1-F6EECF244321}">
                <p14:modId xmlns:p14="http://schemas.microsoft.com/office/powerpoint/2010/main" val="3430667261"/>
              </p:ext>
            </p:extLst>
          </p:nvPr>
        </p:nvGraphicFramePr>
        <p:xfrm>
          <a:off x="6189571" y="2816026"/>
          <a:ext cx="914400" cy="198438"/>
        </p:xfrm>
        <a:graphic>
          <a:graphicData uri="http://schemas.openxmlformats.org/presentationml/2006/ole">
            <mc:AlternateContent xmlns:mc="http://schemas.openxmlformats.org/markup-compatibility/2006">
              <mc:Choice xmlns:v="urn:schemas-microsoft-com:vml" Requires="v">
                <p:oleObj name="Equation" r:id="rId9" imgW="914400" imgH="198720" progId="Equation.DSMT4">
                  <p:embed/>
                </p:oleObj>
              </mc:Choice>
              <mc:Fallback>
                <p:oleObj name="Equation" r:id="rId9" imgW="914400" imgH="198720" progId="Equation.DSMT4">
                  <p:embed/>
                  <p:pic>
                    <p:nvPicPr>
                      <p:cNvPr id="0" name=""/>
                      <p:cNvPicPr/>
                      <p:nvPr/>
                    </p:nvPicPr>
                    <p:blipFill>
                      <a:blip r:embed="rId7"/>
                      <a:stretch>
                        <a:fillRect/>
                      </a:stretch>
                    </p:blipFill>
                    <p:spPr>
                      <a:xfrm>
                        <a:off x="6189571" y="2816026"/>
                        <a:ext cx="914400" cy="198438"/>
                      </a:xfrm>
                      <a:prstGeom prst="rect">
                        <a:avLst/>
                      </a:prstGeom>
                    </p:spPr>
                  </p:pic>
                </p:oleObj>
              </mc:Fallback>
            </mc:AlternateContent>
          </a:graphicData>
        </a:graphic>
      </p:graphicFrame>
      <p:pic>
        <p:nvPicPr>
          <p:cNvPr id="37" name="图片 36">
            <a:extLst>
              <a:ext uri="{FF2B5EF4-FFF2-40B4-BE49-F238E27FC236}">
                <a16:creationId xmlns:a16="http://schemas.microsoft.com/office/drawing/2014/main" id="{B6578C1B-68B1-34ED-8DDD-4B2E35D52F94}"/>
              </a:ext>
            </a:extLst>
          </p:cNvPr>
          <p:cNvPicPr>
            <a:picLocks noChangeAspect="1"/>
          </p:cNvPicPr>
          <p:nvPr/>
        </p:nvPicPr>
        <p:blipFill>
          <a:blip r:embed="rId10"/>
          <a:stretch>
            <a:fillRect/>
          </a:stretch>
        </p:blipFill>
        <p:spPr>
          <a:xfrm>
            <a:off x="565403" y="4114800"/>
            <a:ext cx="2564130" cy="926794"/>
          </a:xfrm>
          <a:prstGeom prst="rect">
            <a:avLst/>
          </a:prstGeom>
        </p:spPr>
      </p:pic>
      <p:pic>
        <p:nvPicPr>
          <p:cNvPr id="38" name="图片 37">
            <a:extLst>
              <a:ext uri="{FF2B5EF4-FFF2-40B4-BE49-F238E27FC236}">
                <a16:creationId xmlns:a16="http://schemas.microsoft.com/office/drawing/2014/main" id="{5EA13A5A-CA4F-DD38-A511-2768192C5556}"/>
              </a:ext>
            </a:extLst>
          </p:cNvPr>
          <p:cNvPicPr>
            <a:picLocks noChangeAspect="1"/>
          </p:cNvPicPr>
          <p:nvPr/>
        </p:nvPicPr>
        <p:blipFill>
          <a:blip r:embed="rId11"/>
          <a:stretch>
            <a:fillRect/>
          </a:stretch>
        </p:blipFill>
        <p:spPr>
          <a:xfrm>
            <a:off x="538952" y="4913069"/>
            <a:ext cx="2584451" cy="911789"/>
          </a:xfrm>
          <a:prstGeom prst="rect">
            <a:avLst/>
          </a:prstGeom>
        </p:spPr>
      </p:pic>
      <p:pic>
        <p:nvPicPr>
          <p:cNvPr id="39" name="图片 38">
            <a:extLst>
              <a:ext uri="{FF2B5EF4-FFF2-40B4-BE49-F238E27FC236}">
                <a16:creationId xmlns:a16="http://schemas.microsoft.com/office/drawing/2014/main" id="{194CD77C-D07A-5278-4640-B1221BCCEAED}"/>
              </a:ext>
            </a:extLst>
          </p:cNvPr>
          <p:cNvPicPr>
            <a:picLocks noChangeAspect="1"/>
          </p:cNvPicPr>
          <p:nvPr/>
        </p:nvPicPr>
        <p:blipFill>
          <a:blip r:embed="rId12"/>
          <a:stretch>
            <a:fillRect/>
          </a:stretch>
        </p:blipFill>
        <p:spPr>
          <a:xfrm>
            <a:off x="587848" y="5839863"/>
            <a:ext cx="1748366" cy="533400"/>
          </a:xfrm>
          <a:prstGeom prst="rect">
            <a:avLst/>
          </a:prstGeom>
        </p:spPr>
      </p:pic>
      <p:pic>
        <p:nvPicPr>
          <p:cNvPr id="40" name="图片 39">
            <a:extLst>
              <a:ext uri="{FF2B5EF4-FFF2-40B4-BE49-F238E27FC236}">
                <a16:creationId xmlns:a16="http://schemas.microsoft.com/office/drawing/2014/main" id="{702E0A6B-60F3-D46D-EBA8-3CF8607BFEED}"/>
              </a:ext>
            </a:extLst>
          </p:cNvPr>
          <p:cNvPicPr>
            <a:picLocks noChangeAspect="1"/>
          </p:cNvPicPr>
          <p:nvPr/>
        </p:nvPicPr>
        <p:blipFill>
          <a:blip r:embed="rId13"/>
          <a:stretch>
            <a:fillRect/>
          </a:stretch>
        </p:blipFill>
        <p:spPr>
          <a:xfrm>
            <a:off x="2020406" y="5935497"/>
            <a:ext cx="638175" cy="533400"/>
          </a:xfrm>
          <a:prstGeom prst="rect">
            <a:avLst/>
          </a:prstGeom>
        </p:spPr>
      </p:pic>
      <p:pic>
        <p:nvPicPr>
          <p:cNvPr id="41" name="图片 40">
            <a:extLst>
              <a:ext uri="{FF2B5EF4-FFF2-40B4-BE49-F238E27FC236}">
                <a16:creationId xmlns:a16="http://schemas.microsoft.com/office/drawing/2014/main" id="{3A63348E-7EC9-02CF-A13D-D4D8517D5B9B}"/>
              </a:ext>
            </a:extLst>
          </p:cNvPr>
          <p:cNvPicPr>
            <a:picLocks noChangeAspect="1"/>
          </p:cNvPicPr>
          <p:nvPr/>
        </p:nvPicPr>
        <p:blipFill>
          <a:blip r:embed="rId14"/>
          <a:stretch>
            <a:fillRect/>
          </a:stretch>
        </p:blipFill>
        <p:spPr>
          <a:xfrm>
            <a:off x="2544950" y="5972592"/>
            <a:ext cx="2281238" cy="459210"/>
          </a:xfrm>
          <a:prstGeom prst="rect">
            <a:avLst/>
          </a:prstGeom>
        </p:spPr>
      </p:pic>
      <p:pic>
        <p:nvPicPr>
          <p:cNvPr id="42" name="图片 41">
            <a:extLst>
              <a:ext uri="{FF2B5EF4-FFF2-40B4-BE49-F238E27FC236}">
                <a16:creationId xmlns:a16="http://schemas.microsoft.com/office/drawing/2014/main" id="{8EF09227-5495-09E3-2E14-95503D795B4A}"/>
              </a:ext>
            </a:extLst>
          </p:cNvPr>
          <p:cNvPicPr>
            <a:picLocks noChangeAspect="1"/>
          </p:cNvPicPr>
          <p:nvPr/>
        </p:nvPicPr>
        <p:blipFill>
          <a:blip r:embed="rId15"/>
          <a:stretch>
            <a:fillRect/>
          </a:stretch>
        </p:blipFill>
        <p:spPr>
          <a:xfrm>
            <a:off x="4926201" y="5910813"/>
            <a:ext cx="1276349" cy="508924"/>
          </a:xfrm>
          <a:prstGeom prst="rect">
            <a:avLst/>
          </a:prstGeom>
        </p:spPr>
      </p:pic>
      <p:pic>
        <p:nvPicPr>
          <p:cNvPr id="43" name="图片 42">
            <a:extLst>
              <a:ext uri="{FF2B5EF4-FFF2-40B4-BE49-F238E27FC236}">
                <a16:creationId xmlns:a16="http://schemas.microsoft.com/office/drawing/2014/main" id="{115A2310-D334-7C45-29E2-7764154A7045}"/>
              </a:ext>
            </a:extLst>
          </p:cNvPr>
          <p:cNvPicPr>
            <a:picLocks noChangeAspect="1"/>
          </p:cNvPicPr>
          <p:nvPr/>
        </p:nvPicPr>
        <p:blipFill>
          <a:blip r:embed="rId13"/>
          <a:stretch>
            <a:fillRect/>
          </a:stretch>
        </p:blipFill>
        <p:spPr>
          <a:xfrm>
            <a:off x="6131430" y="5935497"/>
            <a:ext cx="638175" cy="533400"/>
          </a:xfrm>
          <a:prstGeom prst="rect">
            <a:avLst/>
          </a:prstGeom>
        </p:spPr>
      </p:pic>
      <p:pic>
        <p:nvPicPr>
          <p:cNvPr id="44" name="图片 43">
            <a:extLst>
              <a:ext uri="{FF2B5EF4-FFF2-40B4-BE49-F238E27FC236}">
                <a16:creationId xmlns:a16="http://schemas.microsoft.com/office/drawing/2014/main" id="{183B914F-D6FD-9E5B-D4C1-73484509B906}"/>
              </a:ext>
            </a:extLst>
          </p:cNvPr>
          <p:cNvPicPr>
            <a:picLocks noChangeAspect="1"/>
          </p:cNvPicPr>
          <p:nvPr/>
        </p:nvPicPr>
        <p:blipFill>
          <a:blip r:embed="rId16"/>
          <a:stretch>
            <a:fillRect/>
          </a:stretch>
        </p:blipFill>
        <p:spPr>
          <a:xfrm>
            <a:off x="6660384" y="5921209"/>
            <a:ext cx="2628900" cy="561975"/>
          </a:xfrm>
          <a:prstGeom prst="rect">
            <a:avLst/>
          </a:prstGeom>
        </p:spPr>
      </p:pic>
      <p:pic>
        <p:nvPicPr>
          <p:cNvPr id="48" name="图片 47">
            <a:extLst>
              <a:ext uri="{FF2B5EF4-FFF2-40B4-BE49-F238E27FC236}">
                <a16:creationId xmlns:a16="http://schemas.microsoft.com/office/drawing/2014/main" id="{D28FB7B3-F2C1-5BC4-DAE2-44A07A0A6803}"/>
              </a:ext>
            </a:extLst>
          </p:cNvPr>
          <p:cNvPicPr>
            <a:picLocks noChangeAspect="1"/>
          </p:cNvPicPr>
          <p:nvPr/>
        </p:nvPicPr>
        <p:blipFill>
          <a:blip r:embed="rId17"/>
          <a:stretch>
            <a:fillRect/>
          </a:stretch>
        </p:blipFill>
        <p:spPr>
          <a:xfrm>
            <a:off x="304800" y="1574761"/>
            <a:ext cx="9677400" cy="904875"/>
          </a:xfrm>
          <a:prstGeom prst="rect">
            <a:avLst/>
          </a:prstGeom>
        </p:spPr>
      </p:pic>
      <p:sp>
        <p:nvSpPr>
          <p:cNvPr id="51" name="object 16">
            <a:extLst>
              <a:ext uri="{FF2B5EF4-FFF2-40B4-BE49-F238E27FC236}">
                <a16:creationId xmlns:a16="http://schemas.microsoft.com/office/drawing/2014/main" id="{E0AF4815-9D4C-E1AC-7C47-68F4C7FFCB24}"/>
              </a:ext>
            </a:extLst>
          </p:cNvPr>
          <p:cNvSpPr txBox="1"/>
          <p:nvPr/>
        </p:nvSpPr>
        <p:spPr>
          <a:xfrm>
            <a:off x="5321299" y="577544"/>
            <a:ext cx="1549400"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1F5F"/>
                </a:solidFill>
                <a:effectLst>
                  <a:reflection blurRad="6350" stA="50000" endA="300" endPos="50000" dist="29997" dir="5400000" sy="-100000" algn="bl" rotWithShape="0"/>
                </a:effectLst>
                <a:latin typeface="Times New Roman" panose="02020603050405020304"/>
                <a:cs typeface="Times New Roman" panose="02020603050405020304"/>
              </a:rPr>
              <a:t>Method</a:t>
            </a:r>
            <a:endParaRPr sz="3600" dirty="0">
              <a:effectLst>
                <a:reflection blurRad="6350" stA="50000" endA="300" endPos="50000" dist="29997" dir="5400000" sy="-100000" algn="bl" rotWithShape="0"/>
              </a:effectLst>
              <a:latin typeface="Times New Roman" panose="02020603050405020304"/>
              <a:cs typeface="Times New Roman" panose="02020603050405020304"/>
            </a:endParaRPr>
          </a:p>
        </p:txBody>
      </p:sp>
      <p:pic>
        <p:nvPicPr>
          <p:cNvPr id="58" name="图片 57">
            <a:extLst>
              <a:ext uri="{FF2B5EF4-FFF2-40B4-BE49-F238E27FC236}">
                <a16:creationId xmlns:a16="http://schemas.microsoft.com/office/drawing/2014/main" id="{744E857F-CEB3-346A-530F-4C99FDCDEEA7}"/>
              </a:ext>
            </a:extLst>
          </p:cNvPr>
          <p:cNvPicPr>
            <a:picLocks noChangeAspect="1"/>
          </p:cNvPicPr>
          <p:nvPr/>
        </p:nvPicPr>
        <p:blipFill>
          <a:blip r:embed="rId18"/>
          <a:stretch>
            <a:fillRect/>
          </a:stretch>
        </p:blipFill>
        <p:spPr>
          <a:xfrm>
            <a:off x="334253" y="2770579"/>
            <a:ext cx="9974092" cy="87507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7148" y="48383"/>
            <a:ext cx="11349990" cy="509905"/>
          </a:xfrm>
          <a:prstGeom prst="rect">
            <a:avLst/>
          </a:prstGeom>
        </p:spPr>
        <p:txBody>
          <a:bodyPr vert="horz" wrap="square" lIns="0" tIns="10160" rIns="0" bIns="0" rtlCol="0">
            <a:spAutoFit/>
          </a:bodyPr>
          <a:lstStyle/>
          <a:p>
            <a:pPr marR="582295" algn="r">
              <a:lnSpc>
                <a:spcPts val="880"/>
              </a:lnSpc>
              <a:spcBef>
                <a:spcPts val="80"/>
              </a:spcBef>
            </a:pPr>
            <a:r>
              <a:rPr sz="1200" b="1" spc="30" dirty="0">
                <a:solidFill>
                  <a:srgbClr val="FFFFFF"/>
                </a:solidFill>
                <a:latin typeface="Arial" panose="020B0604020202020204"/>
                <a:cs typeface="Arial" panose="020B0604020202020204"/>
              </a:rPr>
              <a:t>AT</a:t>
            </a:r>
            <a:r>
              <a:rPr sz="1200" b="1" spc="55" dirty="0">
                <a:solidFill>
                  <a:srgbClr val="FFFFFF"/>
                </a:solidFill>
                <a:latin typeface="Arial" panose="020B0604020202020204"/>
                <a:cs typeface="Arial" panose="020B0604020202020204"/>
              </a:rPr>
              <a:t>AI</a:t>
            </a:r>
            <a:endParaRPr sz="1200">
              <a:latin typeface="Arial" panose="020B0604020202020204"/>
              <a:cs typeface="Arial" panose="020B0604020202020204"/>
            </a:endParaRPr>
          </a:p>
          <a:p>
            <a:pPr>
              <a:lnSpc>
                <a:spcPts val="1180"/>
              </a:lnSpc>
              <a:tabLst>
                <a:tab pos="10379710" algn="l"/>
              </a:tabLst>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20" dirty="0">
                <a:solidFill>
                  <a:srgbClr val="FFFFFF"/>
                </a:solidFill>
                <a:latin typeface="Trebuchet MS" panose="020B0603020202020204"/>
                <a:cs typeface="Trebuchet MS" panose="020B0603020202020204"/>
              </a:rPr>
              <a:t>y</a:t>
            </a:r>
            <a:r>
              <a:rPr sz="1500" dirty="0">
                <a:solidFill>
                  <a:srgbClr val="FFFFFF"/>
                </a:solidFill>
                <a:latin typeface="Trebuchet MS" panose="020B0603020202020204"/>
                <a:cs typeface="Trebuchet MS" panose="020B0603020202020204"/>
              </a:rPr>
              <a:t>	</a:t>
            </a:r>
            <a:r>
              <a:rPr sz="1500" spc="-225" baseline="-28000" dirty="0">
                <a:solidFill>
                  <a:srgbClr val="D9D9D9"/>
                </a:solidFill>
                <a:latin typeface="Trebuchet MS" panose="020B0603020202020204"/>
                <a:cs typeface="Trebuchet MS" panose="020B0603020202020204"/>
              </a:rPr>
              <a:t>A</a:t>
            </a:r>
            <a:r>
              <a:rPr sz="1500" spc="-254" baseline="-28000" dirty="0">
                <a:solidFill>
                  <a:srgbClr val="D9D9D9"/>
                </a:solidFill>
                <a:latin typeface="Trebuchet MS" panose="020B0603020202020204"/>
                <a:cs typeface="Trebuchet MS" panose="020B0603020202020204"/>
              </a:rPr>
              <a:t>d</a:t>
            </a:r>
            <a:r>
              <a:rPr sz="1500" spc="-165" baseline="-28000" dirty="0">
                <a:solidFill>
                  <a:srgbClr val="D9D9D9"/>
                </a:solidFill>
                <a:latin typeface="Trebuchet MS" panose="020B0603020202020204"/>
                <a:cs typeface="Trebuchet MS" panose="020B0603020202020204"/>
              </a:rPr>
              <a:t>v</a:t>
            </a:r>
            <a:r>
              <a:rPr sz="1500" spc="-187" baseline="-28000" dirty="0">
                <a:solidFill>
                  <a:srgbClr val="D9D9D9"/>
                </a:solidFill>
                <a:latin typeface="Trebuchet MS" panose="020B0603020202020204"/>
                <a:cs typeface="Trebuchet MS" panose="020B0603020202020204"/>
              </a:rPr>
              <a:t>a</a:t>
            </a:r>
            <a:r>
              <a:rPr sz="1500" spc="-195" baseline="-28000" dirty="0">
                <a:solidFill>
                  <a:srgbClr val="D9D9D9"/>
                </a:solidFill>
                <a:latin typeface="Trebuchet MS" panose="020B0603020202020204"/>
                <a:cs typeface="Trebuchet MS" panose="020B0603020202020204"/>
              </a:rPr>
              <a:t>n</a:t>
            </a:r>
            <a:r>
              <a:rPr sz="1500" spc="-187" baseline="-28000" dirty="0">
                <a:solidFill>
                  <a:srgbClr val="D9D9D9"/>
                </a:solidFill>
                <a:latin typeface="Trebuchet MS" panose="020B0603020202020204"/>
                <a:cs typeface="Trebuchet MS" panose="020B0603020202020204"/>
              </a:rPr>
              <a:t>c</a:t>
            </a:r>
            <a:r>
              <a:rPr sz="1500" spc="-232" baseline="-28000" dirty="0">
                <a:solidFill>
                  <a:srgbClr val="D9D9D9"/>
                </a:solidFill>
                <a:latin typeface="Trebuchet MS" panose="020B0603020202020204"/>
                <a:cs typeface="Trebuchet MS" panose="020B0603020202020204"/>
              </a:rPr>
              <a:t>e</a:t>
            </a:r>
            <a:r>
              <a:rPr sz="1500" spc="37" baseline="-28000" dirty="0">
                <a:solidFill>
                  <a:srgbClr val="D9D9D9"/>
                </a:solidFill>
                <a:latin typeface="Trebuchet MS" panose="020B0603020202020204"/>
                <a:cs typeface="Trebuchet MS" panose="020B0603020202020204"/>
              </a:rPr>
              <a:t>d</a:t>
            </a:r>
            <a:r>
              <a:rPr sz="1500" spc="-359" baseline="-28000" dirty="0">
                <a:solidFill>
                  <a:srgbClr val="D9D9D9"/>
                </a:solidFill>
                <a:latin typeface="Trebuchet MS" panose="020B0603020202020204"/>
                <a:cs typeface="Trebuchet MS" panose="020B0603020202020204"/>
              </a:rPr>
              <a:t>T</a:t>
            </a:r>
            <a:r>
              <a:rPr sz="1500" spc="-232" baseline="-28000" dirty="0">
                <a:solidFill>
                  <a:srgbClr val="D9D9D9"/>
                </a:solidFill>
                <a:latin typeface="Trebuchet MS" panose="020B0603020202020204"/>
                <a:cs typeface="Trebuchet MS" panose="020B0603020202020204"/>
              </a:rPr>
              <a:t>e</a:t>
            </a:r>
            <a:r>
              <a:rPr sz="1500" spc="-187" baseline="-28000" dirty="0">
                <a:solidFill>
                  <a:srgbClr val="D9D9D9"/>
                </a:solidFill>
                <a:latin typeface="Trebuchet MS" panose="020B0603020202020204"/>
                <a:cs typeface="Trebuchet MS" panose="020B0603020202020204"/>
              </a:rPr>
              <a:t>c</a:t>
            </a:r>
            <a:r>
              <a:rPr sz="1500" spc="-195" baseline="-28000" dirty="0">
                <a:solidFill>
                  <a:srgbClr val="D9D9D9"/>
                </a:solidFill>
                <a:latin typeface="Trebuchet MS" panose="020B0603020202020204"/>
                <a:cs typeface="Trebuchet MS" panose="020B0603020202020204"/>
              </a:rPr>
              <a:t>hn</a:t>
            </a:r>
            <a:r>
              <a:rPr sz="1500" spc="-150" baseline="-28000" dirty="0">
                <a:solidFill>
                  <a:srgbClr val="D9D9D9"/>
                </a:solidFill>
                <a:latin typeface="Trebuchet MS" panose="020B0603020202020204"/>
                <a:cs typeface="Trebuchet MS" panose="020B0603020202020204"/>
              </a:rPr>
              <a:t>i</a:t>
            </a:r>
            <a:r>
              <a:rPr sz="1500" spc="-254" baseline="-28000" dirty="0">
                <a:solidFill>
                  <a:srgbClr val="D9D9D9"/>
                </a:solidFill>
                <a:latin typeface="Trebuchet MS" panose="020B0603020202020204"/>
                <a:cs typeface="Trebuchet MS" panose="020B0603020202020204"/>
              </a:rPr>
              <a:t>q</a:t>
            </a:r>
            <a:r>
              <a:rPr sz="1500" spc="-225" baseline="-28000" dirty="0">
                <a:solidFill>
                  <a:srgbClr val="D9D9D9"/>
                </a:solidFill>
                <a:latin typeface="Trebuchet MS" panose="020B0603020202020204"/>
                <a:cs typeface="Trebuchet MS" panose="020B0603020202020204"/>
              </a:rPr>
              <a:t>u</a:t>
            </a:r>
            <a:r>
              <a:rPr sz="1500" spc="75" baseline="-28000" dirty="0">
                <a:solidFill>
                  <a:srgbClr val="D9D9D9"/>
                </a:solidFill>
                <a:latin typeface="Trebuchet MS" panose="020B0603020202020204"/>
                <a:cs typeface="Trebuchet MS" panose="020B0603020202020204"/>
              </a:rPr>
              <a:t>e</a:t>
            </a:r>
            <a:r>
              <a:rPr sz="1500" spc="-254" baseline="-28000" dirty="0">
                <a:solidFill>
                  <a:srgbClr val="D9D9D9"/>
                </a:solidFill>
                <a:latin typeface="Trebuchet MS" panose="020B0603020202020204"/>
                <a:cs typeface="Trebuchet MS" panose="020B0603020202020204"/>
              </a:rPr>
              <a:t>o</a:t>
            </a:r>
            <a:r>
              <a:rPr sz="1500" spc="-82" baseline="-28000" dirty="0">
                <a:solidFill>
                  <a:srgbClr val="D9D9D9"/>
                </a:solidFill>
                <a:latin typeface="Trebuchet MS" panose="020B0603020202020204"/>
                <a:cs typeface="Trebuchet MS" panose="020B0603020202020204"/>
              </a:rPr>
              <a:t>f</a:t>
            </a:r>
            <a:endParaRPr sz="1500" baseline="-28000">
              <a:latin typeface="Trebuchet MS" panose="020B0603020202020204"/>
              <a:cs typeface="Trebuchet MS" panose="020B0603020202020204"/>
            </a:endParaRPr>
          </a:p>
          <a:p>
            <a:pPr>
              <a:lnSpc>
                <a:spcPts val="1740"/>
              </a:lnSpc>
              <a:tabLst>
                <a:tab pos="10379710" algn="l"/>
              </a:tabLst>
            </a:pPr>
            <a:r>
              <a:rPr sz="2250" spc="-247" baseline="-4000" dirty="0">
                <a:solidFill>
                  <a:srgbClr val="FFFFFF"/>
                </a:solidFill>
                <a:latin typeface="Trebuchet MS" panose="020B0603020202020204"/>
                <a:cs typeface="Trebuchet MS" panose="020B0603020202020204"/>
              </a:rPr>
              <a:t>of</a:t>
            </a:r>
            <a:r>
              <a:rPr sz="2250" spc="-382" baseline="-4000" dirty="0">
                <a:solidFill>
                  <a:srgbClr val="FFFFFF"/>
                </a:solidFill>
                <a:latin typeface="Trebuchet MS" panose="020B0603020202020204"/>
                <a:cs typeface="Trebuchet MS" panose="020B0603020202020204"/>
              </a:rPr>
              <a:t> </a:t>
            </a:r>
            <a:r>
              <a:rPr sz="2250" spc="-292" baseline="-4000" dirty="0">
                <a:solidFill>
                  <a:srgbClr val="FFFFFF"/>
                </a:solidFill>
                <a:latin typeface="Trebuchet MS" panose="020B0603020202020204"/>
                <a:cs typeface="Trebuchet MS" panose="020B0603020202020204"/>
              </a:rPr>
              <a:t>Technology	</a:t>
            </a: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3" name="object 3"/>
          <p:cNvGrpSpPr/>
          <p:nvPr/>
        </p:nvGrpSpPr>
        <p:grpSpPr>
          <a:xfrm>
            <a:off x="0" y="0"/>
            <a:ext cx="12192000" cy="603885"/>
            <a:chOff x="0" y="0"/>
            <a:chExt cx="12192000" cy="603885"/>
          </a:xfrm>
        </p:grpSpPr>
        <p:sp>
          <p:nvSpPr>
            <p:cNvPr id="4" name="object 4"/>
            <p:cNvSpPr/>
            <p:nvPr/>
          </p:nvSpPr>
          <p:spPr>
            <a:xfrm>
              <a:off x="0" y="0"/>
              <a:ext cx="12191999" cy="60350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65403" y="126492"/>
              <a:ext cx="1888236" cy="46481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756136" y="0"/>
              <a:ext cx="374903" cy="504444"/>
            </a:xfrm>
            <a:prstGeom prst="rect">
              <a:avLst/>
            </a:prstGeom>
            <a:blipFill>
              <a:blip r:embed="rId4" cstate="print"/>
              <a:stretch>
                <a:fillRect/>
              </a:stretch>
            </a:blipFill>
          </p:spPr>
          <p:txBody>
            <a:bodyPr wrap="square" lIns="0" tIns="0" rIns="0" bIns="0" rtlCol="0"/>
            <a:lstStyle/>
            <a:p>
              <a:endParaRPr/>
            </a:p>
          </p:txBody>
        </p:sp>
      </p:grpSp>
      <p:grpSp>
        <p:nvGrpSpPr>
          <p:cNvPr id="7" name="object 7"/>
          <p:cNvGrpSpPr/>
          <p:nvPr/>
        </p:nvGrpSpPr>
        <p:grpSpPr>
          <a:xfrm>
            <a:off x="0" y="0"/>
            <a:ext cx="12192000" cy="603885"/>
            <a:chOff x="0" y="0"/>
            <a:chExt cx="12192000" cy="603885"/>
          </a:xfrm>
        </p:grpSpPr>
        <p:sp>
          <p:nvSpPr>
            <p:cNvPr id="8" name="object 8"/>
            <p:cNvSpPr/>
            <p:nvPr/>
          </p:nvSpPr>
          <p:spPr>
            <a:xfrm>
              <a:off x="0" y="0"/>
              <a:ext cx="12191999" cy="603503"/>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565403" y="126492"/>
              <a:ext cx="1888236" cy="464819"/>
            </a:xfrm>
            <a:prstGeom prst="rect">
              <a:avLst/>
            </a:prstGeom>
            <a:blipFill>
              <a:blip r:embed="rId3" cstate="print"/>
              <a:stretch>
                <a:fillRect/>
              </a:stretch>
            </a:blipFill>
          </p:spPr>
          <p:txBody>
            <a:bodyPr wrap="square" lIns="0" tIns="0" rIns="0" bIns="0" rtlCol="0"/>
            <a:lstStyle/>
            <a:p>
              <a:endParaRPr/>
            </a:p>
          </p:txBody>
        </p:sp>
      </p:grpSp>
      <p:sp>
        <p:nvSpPr>
          <p:cNvPr id="10" name="object 10"/>
          <p:cNvSpPr txBox="1">
            <a:spLocks noGrp="1"/>
          </p:cNvSpPr>
          <p:nvPr>
            <p:ph type="ctrTitle"/>
          </p:nvPr>
        </p:nvSpPr>
        <p:spPr>
          <a:prstGeom prst="rect">
            <a:avLst/>
          </a:prstGeom>
        </p:spPr>
        <p:txBody>
          <a:bodyPr vert="horz" wrap="square" lIns="0" tIns="12700" rIns="0" bIns="0" rtlCol="0">
            <a:spAutoFit/>
          </a:bodyPr>
          <a:lstStyle/>
          <a:p>
            <a:pPr marL="12700" marR="5080">
              <a:lnSpc>
                <a:spcPct val="100000"/>
              </a:lnSpc>
              <a:spcBef>
                <a:spcPts val="100"/>
              </a:spcBef>
            </a:pPr>
            <a:r>
              <a:rPr spc="-275" dirty="0"/>
              <a:t>C</a:t>
            </a:r>
            <a:r>
              <a:rPr spc="-204" dirty="0"/>
              <a:t>h</a:t>
            </a:r>
            <a:r>
              <a:rPr spc="-245" dirty="0"/>
              <a:t>o</a:t>
            </a:r>
            <a:r>
              <a:rPr spc="-175" dirty="0"/>
              <a:t>n</a:t>
            </a:r>
            <a:r>
              <a:rPr spc="-180" dirty="0"/>
              <a:t>g</a:t>
            </a:r>
            <a:r>
              <a:rPr spc="-240" dirty="0"/>
              <a:t>q</a:t>
            </a:r>
            <a:r>
              <a:rPr spc="-135" dirty="0"/>
              <a:t>i</a:t>
            </a:r>
            <a:r>
              <a:rPr spc="-180" dirty="0"/>
              <a:t>n</a:t>
            </a:r>
            <a:r>
              <a:rPr spc="114" dirty="0"/>
              <a:t>g</a:t>
            </a:r>
            <a:r>
              <a:rPr spc="-365" dirty="0"/>
              <a:t>U</a:t>
            </a:r>
            <a:r>
              <a:rPr spc="-200" dirty="0"/>
              <a:t>n</a:t>
            </a:r>
            <a:r>
              <a:rPr spc="-135" dirty="0"/>
              <a:t>i</a:t>
            </a:r>
            <a:r>
              <a:rPr spc="-160" dirty="0"/>
              <a:t>v</a:t>
            </a:r>
            <a:r>
              <a:rPr spc="-235" dirty="0"/>
              <a:t>e</a:t>
            </a:r>
            <a:r>
              <a:rPr spc="-120" dirty="0"/>
              <a:t>r</a:t>
            </a:r>
            <a:r>
              <a:rPr spc="-70" dirty="0"/>
              <a:t>s</a:t>
            </a:r>
            <a:r>
              <a:rPr spc="-135" dirty="0"/>
              <a:t>i</a:t>
            </a:r>
            <a:r>
              <a:rPr spc="-204" dirty="0"/>
              <a:t>t</a:t>
            </a:r>
            <a:r>
              <a:rPr spc="-15" dirty="0"/>
              <a:t>y  </a:t>
            </a:r>
            <a:r>
              <a:rPr spc="-165" dirty="0"/>
              <a:t>of</a:t>
            </a:r>
            <a:r>
              <a:rPr spc="-265" dirty="0"/>
              <a:t> </a:t>
            </a:r>
            <a:r>
              <a:rPr spc="-195" dirty="0"/>
              <a:t>Technology</a:t>
            </a:r>
          </a:p>
        </p:txBody>
      </p:sp>
      <p:sp>
        <p:nvSpPr>
          <p:cNvPr id="11" name="object 11"/>
          <p:cNvSpPr/>
          <p:nvPr/>
        </p:nvSpPr>
        <p:spPr>
          <a:xfrm>
            <a:off x="11782043" y="0"/>
            <a:ext cx="339851" cy="504444"/>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11024361" y="46101"/>
            <a:ext cx="995044" cy="495300"/>
          </a:xfrm>
          <a:prstGeom prst="rect">
            <a:avLst/>
          </a:prstGeom>
        </p:spPr>
        <p:txBody>
          <a:bodyPr vert="horz" wrap="square" lIns="0" tIns="12700" rIns="0" bIns="0" rtlCol="0">
            <a:spAutoFit/>
          </a:bodyPr>
          <a:lstStyle/>
          <a:p>
            <a:pPr marL="12700">
              <a:lnSpc>
                <a:spcPts val="1370"/>
              </a:lnSpc>
              <a:spcBef>
                <a:spcPts val="100"/>
              </a:spcBef>
            </a:pPr>
            <a:r>
              <a:rPr sz="1200" b="1" spc="45" dirty="0">
                <a:solidFill>
                  <a:srgbClr val="FFFFFF"/>
                </a:solidFill>
                <a:latin typeface="Arial" panose="020B0604020202020204"/>
                <a:cs typeface="Arial" panose="020B0604020202020204"/>
              </a:rPr>
              <a:t>ATAI</a:t>
            </a:r>
            <a:endParaRPr sz="1200">
              <a:latin typeface="Arial" panose="020B0604020202020204"/>
              <a:cs typeface="Arial" panose="020B0604020202020204"/>
            </a:endParaRPr>
          </a:p>
          <a:p>
            <a:pPr marL="12700">
              <a:lnSpc>
                <a:spcPts val="1130"/>
              </a:lnSpc>
            </a:pPr>
            <a:r>
              <a:rPr sz="1000" spc="-120" dirty="0">
                <a:solidFill>
                  <a:srgbClr val="D9D9D9"/>
                </a:solidFill>
                <a:latin typeface="Trebuchet MS" panose="020B0603020202020204"/>
                <a:cs typeface="Trebuchet MS" panose="020B0603020202020204"/>
              </a:rPr>
              <a:t>AdvancedTechniqueof</a:t>
            </a:r>
            <a:endParaRPr sz="1000">
              <a:latin typeface="Trebuchet MS" panose="020B0603020202020204"/>
              <a:cs typeface="Trebuchet MS" panose="020B0603020202020204"/>
            </a:endParaRPr>
          </a:p>
          <a:p>
            <a:pPr marL="12700">
              <a:lnSpc>
                <a:spcPct val="100000"/>
              </a:lnSpc>
            </a:pP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13" name="object 13"/>
          <p:cNvGrpSpPr/>
          <p:nvPr/>
        </p:nvGrpSpPr>
        <p:grpSpPr>
          <a:xfrm>
            <a:off x="5017008" y="531876"/>
            <a:ext cx="2152650" cy="1040130"/>
            <a:chOff x="5017008" y="531876"/>
            <a:chExt cx="2152650" cy="1040130"/>
          </a:xfrm>
        </p:grpSpPr>
        <p:sp>
          <p:nvSpPr>
            <p:cNvPr id="14" name="object 14"/>
            <p:cNvSpPr/>
            <p:nvPr/>
          </p:nvSpPr>
          <p:spPr>
            <a:xfrm>
              <a:off x="5310825" y="1150592"/>
              <a:ext cx="1561971" cy="154509"/>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5017008" y="531876"/>
              <a:ext cx="2152649" cy="1040129"/>
            </a:xfrm>
            <a:prstGeom prst="rect">
              <a:avLst/>
            </a:prstGeom>
            <a:blipFill>
              <a:blip r:embed="rId7" cstate="print"/>
              <a:stretch>
                <a:fillRect/>
              </a:stretch>
            </a:blipFill>
          </p:spPr>
          <p:txBody>
            <a:bodyPr wrap="square" lIns="0" tIns="0" rIns="0" bIns="0" rtlCol="0"/>
            <a:lstStyle/>
            <a:p>
              <a:endParaRPr/>
            </a:p>
          </p:txBody>
        </p:sp>
      </p:grpSp>
      <p:sp>
        <p:nvSpPr>
          <p:cNvPr id="16" name="object 16"/>
          <p:cNvSpPr txBox="1"/>
          <p:nvPr/>
        </p:nvSpPr>
        <p:spPr>
          <a:xfrm>
            <a:off x="5321046" y="682497"/>
            <a:ext cx="1549400"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1F5F"/>
                </a:solidFill>
                <a:latin typeface="Times New Roman" panose="02020603050405020304"/>
                <a:cs typeface="Times New Roman" panose="02020603050405020304"/>
              </a:rPr>
              <a:t>Method</a:t>
            </a:r>
            <a:endParaRPr sz="3600" dirty="0">
              <a:latin typeface="Times New Roman" panose="02020603050405020304"/>
              <a:cs typeface="Times New Roman" panose="02020603050405020304"/>
            </a:endParaRPr>
          </a:p>
        </p:txBody>
      </p:sp>
      <p:pic>
        <p:nvPicPr>
          <p:cNvPr id="25" name="图片 24">
            <a:extLst>
              <a:ext uri="{FF2B5EF4-FFF2-40B4-BE49-F238E27FC236}">
                <a16:creationId xmlns:a16="http://schemas.microsoft.com/office/drawing/2014/main" id="{63FE362D-32F0-C44C-78D4-D33355EB171D}"/>
              </a:ext>
            </a:extLst>
          </p:cNvPr>
          <p:cNvPicPr>
            <a:picLocks noChangeAspect="1"/>
          </p:cNvPicPr>
          <p:nvPr/>
        </p:nvPicPr>
        <p:blipFill>
          <a:blip r:embed="rId8"/>
          <a:stretch>
            <a:fillRect/>
          </a:stretch>
        </p:blipFill>
        <p:spPr>
          <a:xfrm>
            <a:off x="2385226" y="1288588"/>
            <a:ext cx="7503850" cy="2793404"/>
          </a:xfrm>
          <a:prstGeom prst="rect">
            <a:avLst/>
          </a:prstGeom>
        </p:spPr>
      </p:pic>
      <p:pic>
        <p:nvPicPr>
          <p:cNvPr id="29" name="图片 28">
            <a:extLst>
              <a:ext uri="{FF2B5EF4-FFF2-40B4-BE49-F238E27FC236}">
                <a16:creationId xmlns:a16="http://schemas.microsoft.com/office/drawing/2014/main" id="{B9249109-1EE4-E6FA-CA4F-793DBFA6EB0F}"/>
              </a:ext>
            </a:extLst>
          </p:cNvPr>
          <p:cNvPicPr>
            <a:picLocks noChangeAspect="1"/>
          </p:cNvPicPr>
          <p:nvPr/>
        </p:nvPicPr>
        <p:blipFill>
          <a:blip r:embed="rId9"/>
          <a:stretch>
            <a:fillRect/>
          </a:stretch>
        </p:blipFill>
        <p:spPr>
          <a:xfrm>
            <a:off x="3164653" y="4438290"/>
            <a:ext cx="965422" cy="420648"/>
          </a:xfrm>
          <a:prstGeom prst="rect">
            <a:avLst/>
          </a:prstGeom>
        </p:spPr>
      </p:pic>
      <p:pic>
        <p:nvPicPr>
          <p:cNvPr id="35" name="图片 34">
            <a:extLst>
              <a:ext uri="{FF2B5EF4-FFF2-40B4-BE49-F238E27FC236}">
                <a16:creationId xmlns:a16="http://schemas.microsoft.com/office/drawing/2014/main" id="{FDCDB480-39BE-1F2E-7F06-2D5AA1403BF8}"/>
              </a:ext>
            </a:extLst>
          </p:cNvPr>
          <p:cNvPicPr>
            <a:picLocks noChangeAspect="1"/>
          </p:cNvPicPr>
          <p:nvPr/>
        </p:nvPicPr>
        <p:blipFill>
          <a:blip r:embed="rId10"/>
          <a:stretch>
            <a:fillRect/>
          </a:stretch>
        </p:blipFill>
        <p:spPr>
          <a:xfrm>
            <a:off x="4148570" y="4331057"/>
            <a:ext cx="1270226" cy="635113"/>
          </a:xfrm>
          <a:prstGeom prst="rect">
            <a:avLst/>
          </a:prstGeom>
        </p:spPr>
      </p:pic>
      <p:pic>
        <p:nvPicPr>
          <p:cNvPr id="36" name="图片 35">
            <a:extLst>
              <a:ext uri="{FF2B5EF4-FFF2-40B4-BE49-F238E27FC236}">
                <a16:creationId xmlns:a16="http://schemas.microsoft.com/office/drawing/2014/main" id="{61F01473-74D0-F39E-AF6C-443E2B7B5DCE}"/>
              </a:ext>
            </a:extLst>
          </p:cNvPr>
          <p:cNvPicPr>
            <a:picLocks noChangeAspect="1"/>
          </p:cNvPicPr>
          <p:nvPr/>
        </p:nvPicPr>
        <p:blipFill>
          <a:blip r:embed="rId11"/>
          <a:stretch>
            <a:fillRect/>
          </a:stretch>
        </p:blipFill>
        <p:spPr>
          <a:xfrm>
            <a:off x="5437291" y="4219988"/>
            <a:ext cx="2267565" cy="857250"/>
          </a:xfrm>
          <a:prstGeom prst="rect">
            <a:avLst/>
          </a:prstGeom>
        </p:spPr>
      </p:pic>
      <p:sp>
        <p:nvSpPr>
          <p:cNvPr id="37" name="文本框 36">
            <a:extLst>
              <a:ext uri="{FF2B5EF4-FFF2-40B4-BE49-F238E27FC236}">
                <a16:creationId xmlns:a16="http://schemas.microsoft.com/office/drawing/2014/main" id="{C4AB8BE9-61AA-70F9-0D70-247BB027B933}"/>
              </a:ext>
            </a:extLst>
          </p:cNvPr>
          <p:cNvSpPr txBox="1"/>
          <p:nvPr/>
        </p:nvSpPr>
        <p:spPr>
          <a:xfrm>
            <a:off x="8022570" y="4438290"/>
            <a:ext cx="702945" cy="379730"/>
          </a:xfrm>
          <a:prstGeom prst="rect">
            <a:avLst/>
          </a:prstGeom>
          <a:noFill/>
        </p:spPr>
        <p:txBody>
          <a:bodyPr wrap="square" rtlCol="0">
            <a:noAutofit/>
          </a:bodyPr>
          <a:lstStyle/>
          <a:p>
            <a:r>
              <a:rPr lang="en-US" altLang="zh-CN" sz="2000" dirty="0">
                <a:latin typeface="Times New Roman" panose="02020603050405020304" charset="0"/>
                <a:cs typeface="Times New Roman" panose="02020603050405020304" charset="0"/>
              </a:rPr>
              <a:t>(3)</a:t>
            </a:r>
          </a:p>
        </p:txBody>
      </p:sp>
      <p:pic>
        <p:nvPicPr>
          <p:cNvPr id="38" name="图片 37">
            <a:extLst>
              <a:ext uri="{FF2B5EF4-FFF2-40B4-BE49-F238E27FC236}">
                <a16:creationId xmlns:a16="http://schemas.microsoft.com/office/drawing/2014/main" id="{89F93416-19DD-5F03-44AF-CE2962A54518}"/>
              </a:ext>
            </a:extLst>
          </p:cNvPr>
          <p:cNvPicPr>
            <a:picLocks noChangeAspect="1"/>
          </p:cNvPicPr>
          <p:nvPr/>
        </p:nvPicPr>
        <p:blipFill>
          <a:blip r:embed="rId12"/>
          <a:stretch>
            <a:fillRect/>
          </a:stretch>
        </p:blipFill>
        <p:spPr>
          <a:xfrm>
            <a:off x="3213093" y="5646425"/>
            <a:ext cx="901487" cy="361961"/>
          </a:xfrm>
          <a:prstGeom prst="rect">
            <a:avLst/>
          </a:prstGeom>
        </p:spPr>
      </p:pic>
      <p:pic>
        <p:nvPicPr>
          <p:cNvPr id="40" name="图片 39">
            <a:extLst>
              <a:ext uri="{FF2B5EF4-FFF2-40B4-BE49-F238E27FC236}">
                <a16:creationId xmlns:a16="http://schemas.microsoft.com/office/drawing/2014/main" id="{EF1E80E5-C8EB-E6E9-0290-461D46B25A79}"/>
              </a:ext>
            </a:extLst>
          </p:cNvPr>
          <p:cNvPicPr>
            <a:picLocks noChangeAspect="1"/>
          </p:cNvPicPr>
          <p:nvPr/>
        </p:nvPicPr>
        <p:blipFill>
          <a:blip r:embed="rId10"/>
          <a:stretch>
            <a:fillRect/>
          </a:stretch>
        </p:blipFill>
        <p:spPr>
          <a:xfrm>
            <a:off x="4148183" y="5509848"/>
            <a:ext cx="1270226" cy="635113"/>
          </a:xfrm>
          <a:prstGeom prst="rect">
            <a:avLst/>
          </a:prstGeom>
        </p:spPr>
      </p:pic>
      <p:pic>
        <p:nvPicPr>
          <p:cNvPr id="41" name="图片 40">
            <a:extLst>
              <a:ext uri="{FF2B5EF4-FFF2-40B4-BE49-F238E27FC236}">
                <a16:creationId xmlns:a16="http://schemas.microsoft.com/office/drawing/2014/main" id="{F3EE29DC-56CF-A7BE-A953-8F6592ACEDB6}"/>
              </a:ext>
            </a:extLst>
          </p:cNvPr>
          <p:cNvPicPr>
            <a:picLocks noChangeAspect="1"/>
          </p:cNvPicPr>
          <p:nvPr/>
        </p:nvPicPr>
        <p:blipFill>
          <a:blip r:embed="rId13"/>
          <a:stretch>
            <a:fillRect/>
          </a:stretch>
        </p:blipFill>
        <p:spPr>
          <a:xfrm>
            <a:off x="5458149" y="5398779"/>
            <a:ext cx="2262063" cy="857250"/>
          </a:xfrm>
          <a:prstGeom prst="rect">
            <a:avLst/>
          </a:prstGeom>
        </p:spPr>
      </p:pic>
      <p:sp>
        <p:nvSpPr>
          <p:cNvPr id="42" name="文本框 41">
            <a:extLst>
              <a:ext uri="{FF2B5EF4-FFF2-40B4-BE49-F238E27FC236}">
                <a16:creationId xmlns:a16="http://schemas.microsoft.com/office/drawing/2014/main" id="{E34BB657-2AD9-B115-CA3E-339106273DEB}"/>
              </a:ext>
            </a:extLst>
          </p:cNvPr>
          <p:cNvSpPr txBox="1"/>
          <p:nvPr/>
        </p:nvSpPr>
        <p:spPr>
          <a:xfrm>
            <a:off x="8040677" y="5611459"/>
            <a:ext cx="702945" cy="379730"/>
          </a:xfrm>
          <a:prstGeom prst="rect">
            <a:avLst/>
          </a:prstGeom>
          <a:noFill/>
        </p:spPr>
        <p:txBody>
          <a:bodyPr wrap="square" rtlCol="0">
            <a:noAutofit/>
          </a:bodyPr>
          <a:lstStyle/>
          <a:p>
            <a:r>
              <a:rPr lang="en-US" altLang="zh-CN" sz="2000" dirty="0">
                <a:latin typeface="Times New Roman" panose="02020603050405020304" charset="0"/>
                <a:cs typeface="Times New Roman" panose="02020603050405020304" charset="0"/>
              </a:rPr>
              <a: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51C67-400F-C799-3A2E-4C60EDD30820}"/>
              </a:ext>
            </a:extLst>
          </p:cNvPr>
          <p:cNvSpPr>
            <a:spLocks noGrp="1"/>
          </p:cNvSpPr>
          <p:nvPr>
            <p:ph type="title"/>
          </p:nvPr>
        </p:nvSpPr>
        <p:spPr/>
        <p:txBody>
          <a:bodyPr/>
          <a:lstStyle/>
          <a:p>
            <a:endParaRPr lang="zh-CN" altLang="en-US"/>
          </a:p>
        </p:txBody>
      </p:sp>
      <p:sp>
        <p:nvSpPr>
          <p:cNvPr id="4" name="object 2">
            <a:extLst>
              <a:ext uri="{FF2B5EF4-FFF2-40B4-BE49-F238E27FC236}">
                <a16:creationId xmlns:a16="http://schemas.microsoft.com/office/drawing/2014/main" id="{68829DC7-F65E-AE96-98B8-A5C5F5778764}"/>
              </a:ext>
            </a:extLst>
          </p:cNvPr>
          <p:cNvSpPr txBox="1"/>
          <p:nvPr/>
        </p:nvSpPr>
        <p:spPr>
          <a:xfrm>
            <a:off x="657148" y="48383"/>
            <a:ext cx="11349990" cy="509905"/>
          </a:xfrm>
          <a:prstGeom prst="rect">
            <a:avLst/>
          </a:prstGeom>
        </p:spPr>
        <p:txBody>
          <a:bodyPr vert="horz" wrap="square" lIns="0" tIns="10160" rIns="0" bIns="0" rtlCol="0">
            <a:spAutoFit/>
          </a:bodyPr>
          <a:lstStyle/>
          <a:p>
            <a:pPr marR="582295" algn="r">
              <a:lnSpc>
                <a:spcPts val="880"/>
              </a:lnSpc>
              <a:spcBef>
                <a:spcPts val="80"/>
              </a:spcBef>
            </a:pPr>
            <a:r>
              <a:rPr sz="1200" b="1" spc="30" dirty="0">
                <a:solidFill>
                  <a:srgbClr val="FFFFFF"/>
                </a:solidFill>
                <a:latin typeface="Arial" panose="020B0604020202020204"/>
                <a:cs typeface="Arial" panose="020B0604020202020204"/>
              </a:rPr>
              <a:t>AT</a:t>
            </a:r>
            <a:r>
              <a:rPr sz="1200" b="1" spc="55" dirty="0">
                <a:solidFill>
                  <a:srgbClr val="FFFFFF"/>
                </a:solidFill>
                <a:latin typeface="Arial" panose="020B0604020202020204"/>
                <a:cs typeface="Arial" panose="020B0604020202020204"/>
              </a:rPr>
              <a:t>AI</a:t>
            </a:r>
            <a:endParaRPr sz="1200">
              <a:latin typeface="Arial" panose="020B0604020202020204"/>
              <a:cs typeface="Arial" panose="020B0604020202020204"/>
            </a:endParaRPr>
          </a:p>
          <a:p>
            <a:pPr>
              <a:lnSpc>
                <a:spcPts val="1180"/>
              </a:lnSpc>
              <a:tabLst>
                <a:tab pos="10379710" algn="l"/>
              </a:tabLst>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20" dirty="0">
                <a:solidFill>
                  <a:srgbClr val="FFFFFF"/>
                </a:solidFill>
                <a:latin typeface="Trebuchet MS" panose="020B0603020202020204"/>
                <a:cs typeface="Trebuchet MS" panose="020B0603020202020204"/>
              </a:rPr>
              <a:t>y</a:t>
            </a:r>
            <a:r>
              <a:rPr sz="1500" dirty="0">
                <a:solidFill>
                  <a:srgbClr val="FFFFFF"/>
                </a:solidFill>
                <a:latin typeface="Trebuchet MS" panose="020B0603020202020204"/>
                <a:cs typeface="Trebuchet MS" panose="020B0603020202020204"/>
              </a:rPr>
              <a:t>	</a:t>
            </a:r>
            <a:r>
              <a:rPr sz="1500" spc="-225" baseline="-28000" dirty="0">
                <a:solidFill>
                  <a:srgbClr val="D9D9D9"/>
                </a:solidFill>
                <a:latin typeface="Trebuchet MS" panose="020B0603020202020204"/>
                <a:cs typeface="Trebuchet MS" panose="020B0603020202020204"/>
              </a:rPr>
              <a:t>A</a:t>
            </a:r>
            <a:r>
              <a:rPr sz="1500" spc="-254" baseline="-28000" dirty="0">
                <a:solidFill>
                  <a:srgbClr val="D9D9D9"/>
                </a:solidFill>
                <a:latin typeface="Trebuchet MS" panose="020B0603020202020204"/>
                <a:cs typeface="Trebuchet MS" panose="020B0603020202020204"/>
              </a:rPr>
              <a:t>d</a:t>
            </a:r>
            <a:r>
              <a:rPr sz="1500" spc="-165" baseline="-28000" dirty="0">
                <a:solidFill>
                  <a:srgbClr val="D9D9D9"/>
                </a:solidFill>
                <a:latin typeface="Trebuchet MS" panose="020B0603020202020204"/>
                <a:cs typeface="Trebuchet MS" panose="020B0603020202020204"/>
              </a:rPr>
              <a:t>v</a:t>
            </a:r>
            <a:r>
              <a:rPr sz="1500" spc="-187" baseline="-28000" dirty="0">
                <a:solidFill>
                  <a:srgbClr val="D9D9D9"/>
                </a:solidFill>
                <a:latin typeface="Trebuchet MS" panose="020B0603020202020204"/>
                <a:cs typeface="Trebuchet MS" panose="020B0603020202020204"/>
              </a:rPr>
              <a:t>a</a:t>
            </a:r>
            <a:r>
              <a:rPr sz="1500" spc="-195" baseline="-28000" dirty="0">
                <a:solidFill>
                  <a:srgbClr val="D9D9D9"/>
                </a:solidFill>
                <a:latin typeface="Trebuchet MS" panose="020B0603020202020204"/>
                <a:cs typeface="Trebuchet MS" panose="020B0603020202020204"/>
              </a:rPr>
              <a:t>n</a:t>
            </a:r>
            <a:r>
              <a:rPr sz="1500" spc="-187" baseline="-28000" dirty="0">
                <a:solidFill>
                  <a:srgbClr val="D9D9D9"/>
                </a:solidFill>
                <a:latin typeface="Trebuchet MS" panose="020B0603020202020204"/>
                <a:cs typeface="Trebuchet MS" panose="020B0603020202020204"/>
              </a:rPr>
              <a:t>c</a:t>
            </a:r>
            <a:r>
              <a:rPr sz="1500" spc="-232" baseline="-28000" dirty="0">
                <a:solidFill>
                  <a:srgbClr val="D9D9D9"/>
                </a:solidFill>
                <a:latin typeface="Trebuchet MS" panose="020B0603020202020204"/>
                <a:cs typeface="Trebuchet MS" panose="020B0603020202020204"/>
              </a:rPr>
              <a:t>e</a:t>
            </a:r>
            <a:r>
              <a:rPr sz="1500" spc="37" baseline="-28000" dirty="0">
                <a:solidFill>
                  <a:srgbClr val="D9D9D9"/>
                </a:solidFill>
                <a:latin typeface="Trebuchet MS" panose="020B0603020202020204"/>
                <a:cs typeface="Trebuchet MS" panose="020B0603020202020204"/>
              </a:rPr>
              <a:t>d</a:t>
            </a:r>
            <a:r>
              <a:rPr sz="1500" spc="-359" baseline="-28000" dirty="0">
                <a:solidFill>
                  <a:srgbClr val="D9D9D9"/>
                </a:solidFill>
                <a:latin typeface="Trebuchet MS" panose="020B0603020202020204"/>
                <a:cs typeface="Trebuchet MS" panose="020B0603020202020204"/>
              </a:rPr>
              <a:t>T</a:t>
            </a:r>
            <a:r>
              <a:rPr sz="1500" spc="-232" baseline="-28000" dirty="0">
                <a:solidFill>
                  <a:srgbClr val="D9D9D9"/>
                </a:solidFill>
                <a:latin typeface="Trebuchet MS" panose="020B0603020202020204"/>
                <a:cs typeface="Trebuchet MS" panose="020B0603020202020204"/>
              </a:rPr>
              <a:t>e</a:t>
            </a:r>
            <a:r>
              <a:rPr sz="1500" spc="-187" baseline="-28000" dirty="0">
                <a:solidFill>
                  <a:srgbClr val="D9D9D9"/>
                </a:solidFill>
                <a:latin typeface="Trebuchet MS" panose="020B0603020202020204"/>
                <a:cs typeface="Trebuchet MS" panose="020B0603020202020204"/>
              </a:rPr>
              <a:t>c</a:t>
            </a:r>
            <a:r>
              <a:rPr sz="1500" spc="-195" baseline="-28000" dirty="0">
                <a:solidFill>
                  <a:srgbClr val="D9D9D9"/>
                </a:solidFill>
                <a:latin typeface="Trebuchet MS" panose="020B0603020202020204"/>
                <a:cs typeface="Trebuchet MS" panose="020B0603020202020204"/>
              </a:rPr>
              <a:t>hn</a:t>
            </a:r>
            <a:r>
              <a:rPr sz="1500" spc="-150" baseline="-28000" dirty="0">
                <a:solidFill>
                  <a:srgbClr val="D9D9D9"/>
                </a:solidFill>
                <a:latin typeface="Trebuchet MS" panose="020B0603020202020204"/>
                <a:cs typeface="Trebuchet MS" panose="020B0603020202020204"/>
              </a:rPr>
              <a:t>i</a:t>
            </a:r>
            <a:r>
              <a:rPr sz="1500" spc="-254" baseline="-28000" dirty="0">
                <a:solidFill>
                  <a:srgbClr val="D9D9D9"/>
                </a:solidFill>
                <a:latin typeface="Trebuchet MS" panose="020B0603020202020204"/>
                <a:cs typeface="Trebuchet MS" panose="020B0603020202020204"/>
              </a:rPr>
              <a:t>q</a:t>
            </a:r>
            <a:r>
              <a:rPr sz="1500" spc="-225" baseline="-28000" dirty="0">
                <a:solidFill>
                  <a:srgbClr val="D9D9D9"/>
                </a:solidFill>
                <a:latin typeface="Trebuchet MS" panose="020B0603020202020204"/>
                <a:cs typeface="Trebuchet MS" panose="020B0603020202020204"/>
              </a:rPr>
              <a:t>u</a:t>
            </a:r>
            <a:r>
              <a:rPr sz="1500" spc="75" baseline="-28000" dirty="0">
                <a:solidFill>
                  <a:srgbClr val="D9D9D9"/>
                </a:solidFill>
                <a:latin typeface="Trebuchet MS" panose="020B0603020202020204"/>
                <a:cs typeface="Trebuchet MS" panose="020B0603020202020204"/>
              </a:rPr>
              <a:t>e</a:t>
            </a:r>
            <a:r>
              <a:rPr sz="1500" spc="-254" baseline="-28000" dirty="0">
                <a:solidFill>
                  <a:srgbClr val="D9D9D9"/>
                </a:solidFill>
                <a:latin typeface="Trebuchet MS" panose="020B0603020202020204"/>
                <a:cs typeface="Trebuchet MS" panose="020B0603020202020204"/>
              </a:rPr>
              <a:t>o</a:t>
            </a:r>
            <a:r>
              <a:rPr sz="1500" spc="-82" baseline="-28000" dirty="0">
                <a:solidFill>
                  <a:srgbClr val="D9D9D9"/>
                </a:solidFill>
                <a:latin typeface="Trebuchet MS" panose="020B0603020202020204"/>
                <a:cs typeface="Trebuchet MS" panose="020B0603020202020204"/>
              </a:rPr>
              <a:t>f</a:t>
            </a:r>
            <a:endParaRPr sz="1500" baseline="-28000">
              <a:latin typeface="Trebuchet MS" panose="020B0603020202020204"/>
              <a:cs typeface="Trebuchet MS" panose="020B0603020202020204"/>
            </a:endParaRPr>
          </a:p>
          <a:p>
            <a:pPr>
              <a:lnSpc>
                <a:spcPts val="1740"/>
              </a:lnSpc>
              <a:tabLst>
                <a:tab pos="10379710" algn="l"/>
              </a:tabLst>
            </a:pPr>
            <a:r>
              <a:rPr sz="2250" spc="-247" baseline="-4000" dirty="0">
                <a:solidFill>
                  <a:srgbClr val="FFFFFF"/>
                </a:solidFill>
                <a:latin typeface="Trebuchet MS" panose="020B0603020202020204"/>
                <a:cs typeface="Trebuchet MS" panose="020B0603020202020204"/>
              </a:rPr>
              <a:t>of</a:t>
            </a:r>
            <a:r>
              <a:rPr sz="2250" spc="-382" baseline="-4000" dirty="0">
                <a:solidFill>
                  <a:srgbClr val="FFFFFF"/>
                </a:solidFill>
                <a:latin typeface="Trebuchet MS" panose="020B0603020202020204"/>
                <a:cs typeface="Trebuchet MS" panose="020B0603020202020204"/>
              </a:rPr>
              <a:t> </a:t>
            </a:r>
            <a:r>
              <a:rPr sz="2250" spc="-292" baseline="-4000" dirty="0">
                <a:solidFill>
                  <a:srgbClr val="FFFFFF"/>
                </a:solidFill>
                <a:latin typeface="Trebuchet MS" panose="020B0603020202020204"/>
                <a:cs typeface="Trebuchet MS" panose="020B0603020202020204"/>
              </a:rPr>
              <a:t>Technology	</a:t>
            </a: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5" name="object 3">
            <a:extLst>
              <a:ext uri="{FF2B5EF4-FFF2-40B4-BE49-F238E27FC236}">
                <a16:creationId xmlns:a16="http://schemas.microsoft.com/office/drawing/2014/main" id="{189D90A6-9F2E-5ACE-1F31-A113F69F6B87}"/>
              </a:ext>
            </a:extLst>
          </p:cNvPr>
          <p:cNvGrpSpPr/>
          <p:nvPr/>
        </p:nvGrpSpPr>
        <p:grpSpPr>
          <a:xfrm>
            <a:off x="0" y="0"/>
            <a:ext cx="12192000" cy="603885"/>
            <a:chOff x="0" y="0"/>
            <a:chExt cx="12192000" cy="603885"/>
          </a:xfrm>
        </p:grpSpPr>
        <p:sp>
          <p:nvSpPr>
            <p:cNvPr id="6" name="object 4">
              <a:extLst>
                <a:ext uri="{FF2B5EF4-FFF2-40B4-BE49-F238E27FC236}">
                  <a16:creationId xmlns:a16="http://schemas.microsoft.com/office/drawing/2014/main" id="{65D92657-0402-8DC1-352E-AD71B93D9D14}"/>
                </a:ext>
              </a:extLst>
            </p:cNvPr>
            <p:cNvSpPr/>
            <p:nvPr/>
          </p:nvSpPr>
          <p:spPr>
            <a:xfrm>
              <a:off x="0" y="0"/>
              <a:ext cx="12191999" cy="603503"/>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2E8D245F-AF6E-0BB9-3AB0-E2B93DEC1D9E}"/>
                </a:ext>
              </a:extLst>
            </p:cNvPr>
            <p:cNvSpPr/>
            <p:nvPr/>
          </p:nvSpPr>
          <p:spPr>
            <a:xfrm>
              <a:off x="565403" y="126492"/>
              <a:ext cx="1888236" cy="464819"/>
            </a:xfrm>
            <a:prstGeom prst="rect">
              <a:avLst/>
            </a:prstGeom>
            <a:blipFill>
              <a:blip r:embed="rId3" cstate="print"/>
              <a:stretch>
                <a:fillRect/>
              </a:stretch>
            </a:blipFill>
          </p:spPr>
          <p:txBody>
            <a:bodyPr wrap="square" lIns="0" tIns="0" rIns="0" bIns="0" rtlCol="0"/>
            <a:lstStyle/>
            <a:p>
              <a:endParaRPr/>
            </a:p>
          </p:txBody>
        </p:sp>
        <p:sp>
          <p:nvSpPr>
            <p:cNvPr id="8" name="object 6">
              <a:extLst>
                <a:ext uri="{FF2B5EF4-FFF2-40B4-BE49-F238E27FC236}">
                  <a16:creationId xmlns:a16="http://schemas.microsoft.com/office/drawing/2014/main" id="{1F0EA138-E6F7-8BDE-9D2E-A7C62516D005}"/>
                </a:ext>
              </a:extLst>
            </p:cNvPr>
            <p:cNvSpPr/>
            <p:nvPr/>
          </p:nvSpPr>
          <p:spPr>
            <a:xfrm>
              <a:off x="11756136" y="0"/>
              <a:ext cx="374903" cy="504444"/>
            </a:xfrm>
            <a:prstGeom prst="rect">
              <a:avLst/>
            </a:prstGeom>
            <a:blipFill>
              <a:blip r:embed="rId4" cstate="print"/>
              <a:stretch>
                <a:fillRect/>
              </a:stretch>
            </a:blipFill>
          </p:spPr>
          <p:txBody>
            <a:bodyPr wrap="square" lIns="0" tIns="0" rIns="0" bIns="0" rtlCol="0"/>
            <a:lstStyle/>
            <a:p>
              <a:endParaRPr/>
            </a:p>
          </p:txBody>
        </p:sp>
      </p:grpSp>
      <p:grpSp>
        <p:nvGrpSpPr>
          <p:cNvPr id="9" name="object 7">
            <a:extLst>
              <a:ext uri="{FF2B5EF4-FFF2-40B4-BE49-F238E27FC236}">
                <a16:creationId xmlns:a16="http://schemas.microsoft.com/office/drawing/2014/main" id="{C704D274-BB91-5AB6-911F-5BD6729EEDD5}"/>
              </a:ext>
            </a:extLst>
          </p:cNvPr>
          <p:cNvGrpSpPr/>
          <p:nvPr/>
        </p:nvGrpSpPr>
        <p:grpSpPr>
          <a:xfrm>
            <a:off x="0" y="0"/>
            <a:ext cx="12192000" cy="603885"/>
            <a:chOff x="0" y="0"/>
            <a:chExt cx="12192000" cy="603885"/>
          </a:xfrm>
        </p:grpSpPr>
        <p:sp>
          <p:nvSpPr>
            <p:cNvPr id="10" name="object 8">
              <a:extLst>
                <a:ext uri="{FF2B5EF4-FFF2-40B4-BE49-F238E27FC236}">
                  <a16:creationId xmlns:a16="http://schemas.microsoft.com/office/drawing/2014/main" id="{19E0A748-4142-6356-C42E-3DB1B938B307}"/>
                </a:ext>
              </a:extLst>
            </p:cNvPr>
            <p:cNvSpPr/>
            <p:nvPr/>
          </p:nvSpPr>
          <p:spPr>
            <a:xfrm>
              <a:off x="0" y="0"/>
              <a:ext cx="12191999" cy="603503"/>
            </a:xfrm>
            <a:prstGeom prst="rect">
              <a:avLst/>
            </a:prstGeom>
            <a:blipFill>
              <a:blip r:embed="rId5" cstate="print"/>
              <a:stretch>
                <a:fillRect/>
              </a:stretch>
            </a:blipFill>
          </p:spPr>
          <p:txBody>
            <a:bodyPr wrap="square" lIns="0" tIns="0" rIns="0" bIns="0" rtlCol="0"/>
            <a:lstStyle/>
            <a:p>
              <a:endParaRPr/>
            </a:p>
          </p:txBody>
        </p:sp>
        <p:sp>
          <p:nvSpPr>
            <p:cNvPr id="11" name="object 9">
              <a:extLst>
                <a:ext uri="{FF2B5EF4-FFF2-40B4-BE49-F238E27FC236}">
                  <a16:creationId xmlns:a16="http://schemas.microsoft.com/office/drawing/2014/main" id="{1208C780-6BB0-C7FF-D207-9003BBDE031F}"/>
                </a:ext>
              </a:extLst>
            </p:cNvPr>
            <p:cNvSpPr/>
            <p:nvPr/>
          </p:nvSpPr>
          <p:spPr>
            <a:xfrm>
              <a:off x="565403" y="126492"/>
              <a:ext cx="1888236" cy="464819"/>
            </a:xfrm>
            <a:prstGeom prst="rect">
              <a:avLst/>
            </a:prstGeom>
            <a:blipFill>
              <a:blip r:embed="rId3" cstate="print"/>
              <a:stretch>
                <a:fillRect/>
              </a:stretch>
            </a:blipFill>
          </p:spPr>
          <p:txBody>
            <a:bodyPr wrap="square" lIns="0" tIns="0" rIns="0" bIns="0" rtlCol="0"/>
            <a:lstStyle/>
            <a:p>
              <a:endParaRPr/>
            </a:p>
          </p:txBody>
        </p:sp>
      </p:grpSp>
      <p:sp>
        <p:nvSpPr>
          <p:cNvPr id="12" name="object 10">
            <a:extLst>
              <a:ext uri="{FF2B5EF4-FFF2-40B4-BE49-F238E27FC236}">
                <a16:creationId xmlns:a16="http://schemas.microsoft.com/office/drawing/2014/main" id="{AB390E81-0E65-1178-8AFF-59131D1E9E78}"/>
              </a:ext>
            </a:extLst>
          </p:cNvPr>
          <p:cNvSpPr txBox="1">
            <a:spLocks/>
          </p:cNvSpPr>
          <p:nvPr/>
        </p:nvSpPr>
        <p:spPr>
          <a:xfrm>
            <a:off x="644448" y="86614"/>
            <a:ext cx="1370330" cy="482600"/>
          </a:xfrm>
          <a:prstGeom prst="rect">
            <a:avLst/>
          </a:prstGeom>
        </p:spPr>
        <p:txBody>
          <a:bodyPr vert="horz" wrap="square" lIns="0" tIns="12700" rIns="0" bIns="0" rtlCol="0">
            <a:spAutoFit/>
          </a:bodyPr>
          <a:lstStyle>
            <a:lvl1pPr>
              <a:defRPr sz="1500" b="0" i="0">
                <a:solidFill>
                  <a:schemeClr val="bg1"/>
                </a:solidFill>
                <a:latin typeface="Trebuchet MS" panose="020B0603020202020204"/>
                <a:ea typeface="+mj-ea"/>
                <a:cs typeface="Trebuchet MS" panose="020B0603020202020204"/>
              </a:defRPr>
            </a:lvl1pPr>
          </a:lstStyle>
          <a:p>
            <a:pPr marL="12700" marR="5080">
              <a:spcBef>
                <a:spcPts val="100"/>
              </a:spcBef>
            </a:pPr>
            <a:r>
              <a:rPr lang="en-US" kern="0" spc="-275"/>
              <a:t>C</a:t>
            </a:r>
            <a:r>
              <a:rPr lang="en-US" kern="0" spc="-204"/>
              <a:t>h</a:t>
            </a:r>
            <a:r>
              <a:rPr lang="en-US" kern="0" spc="-245"/>
              <a:t>o</a:t>
            </a:r>
            <a:r>
              <a:rPr lang="en-US" kern="0" spc="-175"/>
              <a:t>n</a:t>
            </a:r>
            <a:r>
              <a:rPr lang="en-US" kern="0" spc="-180"/>
              <a:t>g</a:t>
            </a:r>
            <a:r>
              <a:rPr lang="en-US" kern="0" spc="-240"/>
              <a:t>q</a:t>
            </a:r>
            <a:r>
              <a:rPr lang="en-US" kern="0" spc="-135"/>
              <a:t>i</a:t>
            </a:r>
            <a:r>
              <a:rPr lang="en-US" kern="0" spc="-180"/>
              <a:t>n</a:t>
            </a:r>
            <a:r>
              <a:rPr lang="en-US" kern="0" spc="114"/>
              <a:t>g</a:t>
            </a:r>
            <a:r>
              <a:rPr lang="en-US" kern="0" spc="-365"/>
              <a:t>U</a:t>
            </a:r>
            <a:r>
              <a:rPr lang="en-US" kern="0" spc="-200"/>
              <a:t>n</a:t>
            </a:r>
            <a:r>
              <a:rPr lang="en-US" kern="0" spc="-135"/>
              <a:t>i</a:t>
            </a:r>
            <a:r>
              <a:rPr lang="en-US" kern="0" spc="-160"/>
              <a:t>v</a:t>
            </a:r>
            <a:r>
              <a:rPr lang="en-US" kern="0" spc="-235"/>
              <a:t>e</a:t>
            </a:r>
            <a:r>
              <a:rPr lang="en-US" kern="0" spc="-120"/>
              <a:t>r</a:t>
            </a:r>
            <a:r>
              <a:rPr lang="en-US" kern="0" spc="-70"/>
              <a:t>s</a:t>
            </a:r>
            <a:r>
              <a:rPr lang="en-US" kern="0" spc="-135"/>
              <a:t>i</a:t>
            </a:r>
            <a:r>
              <a:rPr lang="en-US" kern="0" spc="-204"/>
              <a:t>t</a:t>
            </a:r>
            <a:r>
              <a:rPr lang="en-US" kern="0" spc="-15"/>
              <a:t>y  </a:t>
            </a:r>
            <a:r>
              <a:rPr lang="en-US" kern="0" spc="-165"/>
              <a:t>of</a:t>
            </a:r>
            <a:r>
              <a:rPr lang="en-US" kern="0" spc="-265"/>
              <a:t> </a:t>
            </a:r>
            <a:r>
              <a:rPr lang="en-US" kern="0" spc="-195"/>
              <a:t>Technology</a:t>
            </a:r>
            <a:endParaRPr lang="en-US" kern="0" spc="-195" dirty="0"/>
          </a:p>
        </p:txBody>
      </p:sp>
      <p:sp>
        <p:nvSpPr>
          <p:cNvPr id="13" name="object 11">
            <a:extLst>
              <a:ext uri="{FF2B5EF4-FFF2-40B4-BE49-F238E27FC236}">
                <a16:creationId xmlns:a16="http://schemas.microsoft.com/office/drawing/2014/main" id="{EBDD9C95-B2CE-AA57-B5CF-6E79677C447C}"/>
              </a:ext>
            </a:extLst>
          </p:cNvPr>
          <p:cNvSpPr/>
          <p:nvPr/>
        </p:nvSpPr>
        <p:spPr>
          <a:xfrm>
            <a:off x="11782043" y="0"/>
            <a:ext cx="339851" cy="504444"/>
          </a:xfrm>
          <a:prstGeom prst="rect">
            <a:avLst/>
          </a:prstGeom>
          <a:blipFill>
            <a:blip r:embed="rId4" cstate="print"/>
            <a:stretch>
              <a:fillRect/>
            </a:stretch>
          </a:blipFill>
        </p:spPr>
        <p:txBody>
          <a:bodyPr wrap="square" lIns="0" tIns="0" rIns="0" bIns="0" rtlCol="0"/>
          <a:lstStyle/>
          <a:p>
            <a:endParaRPr/>
          </a:p>
        </p:txBody>
      </p:sp>
      <p:sp>
        <p:nvSpPr>
          <p:cNvPr id="14" name="object 12">
            <a:extLst>
              <a:ext uri="{FF2B5EF4-FFF2-40B4-BE49-F238E27FC236}">
                <a16:creationId xmlns:a16="http://schemas.microsoft.com/office/drawing/2014/main" id="{4D237A36-E9A4-D3BB-12BE-EA605CAD48C8}"/>
              </a:ext>
            </a:extLst>
          </p:cNvPr>
          <p:cNvSpPr txBox="1"/>
          <p:nvPr/>
        </p:nvSpPr>
        <p:spPr>
          <a:xfrm>
            <a:off x="11024361" y="46101"/>
            <a:ext cx="995044" cy="495300"/>
          </a:xfrm>
          <a:prstGeom prst="rect">
            <a:avLst/>
          </a:prstGeom>
        </p:spPr>
        <p:txBody>
          <a:bodyPr vert="horz" wrap="square" lIns="0" tIns="12700" rIns="0" bIns="0" rtlCol="0">
            <a:spAutoFit/>
          </a:bodyPr>
          <a:lstStyle/>
          <a:p>
            <a:pPr marL="12700">
              <a:lnSpc>
                <a:spcPts val="1370"/>
              </a:lnSpc>
              <a:spcBef>
                <a:spcPts val="100"/>
              </a:spcBef>
            </a:pPr>
            <a:r>
              <a:rPr sz="1200" b="1" spc="45" dirty="0">
                <a:solidFill>
                  <a:srgbClr val="FFFFFF"/>
                </a:solidFill>
                <a:latin typeface="Arial" panose="020B0604020202020204"/>
                <a:cs typeface="Arial" panose="020B0604020202020204"/>
              </a:rPr>
              <a:t>ATAI</a:t>
            </a:r>
            <a:endParaRPr sz="1200">
              <a:latin typeface="Arial" panose="020B0604020202020204"/>
              <a:cs typeface="Arial" panose="020B0604020202020204"/>
            </a:endParaRPr>
          </a:p>
          <a:p>
            <a:pPr marL="12700">
              <a:lnSpc>
                <a:spcPts val="1130"/>
              </a:lnSpc>
            </a:pPr>
            <a:r>
              <a:rPr sz="1000" spc="-120" dirty="0">
                <a:solidFill>
                  <a:srgbClr val="D9D9D9"/>
                </a:solidFill>
                <a:latin typeface="Trebuchet MS" panose="020B0603020202020204"/>
                <a:cs typeface="Trebuchet MS" panose="020B0603020202020204"/>
              </a:rPr>
              <a:t>AdvancedTechniqueof</a:t>
            </a:r>
            <a:endParaRPr sz="1000">
              <a:latin typeface="Trebuchet MS" panose="020B0603020202020204"/>
              <a:cs typeface="Trebuchet MS" panose="020B0603020202020204"/>
            </a:endParaRPr>
          </a:p>
          <a:p>
            <a:pPr marL="12700">
              <a:lnSpc>
                <a:spcPct val="100000"/>
              </a:lnSpc>
            </a:pP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15" name="object 13">
            <a:extLst>
              <a:ext uri="{FF2B5EF4-FFF2-40B4-BE49-F238E27FC236}">
                <a16:creationId xmlns:a16="http://schemas.microsoft.com/office/drawing/2014/main" id="{38759DC0-88AB-AACB-9F7F-20FA12A103CA}"/>
              </a:ext>
            </a:extLst>
          </p:cNvPr>
          <p:cNvGrpSpPr/>
          <p:nvPr/>
        </p:nvGrpSpPr>
        <p:grpSpPr>
          <a:xfrm>
            <a:off x="5017008" y="531876"/>
            <a:ext cx="2152650" cy="1040130"/>
            <a:chOff x="5017008" y="531876"/>
            <a:chExt cx="2152650" cy="1040130"/>
          </a:xfrm>
        </p:grpSpPr>
        <p:sp>
          <p:nvSpPr>
            <p:cNvPr id="16" name="object 14">
              <a:extLst>
                <a:ext uri="{FF2B5EF4-FFF2-40B4-BE49-F238E27FC236}">
                  <a16:creationId xmlns:a16="http://schemas.microsoft.com/office/drawing/2014/main" id="{01B6CC79-4C67-6352-2613-5139475E2BE4}"/>
                </a:ext>
              </a:extLst>
            </p:cNvPr>
            <p:cNvSpPr/>
            <p:nvPr/>
          </p:nvSpPr>
          <p:spPr>
            <a:xfrm>
              <a:off x="5310825" y="1150592"/>
              <a:ext cx="1561971" cy="154509"/>
            </a:xfrm>
            <a:prstGeom prst="rect">
              <a:avLst/>
            </a:prstGeom>
            <a:blipFill>
              <a:blip r:embed="rId6" cstate="print"/>
              <a:stretch>
                <a:fillRect/>
              </a:stretch>
            </a:blipFill>
          </p:spPr>
          <p:txBody>
            <a:bodyPr wrap="square" lIns="0" tIns="0" rIns="0" bIns="0" rtlCol="0"/>
            <a:lstStyle/>
            <a:p>
              <a:endParaRPr/>
            </a:p>
          </p:txBody>
        </p:sp>
        <p:sp>
          <p:nvSpPr>
            <p:cNvPr id="17" name="object 15">
              <a:extLst>
                <a:ext uri="{FF2B5EF4-FFF2-40B4-BE49-F238E27FC236}">
                  <a16:creationId xmlns:a16="http://schemas.microsoft.com/office/drawing/2014/main" id="{DCF1DBAF-A208-6C4C-BF11-62EBF08372E4}"/>
                </a:ext>
              </a:extLst>
            </p:cNvPr>
            <p:cNvSpPr/>
            <p:nvPr/>
          </p:nvSpPr>
          <p:spPr>
            <a:xfrm>
              <a:off x="5017008" y="531876"/>
              <a:ext cx="2152649" cy="1040129"/>
            </a:xfrm>
            <a:prstGeom prst="rect">
              <a:avLst/>
            </a:prstGeom>
            <a:blipFill>
              <a:blip r:embed="rId7" cstate="print"/>
              <a:stretch>
                <a:fillRect/>
              </a:stretch>
            </a:blipFill>
          </p:spPr>
          <p:txBody>
            <a:bodyPr wrap="square" lIns="0" tIns="0" rIns="0" bIns="0" rtlCol="0"/>
            <a:lstStyle/>
            <a:p>
              <a:endParaRPr/>
            </a:p>
          </p:txBody>
        </p:sp>
      </p:grpSp>
      <p:sp>
        <p:nvSpPr>
          <p:cNvPr id="18" name="object 16">
            <a:extLst>
              <a:ext uri="{FF2B5EF4-FFF2-40B4-BE49-F238E27FC236}">
                <a16:creationId xmlns:a16="http://schemas.microsoft.com/office/drawing/2014/main" id="{24974C6C-3C56-F479-792E-1DEFF0FF0B71}"/>
              </a:ext>
            </a:extLst>
          </p:cNvPr>
          <p:cNvSpPr txBox="1"/>
          <p:nvPr/>
        </p:nvSpPr>
        <p:spPr>
          <a:xfrm>
            <a:off x="5321046" y="682497"/>
            <a:ext cx="1549400"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1F5F"/>
                </a:solidFill>
                <a:latin typeface="Times New Roman" panose="02020603050405020304"/>
                <a:cs typeface="Times New Roman" panose="02020603050405020304"/>
              </a:rPr>
              <a:t>Method</a:t>
            </a:r>
            <a:endParaRPr sz="3600" dirty="0">
              <a:latin typeface="Times New Roman" panose="02020603050405020304"/>
              <a:cs typeface="Times New Roman" panose="02020603050405020304"/>
            </a:endParaRPr>
          </a:p>
        </p:txBody>
      </p:sp>
      <p:pic>
        <p:nvPicPr>
          <p:cNvPr id="28" name="图片 27">
            <a:extLst>
              <a:ext uri="{FF2B5EF4-FFF2-40B4-BE49-F238E27FC236}">
                <a16:creationId xmlns:a16="http://schemas.microsoft.com/office/drawing/2014/main" id="{7246BEAE-9453-0BDC-A314-AB0D4FEB5F60}"/>
              </a:ext>
            </a:extLst>
          </p:cNvPr>
          <p:cNvPicPr>
            <a:picLocks noChangeAspect="1"/>
          </p:cNvPicPr>
          <p:nvPr/>
        </p:nvPicPr>
        <p:blipFill>
          <a:blip r:embed="rId8"/>
          <a:stretch>
            <a:fillRect/>
          </a:stretch>
        </p:blipFill>
        <p:spPr>
          <a:xfrm>
            <a:off x="5318162" y="2430811"/>
            <a:ext cx="1213168" cy="408516"/>
          </a:xfrm>
          <a:prstGeom prst="rect">
            <a:avLst/>
          </a:prstGeom>
        </p:spPr>
      </p:pic>
      <p:pic>
        <p:nvPicPr>
          <p:cNvPr id="29" name="图片 28">
            <a:extLst>
              <a:ext uri="{FF2B5EF4-FFF2-40B4-BE49-F238E27FC236}">
                <a16:creationId xmlns:a16="http://schemas.microsoft.com/office/drawing/2014/main" id="{7C2AEB28-164B-A587-2DDC-048C402B8858}"/>
              </a:ext>
            </a:extLst>
          </p:cNvPr>
          <p:cNvPicPr>
            <a:picLocks noChangeAspect="1"/>
          </p:cNvPicPr>
          <p:nvPr/>
        </p:nvPicPr>
        <p:blipFill>
          <a:blip r:embed="rId9"/>
          <a:stretch>
            <a:fillRect/>
          </a:stretch>
        </p:blipFill>
        <p:spPr>
          <a:xfrm>
            <a:off x="6626516" y="2430811"/>
            <a:ext cx="1489002" cy="457080"/>
          </a:xfrm>
          <a:prstGeom prst="rect">
            <a:avLst/>
          </a:prstGeom>
        </p:spPr>
      </p:pic>
      <p:pic>
        <p:nvPicPr>
          <p:cNvPr id="30" name="图片 29">
            <a:extLst>
              <a:ext uri="{FF2B5EF4-FFF2-40B4-BE49-F238E27FC236}">
                <a16:creationId xmlns:a16="http://schemas.microsoft.com/office/drawing/2014/main" id="{A2D15571-D325-1DA3-D389-C1B3422B0D3A}"/>
              </a:ext>
            </a:extLst>
          </p:cNvPr>
          <p:cNvPicPr>
            <a:picLocks noChangeAspect="1"/>
          </p:cNvPicPr>
          <p:nvPr/>
        </p:nvPicPr>
        <p:blipFill>
          <a:blip r:embed="rId10"/>
          <a:stretch>
            <a:fillRect/>
          </a:stretch>
        </p:blipFill>
        <p:spPr>
          <a:xfrm>
            <a:off x="8130152" y="2203407"/>
            <a:ext cx="3357367" cy="863323"/>
          </a:xfrm>
          <a:prstGeom prst="rect">
            <a:avLst/>
          </a:prstGeom>
        </p:spPr>
      </p:pic>
      <p:sp>
        <p:nvSpPr>
          <p:cNvPr id="31" name="文本框 30">
            <a:extLst>
              <a:ext uri="{FF2B5EF4-FFF2-40B4-BE49-F238E27FC236}">
                <a16:creationId xmlns:a16="http://schemas.microsoft.com/office/drawing/2014/main" id="{EEC78DA6-DBDC-E5F5-D2CB-C770316C71A2}"/>
              </a:ext>
            </a:extLst>
          </p:cNvPr>
          <p:cNvSpPr txBox="1"/>
          <p:nvPr/>
        </p:nvSpPr>
        <p:spPr>
          <a:xfrm>
            <a:off x="11665048" y="2430811"/>
            <a:ext cx="702945" cy="379730"/>
          </a:xfrm>
          <a:prstGeom prst="rect">
            <a:avLst/>
          </a:prstGeom>
          <a:noFill/>
        </p:spPr>
        <p:txBody>
          <a:bodyPr wrap="square" rtlCol="0">
            <a:noAutofit/>
          </a:bodyPr>
          <a:lstStyle/>
          <a:p>
            <a:r>
              <a:rPr lang="en-US" altLang="zh-CN" sz="2000" dirty="0">
                <a:latin typeface="Times New Roman" panose="02020603050405020304" charset="0"/>
                <a:cs typeface="Times New Roman" panose="02020603050405020304" charset="0"/>
              </a:rPr>
              <a:t>(5)</a:t>
            </a:r>
          </a:p>
        </p:txBody>
      </p:sp>
      <p:pic>
        <p:nvPicPr>
          <p:cNvPr id="34" name="图片 33">
            <a:extLst>
              <a:ext uri="{FF2B5EF4-FFF2-40B4-BE49-F238E27FC236}">
                <a16:creationId xmlns:a16="http://schemas.microsoft.com/office/drawing/2014/main" id="{65017838-4B7E-BA52-7A69-FD3046DAD750}"/>
              </a:ext>
            </a:extLst>
          </p:cNvPr>
          <p:cNvPicPr>
            <a:picLocks noChangeAspect="1"/>
          </p:cNvPicPr>
          <p:nvPr/>
        </p:nvPicPr>
        <p:blipFill>
          <a:blip r:embed="rId11"/>
          <a:stretch>
            <a:fillRect/>
          </a:stretch>
        </p:blipFill>
        <p:spPr>
          <a:xfrm>
            <a:off x="572193" y="2302773"/>
            <a:ext cx="4619449" cy="3286125"/>
          </a:xfrm>
          <a:prstGeom prst="rect">
            <a:avLst/>
          </a:prstGeom>
        </p:spPr>
      </p:pic>
      <p:pic>
        <p:nvPicPr>
          <p:cNvPr id="3" name="图片 2">
            <a:extLst>
              <a:ext uri="{FF2B5EF4-FFF2-40B4-BE49-F238E27FC236}">
                <a16:creationId xmlns:a16="http://schemas.microsoft.com/office/drawing/2014/main" id="{A2A7A2EB-FECC-1E57-A816-7F1B32026732}"/>
              </a:ext>
            </a:extLst>
          </p:cNvPr>
          <p:cNvPicPr>
            <a:picLocks noChangeAspect="1"/>
          </p:cNvPicPr>
          <p:nvPr/>
        </p:nvPicPr>
        <p:blipFill>
          <a:blip r:embed="rId12"/>
          <a:stretch>
            <a:fillRect/>
          </a:stretch>
        </p:blipFill>
        <p:spPr>
          <a:xfrm>
            <a:off x="5315352" y="4127047"/>
            <a:ext cx="5638800" cy="566273"/>
          </a:xfrm>
          <a:prstGeom prst="rect">
            <a:avLst/>
          </a:prstGeom>
        </p:spPr>
      </p:pic>
      <p:sp>
        <p:nvSpPr>
          <p:cNvPr id="19" name="文本框 18">
            <a:extLst>
              <a:ext uri="{FF2B5EF4-FFF2-40B4-BE49-F238E27FC236}">
                <a16:creationId xmlns:a16="http://schemas.microsoft.com/office/drawing/2014/main" id="{1E065B03-EAE7-0592-AF45-686B5C531CC4}"/>
              </a:ext>
            </a:extLst>
          </p:cNvPr>
          <p:cNvSpPr txBox="1"/>
          <p:nvPr/>
        </p:nvSpPr>
        <p:spPr>
          <a:xfrm>
            <a:off x="11640358" y="4089582"/>
            <a:ext cx="702945" cy="379730"/>
          </a:xfrm>
          <a:prstGeom prst="rect">
            <a:avLst/>
          </a:prstGeom>
          <a:noFill/>
        </p:spPr>
        <p:txBody>
          <a:bodyPr wrap="square" rtlCol="0">
            <a:noAutofit/>
          </a:bodyPr>
          <a:lstStyle/>
          <a:p>
            <a:r>
              <a:rPr lang="en-US" altLang="zh-CN" sz="2000" dirty="0">
                <a:latin typeface="Times New Roman" panose="02020603050405020304" charset="0"/>
                <a:cs typeface="Times New Roman" panose="02020603050405020304" charset="0"/>
              </a:rPr>
              <a:t>(6)</a:t>
            </a:r>
          </a:p>
        </p:txBody>
      </p:sp>
    </p:spTree>
    <p:extLst>
      <p:ext uri="{BB962C8B-B14F-4D97-AF65-F5344CB8AC3E}">
        <p14:creationId xmlns:p14="http://schemas.microsoft.com/office/powerpoint/2010/main" val="437339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7148" y="48383"/>
            <a:ext cx="11349990" cy="509905"/>
          </a:xfrm>
          <a:prstGeom prst="rect">
            <a:avLst/>
          </a:prstGeom>
        </p:spPr>
        <p:txBody>
          <a:bodyPr vert="horz" wrap="square" lIns="0" tIns="10160" rIns="0" bIns="0" rtlCol="0">
            <a:spAutoFit/>
          </a:bodyPr>
          <a:lstStyle/>
          <a:p>
            <a:pPr marR="582295" algn="r">
              <a:lnSpc>
                <a:spcPts val="880"/>
              </a:lnSpc>
              <a:spcBef>
                <a:spcPts val="80"/>
              </a:spcBef>
            </a:pPr>
            <a:r>
              <a:rPr sz="1200" b="1" spc="30" dirty="0">
                <a:solidFill>
                  <a:srgbClr val="FFFFFF"/>
                </a:solidFill>
                <a:latin typeface="Arial" panose="020B0604020202020204"/>
                <a:cs typeface="Arial" panose="020B0604020202020204"/>
              </a:rPr>
              <a:t>AT</a:t>
            </a:r>
            <a:r>
              <a:rPr sz="1200" b="1" spc="55" dirty="0">
                <a:solidFill>
                  <a:srgbClr val="FFFFFF"/>
                </a:solidFill>
                <a:latin typeface="Arial" panose="020B0604020202020204"/>
                <a:cs typeface="Arial" panose="020B0604020202020204"/>
              </a:rPr>
              <a:t>AI</a:t>
            </a:r>
            <a:endParaRPr sz="1200">
              <a:latin typeface="Arial" panose="020B0604020202020204"/>
              <a:cs typeface="Arial" panose="020B0604020202020204"/>
            </a:endParaRPr>
          </a:p>
          <a:p>
            <a:pPr>
              <a:lnSpc>
                <a:spcPts val="1180"/>
              </a:lnSpc>
              <a:tabLst>
                <a:tab pos="10379710" algn="l"/>
              </a:tabLst>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20" dirty="0">
                <a:solidFill>
                  <a:srgbClr val="FFFFFF"/>
                </a:solidFill>
                <a:latin typeface="Trebuchet MS" panose="020B0603020202020204"/>
                <a:cs typeface="Trebuchet MS" panose="020B0603020202020204"/>
              </a:rPr>
              <a:t>y</a:t>
            </a:r>
            <a:r>
              <a:rPr sz="1500" dirty="0">
                <a:solidFill>
                  <a:srgbClr val="FFFFFF"/>
                </a:solidFill>
                <a:latin typeface="Trebuchet MS" panose="020B0603020202020204"/>
                <a:cs typeface="Trebuchet MS" panose="020B0603020202020204"/>
              </a:rPr>
              <a:t>	</a:t>
            </a:r>
            <a:r>
              <a:rPr sz="1500" spc="-225" baseline="-28000" dirty="0">
                <a:solidFill>
                  <a:srgbClr val="D9D9D9"/>
                </a:solidFill>
                <a:latin typeface="Trebuchet MS" panose="020B0603020202020204"/>
                <a:cs typeface="Trebuchet MS" panose="020B0603020202020204"/>
              </a:rPr>
              <a:t>A</a:t>
            </a:r>
            <a:r>
              <a:rPr sz="1500" spc="-254" baseline="-28000" dirty="0">
                <a:solidFill>
                  <a:srgbClr val="D9D9D9"/>
                </a:solidFill>
                <a:latin typeface="Trebuchet MS" panose="020B0603020202020204"/>
                <a:cs typeface="Trebuchet MS" panose="020B0603020202020204"/>
              </a:rPr>
              <a:t>d</a:t>
            </a:r>
            <a:r>
              <a:rPr sz="1500" spc="-165" baseline="-28000" dirty="0">
                <a:solidFill>
                  <a:srgbClr val="D9D9D9"/>
                </a:solidFill>
                <a:latin typeface="Trebuchet MS" panose="020B0603020202020204"/>
                <a:cs typeface="Trebuchet MS" panose="020B0603020202020204"/>
              </a:rPr>
              <a:t>v</a:t>
            </a:r>
            <a:r>
              <a:rPr sz="1500" spc="-187" baseline="-28000" dirty="0">
                <a:solidFill>
                  <a:srgbClr val="D9D9D9"/>
                </a:solidFill>
                <a:latin typeface="Trebuchet MS" panose="020B0603020202020204"/>
                <a:cs typeface="Trebuchet MS" panose="020B0603020202020204"/>
              </a:rPr>
              <a:t>a</a:t>
            </a:r>
            <a:r>
              <a:rPr sz="1500" spc="-195" baseline="-28000" dirty="0">
                <a:solidFill>
                  <a:srgbClr val="D9D9D9"/>
                </a:solidFill>
                <a:latin typeface="Trebuchet MS" panose="020B0603020202020204"/>
                <a:cs typeface="Trebuchet MS" panose="020B0603020202020204"/>
              </a:rPr>
              <a:t>n</a:t>
            </a:r>
            <a:r>
              <a:rPr sz="1500" spc="-187" baseline="-28000" dirty="0">
                <a:solidFill>
                  <a:srgbClr val="D9D9D9"/>
                </a:solidFill>
                <a:latin typeface="Trebuchet MS" panose="020B0603020202020204"/>
                <a:cs typeface="Trebuchet MS" panose="020B0603020202020204"/>
              </a:rPr>
              <a:t>c</a:t>
            </a:r>
            <a:r>
              <a:rPr sz="1500" spc="-232" baseline="-28000" dirty="0">
                <a:solidFill>
                  <a:srgbClr val="D9D9D9"/>
                </a:solidFill>
                <a:latin typeface="Trebuchet MS" panose="020B0603020202020204"/>
                <a:cs typeface="Trebuchet MS" panose="020B0603020202020204"/>
              </a:rPr>
              <a:t>e</a:t>
            </a:r>
            <a:r>
              <a:rPr sz="1500" spc="37" baseline="-28000" dirty="0">
                <a:solidFill>
                  <a:srgbClr val="D9D9D9"/>
                </a:solidFill>
                <a:latin typeface="Trebuchet MS" panose="020B0603020202020204"/>
                <a:cs typeface="Trebuchet MS" panose="020B0603020202020204"/>
              </a:rPr>
              <a:t>d</a:t>
            </a:r>
            <a:r>
              <a:rPr sz="1500" spc="-359" baseline="-28000" dirty="0">
                <a:solidFill>
                  <a:srgbClr val="D9D9D9"/>
                </a:solidFill>
                <a:latin typeface="Trebuchet MS" panose="020B0603020202020204"/>
                <a:cs typeface="Trebuchet MS" panose="020B0603020202020204"/>
              </a:rPr>
              <a:t>T</a:t>
            </a:r>
            <a:r>
              <a:rPr sz="1500" spc="-232" baseline="-28000" dirty="0">
                <a:solidFill>
                  <a:srgbClr val="D9D9D9"/>
                </a:solidFill>
                <a:latin typeface="Trebuchet MS" panose="020B0603020202020204"/>
                <a:cs typeface="Trebuchet MS" panose="020B0603020202020204"/>
              </a:rPr>
              <a:t>e</a:t>
            </a:r>
            <a:r>
              <a:rPr sz="1500" spc="-187" baseline="-28000" dirty="0">
                <a:solidFill>
                  <a:srgbClr val="D9D9D9"/>
                </a:solidFill>
                <a:latin typeface="Trebuchet MS" panose="020B0603020202020204"/>
                <a:cs typeface="Trebuchet MS" panose="020B0603020202020204"/>
              </a:rPr>
              <a:t>c</a:t>
            </a:r>
            <a:r>
              <a:rPr sz="1500" spc="-195" baseline="-28000" dirty="0">
                <a:solidFill>
                  <a:srgbClr val="D9D9D9"/>
                </a:solidFill>
                <a:latin typeface="Trebuchet MS" panose="020B0603020202020204"/>
                <a:cs typeface="Trebuchet MS" panose="020B0603020202020204"/>
              </a:rPr>
              <a:t>hn</a:t>
            </a:r>
            <a:r>
              <a:rPr sz="1500" spc="-150" baseline="-28000" dirty="0">
                <a:solidFill>
                  <a:srgbClr val="D9D9D9"/>
                </a:solidFill>
                <a:latin typeface="Trebuchet MS" panose="020B0603020202020204"/>
                <a:cs typeface="Trebuchet MS" panose="020B0603020202020204"/>
              </a:rPr>
              <a:t>i</a:t>
            </a:r>
            <a:r>
              <a:rPr sz="1500" spc="-254" baseline="-28000" dirty="0">
                <a:solidFill>
                  <a:srgbClr val="D9D9D9"/>
                </a:solidFill>
                <a:latin typeface="Trebuchet MS" panose="020B0603020202020204"/>
                <a:cs typeface="Trebuchet MS" panose="020B0603020202020204"/>
              </a:rPr>
              <a:t>q</a:t>
            </a:r>
            <a:r>
              <a:rPr sz="1500" spc="-225" baseline="-28000" dirty="0">
                <a:solidFill>
                  <a:srgbClr val="D9D9D9"/>
                </a:solidFill>
                <a:latin typeface="Trebuchet MS" panose="020B0603020202020204"/>
                <a:cs typeface="Trebuchet MS" panose="020B0603020202020204"/>
              </a:rPr>
              <a:t>u</a:t>
            </a:r>
            <a:r>
              <a:rPr sz="1500" spc="75" baseline="-28000" dirty="0">
                <a:solidFill>
                  <a:srgbClr val="D9D9D9"/>
                </a:solidFill>
                <a:latin typeface="Trebuchet MS" panose="020B0603020202020204"/>
                <a:cs typeface="Trebuchet MS" panose="020B0603020202020204"/>
              </a:rPr>
              <a:t>e</a:t>
            </a:r>
            <a:r>
              <a:rPr sz="1500" spc="-254" baseline="-28000" dirty="0">
                <a:solidFill>
                  <a:srgbClr val="D9D9D9"/>
                </a:solidFill>
                <a:latin typeface="Trebuchet MS" panose="020B0603020202020204"/>
                <a:cs typeface="Trebuchet MS" panose="020B0603020202020204"/>
              </a:rPr>
              <a:t>o</a:t>
            </a:r>
            <a:r>
              <a:rPr sz="1500" spc="-82" baseline="-28000" dirty="0">
                <a:solidFill>
                  <a:srgbClr val="D9D9D9"/>
                </a:solidFill>
                <a:latin typeface="Trebuchet MS" panose="020B0603020202020204"/>
                <a:cs typeface="Trebuchet MS" panose="020B0603020202020204"/>
              </a:rPr>
              <a:t>f</a:t>
            </a:r>
            <a:endParaRPr sz="1500" baseline="-28000">
              <a:latin typeface="Trebuchet MS" panose="020B0603020202020204"/>
              <a:cs typeface="Trebuchet MS" panose="020B0603020202020204"/>
            </a:endParaRPr>
          </a:p>
          <a:p>
            <a:pPr>
              <a:lnSpc>
                <a:spcPts val="1740"/>
              </a:lnSpc>
              <a:tabLst>
                <a:tab pos="10379710" algn="l"/>
              </a:tabLst>
            </a:pPr>
            <a:r>
              <a:rPr sz="2250" spc="-247" baseline="-4000" dirty="0">
                <a:solidFill>
                  <a:srgbClr val="FFFFFF"/>
                </a:solidFill>
                <a:latin typeface="Trebuchet MS" panose="020B0603020202020204"/>
                <a:cs typeface="Trebuchet MS" panose="020B0603020202020204"/>
              </a:rPr>
              <a:t>of</a:t>
            </a:r>
            <a:r>
              <a:rPr sz="2250" spc="-382" baseline="-4000" dirty="0">
                <a:solidFill>
                  <a:srgbClr val="FFFFFF"/>
                </a:solidFill>
                <a:latin typeface="Trebuchet MS" panose="020B0603020202020204"/>
                <a:cs typeface="Trebuchet MS" panose="020B0603020202020204"/>
              </a:rPr>
              <a:t> </a:t>
            </a:r>
            <a:r>
              <a:rPr sz="2250" spc="-292" baseline="-4000" dirty="0">
                <a:solidFill>
                  <a:srgbClr val="FFFFFF"/>
                </a:solidFill>
                <a:latin typeface="Trebuchet MS" panose="020B0603020202020204"/>
                <a:cs typeface="Trebuchet MS" panose="020B0603020202020204"/>
              </a:rPr>
              <a:t>Technology	</a:t>
            </a: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3" name="object 3"/>
          <p:cNvGrpSpPr/>
          <p:nvPr/>
        </p:nvGrpSpPr>
        <p:grpSpPr>
          <a:xfrm>
            <a:off x="0" y="0"/>
            <a:ext cx="12192000" cy="603885"/>
            <a:chOff x="0" y="0"/>
            <a:chExt cx="12192000" cy="603885"/>
          </a:xfrm>
        </p:grpSpPr>
        <p:sp>
          <p:nvSpPr>
            <p:cNvPr id="4" name="object 4"/>
            <p:cNvSpPr/>
            <p:nvPr/>
          </p:nvSpPr>
          <p:spPr>
            <a:xfrm>
              <a:off x="0" y="0"/>
              <a:ext cx="12191999" cy="60350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65403" y="126492"/>
              <a:ext cx="1888236" cy="46481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756136" y="0"/>
              <a:ext cx="374903" cy="504444"/>
            </a:xfrm>
            <a:prstGeom prst="rect">
              <a:avLst/>
            </a:prstGeom>
            <a:blipFill>
              <a:blip r:embed="rId4" cstate="print"/>
              <a:stretch>
                <a:fillRect/>
              </a:stretch>
            </a:blipFill>
          </p:spPr>
          <p:txBody>
            <a:bodyPr wrap="square" lIns="0" tIns="0" rIns="0" bIns="0" rtlCol="0"/>
            <a:lstStyle/>
            <a:p>
              <a:endParaRPr/>
            </a:p>
          </p:txBody>
        </p:sp>
      </p:grpSp>
      <p:grpSp>
        <p:nvGrpSpPr>
          <p:cNvPr id="7" name="object 7"/>
          <p:cNvGrpSpPr/>
          <p:nvPr/>
        </p:nvGrpSpPr>
        <p:grpSpPr>
          <a:xfrm>
            <a:off x="0" y="0"/>
            <a:ext cx="12192000" cy="603885"/>
            <a:chOff x="0" y="0"/>
            <a:chExt cx="12192000" cy="603885"/>
          </a:xfrm>
        </p:grpSpPr>
        <p:sp>
          <p:nvSpPr>
            <p:cNvPr id="8" name="object 8"/>
            <p:cNvSpPr/>
            <p:nvPr/>
          </p:nvSpPr>
          <p:spPr>
            <a:xfrm>
              <a:off x="0" y="0"/>
              <a:ext cx="12191999" cy="603503"/>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565403" y="126492"/>
              <a:ext cx="1888236" cy="464819"/>
            </a:xfrm>
            <a:prstGeom prst="rect">
              <a:avLst/>
            </a:prstGeom>
            <a:blipFill>
              <a:blip r:embed="rId3" cstate="print"/>
              <a:stretch>
                <a:fillRect/>
              </a:stretch>
            </a:blipFill>
          </p:spPr>
          <p:txBody>
            <a:bodyPr wrap="square" lIns="0" tIns="0" rIns="0" bIns="0" rtlCol="0"/>
            <a:lstStyle/>
            <a:p>
              <a:endParaRPr/>
            </a:p>
          </p:txBody>
        </p:sp>
      </p:grpSp>
      <p:sp>
        <p:nvSpPr>
          <p:cNvPr id="10" name="object 10"/>
          <p:cNvSpPr txBox="1"/>
          <p:nvPr/>
        </p:nvSpPr>
        <p:spPr>
          <a:xfrm>
            <a:off x="644448" y="86614"/>
            <a:ext cx="1370330" cy="482600"/>
          </a:xfrm>
          <a:prstGeom prst="rect">
            <a:avLst/>
          </a:prstGeom>
        </p:spPr>
        <p:txBody>
          <a:bodyPr vert="horz" wrap="square" lIns="0" tIns="12700" rIns="0" bIns="0" rtlCol="0">
            <a:spAutoFit/>
          </a:bodyPr>
          <a:lstStyle/>
          <a:p>
            <a:pPr marL="12700" marR="5080">
              <a:lnSpc>
                <a:spcPct val="100000"/>
              </a:lnSpc>
              <a:spcBef>
                <a:spcPts val="100"/>
              </a:spcBef>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15" dirty="0">
                <a:solidFill>
                  <a:srgbClr val="FFFFFF"/>
                </a:solidFill>
                <a:latin typeface="Trebuchet MS" panose="020B0603020202020204"/>
                <a:cs typeface="Trebuchet MS" panose="020B0603020202020204"/>
              </a:rPr>
              <a:t>y  </a:t>
            </a:r>
            <a:r>
              <a:rPr sz="1500" spc="-165" dirty="0">
                <a:solidFill>
                  <a:srgbClr val="FFFFFF"/>
                </a:solidFill>
                <a:latin typeface="Trebuchet MS" panose="020B0603020202020204"/>
                <a:cs typeface="Trebuchet MS" panose="020B0603020202020204"/>
              </a:rPr>
              <a:t>of</a:t>
            </a:r>
            <a:r>
              <a:rPr sz="1500" spc="-265" dirty="0">
                <a:solidFill>
                  <a:srgbClr val="FFFFFF"/>
                </a:solidFill>
                <a:latin typeface="Trebuchet MS" panose="020B0603020202020204"/>
                <a:cs typeface="Trebuchet MS" panose="020B0603020202020204"/>
              </a:rPr>
              <a:t> </a:t>
            </a:r>
            <a:r>
              <a:rPr sz="1500" spc="-195" dirty="0">
                <a:solidFill>
                  <a:srgbClr val="FFFFFF"/>
                </a:solidFill>
                <a:latin typeface="Trebuchet MS" panose="020B0603020202020204"/>
                <a:cs typeface="Trebuchet MS" panose="020B0603020202020204"/>
              </a:rPr>
              <a:t>Technology</a:t>
            </a:r>
            <a:endParaRPr sz="1500">
              <a:latin typeface="Trebuchet MS" panose="020B0603020202020204"/>
              <a:cs typeface="Trebuchet MS" panose="020B0603020202020204"/>
            </a:endParaRPr>
          </a:p>
        </p:txBody>
      </p:sp>
      <p:sp>
        <p:nvSpPr>
          <p:cNvPr id="11" name="object 11"/>
          <p:cNvSpPr/>
          <p:nvPr/>
        </p:nvSpPr>
        <p:spPr>
          <a:xfrm>
            <a:off x="11782043" y="0"/>
            <a:ext cx="339851" cy="504444"/>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11024361" y="46101"/>
            <a:ext cx="995044" cy="495300"/>
          </a:xfrm>
          <a:prstGeom prst="rect">
            <a:avLst/>
          </a:prstGeom>
        </p:spPr>
        <p:txBody>
          <a:bodyPr vert="horz" wrap="square" lIns="0" tIns="12700" rIns="0" bIns="0" rtlCol="0">
            <a:spAutoFit/>
          </a:bodyPr>
          <a:lstStyle/>
          <a:p>
            <a:pPr marL="12700">
              <a:lnSpc>
                <a:spcPts val="1370"/>
              </a:lnSpc>
              <a:spcBef>
                <a:spcPts val="100"/>
              </a:spcBef>
            </a:pPr>
            <a:r>
              <a:rPr sz="1200" b="1" spc="45" dirty="0">
                <a:solidFill>
                  <a:srgbClr val="FFFFFF"/>
                </a:solidFill>
                <a:latin typeface="Arial" panose="020B0604020202020204"/>
                <a:cs typeface="Arial" panose="020B0604020202020204"/>
              </a:rPr>
              <a:t>ATAI</a:t>
            </a:r>
            <a:endParaRPr sz="1200">
              <a:latin typeface="Arial" panose="020B0604020202020204"/>
              <a:cs typeface="Arial" panose="020B0604020202020204"/>
            </a:endParaRPr>
          </a:p>
          <a:p>
            <a:pPr marL="12700">
              <a:lnSpc>
                <a:spcPts val="1130"/>
              </a:lnSpc>
            </a:pPr>
            <a:r>
              <a:rPr sz="1000" spc="-120" dirty="0">
                <a:solidFill>
                  <a:srgbClr val="D9D9D9"/>
                </a:solidFill>
                <a:latin typeface="Trebuchet MS" panose="020B0603020202020204"/>
                <a:cs typeface="Trebuchet MS" panose="020B0603020202020204"/>
              </a:rPr>
              <a:t>AdvancedTechniqueof</a:t>
            </a:r>
            <a:endParaRPr sz="1000">
              <a:latin typeface="Trebuchet MS" panose="020B0603020202020204"/>
              <a:cs typeface="Trebuchet MS" panose="020B0603020202020204"/>
            </a:endParaRPr>
          </a:p>
          <a:p>
            <a:pPr marL="12700">
              <a:lnSpc>
                <a:spcPct val="100000"/>
              </a:lnSpc>
            </a:pP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13" name="object 13"/>
          <p:cNvGrpSpPr/>
          <p:nvPr/>
        </p:nvGrpSpPr>
        <p:grpSpPr>
          <a:xfrm>
            <a:off x="4535423" y="531876"/>
            <a:ext cx="3117850" cy="1040130"/>
            <a:chOff x="4535423" y="531876"/>
            <a:chExt cx="3117850" cy="1040130"/>
          </a:xfrm>
        </p:grpSpPr>
        <p:sp>
          <p:nvSpPr>
            <p:cNvPr id="14" name="object 14"/>
            <p:cNvSpPr/>
            <p:nvPr/>
          </p:nvSpPr>
          <p:spPr>
            <a:xfrm>
              <a:off x="4829338" y="1150592"/>
              <a:ext cx="2521899" cy="154509"/>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4535423" y="531876"/>
              <a:ext cx="3117342" cy="1040129"/>
            </a:xfrm>
            <a:prstGeom prst="rect">
              <a:avLst/>
            </a:prstGeom>
            <a:blipFill>
              <a:blip r:embed="rId7" cstate="print"/>
              <a:stretch>
                <a:fillRect/>
              </a:stretch>
            </a:blipFill>
          </p:spPr>
          <p:txBody>
            <a:bodyPr wrap="square" lIns="0" tIns="0" rIns="0" bIns="0" rtlCol="0"/>
            <a:lstStyle/>
            <a:p>
              <a:endParaRPr/>
            </a:p>
          </p:txBody>
        </p:sp>
      </p:grpSp>
      <p:sp>
        <p:nvSpPr>
          <p:cNvPr id="16" name="object 16"/>
          <p:cNvSpPr txBox="1"/>
          <p:nvPr/>
        </p:nvSpPr>
        <p:spPr>
          <a:xfrm>
            <a:off x="4839461" y="682497"/>
            <a:ext cx="2514600"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1F5F"/>
                </a:solidFill>
                <a:latin typeface="Times New Roman" panose="02020603050405020304"/>
                <a:cs typeface="Times New Roman" panose="02020603050405020304"/>
              </a:rPr>
              <a:t>Experiments</a:t>
            </a:r>
            <a:endParaRPr sz="3600">
              <a:latin typeface="Times New Roman" panose="02020603050405020304"/>
              <a:cs typeface="Times New Roman" panose="02020603050405020304"/>
            </a:endParaRPr>
          </a:p>
        </p:txBody>
      </p:sp>
      <p:pic>
        <p:nvPicPr>
          <p:cNvPr id="18" name="图片 17">
            <a:extLst>
              <a:ext uri="{FF2B5EF4-FFF2-40B4-BE49-F238E27FC236}">
                <a16:creationId xmlns:a16="http://schemas.microsoft.com/office/drawing/2014/main" id="{72246F65-7191-BBBA-DB8A-DFEE16888298}"/>
              </a:ext>
            </a:extLst>
          </p:cNvPr>
          <p:cNvPicPr>
            <a:picLocks noChangeAspect="1"/>
          </p:cNvPicPr>
          <p:nvPr/>
        </p:nvPicPr>
        <p:blipFill>
          <a:blip r:embed="rId8"/>
          <a:stretch>
            <a:fillRect/>
          </a:stretch>
        </p:blipFill>
        <p:spPr>
          <a:xfrm>
            <a:off x="1371600" y="1262455"/>
            <a:ext cx="9148335" cy="2659506"/>
          </a:xfrm>
          <a:prstGeom prst="rect">
            <a:avLst/>
          </a:prstGeom>
        </p:spPr>
      </p:pic>
      <p:pic>
        <p:nvPicPr>
          <p:cNvPr id="19" name="图片 18">
            <a:extLst>
              <a:ext uri="{FF2B5EF4-FFF2-40B4-BE49-F238E27FC236}">
                <a16:creationId xmlns:a16="http://schemas.microsoft.com/office/drawing/2014/main" id="{5677050E-96A2-7F03-49D1-17B2671AAD60}"/>
              </a:ext>
            </a:extLst>
          </p:cNvPr>
          <p:cNvPicPr>
            <a:picLocks noChangeAspect="1"/>
          </p:cNvPicPr>
          <p:nvPr/>
        </p:nvPicPr>
        <p:blipFill>
          <a:blip r:embed="rId9"/>
          <a:stretch>
            <a:fillRect/>
          </a:stretch>
        </p:blipFill>
        <p:spPr>
          <a:xfrm>
            <a:off x="1178504" y="3921961"/>
            <a:ext cx="9534525" cy="29337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7148" y="48383"/>
            <a:ext cx="11349990" cy="509905"/>
          </a:xfrm>
          <a:prstGeom prst="rect">
            <a:avLst/>
          </a:prstGeom>
        </p:spPr>
        <p:txBody>
          <a:bodyPr vert="horz" wrap="square" lIns="0" tIns="10160" rIns="0" bIns="0" rtlCol="0">
            <a:spAutoFit/>
          </a:bodyPr>
          <a:lstStyle/>
          <a:p>
            <a:pPr marR="582295" algn="r">
              <a:lnSpc>
                <a:spcPts val="880"/>
              </a:lnSpc>
              <a:spcBef>
                <a:spcPts val="80"/>
              </a:spcBef>
            </a:pPr>
            <a:r>
              <a:rPr sz="1200" b="1" spc="30" dirty="0">
                <a:solidFill>
                  <a:srgbClr val="FFFFFF"/>
                </a:solidFill>
                <a:latin typeface="Arial" panose="020B0604020202020204"/>
                <a:cs typeface="Arial" panose="020B0604020202020204"/>
              </a:rPr>
              <a:t>AT</a:t>
            </a:r>
            <a:r>
              <a:rPr sz="1200" b="1" spc="55" dirty="0">
                <a:solidFill>
                  <a:srgbClr val="FFFFFF"/>
                </a:solidFill>
                <a:latin typeface="Arial" panose="020B0604020202020204"/>
                <a:cs typeface="Arial" panose="020B0604020202020204"/>
              </a:rPr>
              <a:t>AI</a:t>
            </a:r>
            <a:endParaRPr sz="1200">
              <a:latin typeface="Arial" panose="020B0604020202020204"/>
              <a:cs typeface="Arial" panose="020B0604020202020204"/>
            </a:endParaRPr>
          </a:p>
          <a:p>
            <a:pPr>
              <a:lnSpc>
                <a:spcPts val="1180"/>
              </a:lnSpc>
              <a:tabLst>
                <a:tab pos="10379710" algn="l"/>
              </a:tabLst>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20" dirty="0">
                <a:solidFill>
                  <a:srgbClr val="FFFFFF"/>
                </a:solidFill>
                <a:latin typeface="Trebuchet MS" panose="020B0603020202020204"/>
                <a:cs typeface="Trebuchet MS" panose="020B0603020202020204"/>
              </a:rPr>
              <a:t>y</a:t>
            </a:r>
            <a:r>
              <a:rPr sz="1500" dirty="0">
                <a:solidFill>
                  <a:srgbClr val="FFFFFF"/>
                </a:solidFill>
                <a:latin typeface="Trebuchet MS" panose="020B0603020202020204"/>
                <a:cs typeface="Trebuchet MS" panose="020B0603020202020204"/>
              </a:rPr>
              <a:t>	</a:t>
            </a:r>
            <a:r>
              <a:rPr sz="1500" spc="-225" baseline="-28000" dirty="0">
                <a:solidFill>
                  <a:srgbClr val="D9D9D9"/>
                </a:solidFill>
                <a:latin typeface="Trebuchet MS" panose="020B0603020202020204"/>
                <a:cs typeface="Trebuchet MS" panose="020B0603020202020204"/>
              </a:rPr>
              <a:t>A</a:t>
            </a:r>
            <a:r>
              <a:rPr sz="1500" spc="-254" baseline="-28000" dirty="0">
                <a:solidFill>
                  <a:srgbClr val="D9D9D9"/>
                </a:solidFill>
                <a:latin typeface="Trebuchet MS" panose="020B0603020202020204"/>
                <a:cs typeface="Trebuchet MS" panose="020B0603020202020204"/>
              </a:rPr>
              <a:t>d</a:t>
            </a:r>
            <a:r>
              <a:rPr sz="1500" spc="-165" baseline="-28000" dirty="0">
                <a:solidFill>
                  <a:srgbClr val="D9D9D9"/>
                </a:solidFill>
                <a:latin typeface="Trebuchet MS" panose="020B0603020202020204"/>
                <a:cs typeface="Trebuchet MS" panose="020B0603020202020204"/>
              </a:rPr>
              <a:t>v</a:t>
            </a:r>
            <a:r>
              <a:rPr sz="1500" spc="-187" baseline="-28000" dirty="0">
                <a:solidFill>
                  <a:srgbClr val="D9D9D9"/>
                </a:solidFill>
                <a:latin typeface="Trebuchet MS" panose="020B0603020202020204"/>
                <a:cs typeface="Trebuchet MS" panose="020B0603020202020204"/>
              </a:rPr>
              <a:t>a</a:t>
            </a:r>
            <a:r>
              <a:rPr sz="1500" spc="-195" baseline="-28000" dirty="0">
                <a:solidFill>
                  <a:srgbClr val="D9D9D9"/>
                </a:solidFill>
                <a:latin typeface="Trebuchet MS" panose="020B0603020202020204"/>
                <a:cs typeface="Trebuchet MS" panose="020B0603020202020204"/>
              </a:rPr>
              <a:t>n</a:t>
            </a:r>
            <a:r>
              <a:rPr sz="1500" spc="-187" baseline="-28000" dirty="0">
                <a:solidFill>
                  <a:srgbClr val="D9D9D9"/>
                </a:solidFill>
                <a:latin typeface="Trebuchet MS" panose="020B0603020202020204"/>
                <a:cs typeface="Trebuchet MS" panose="020B0603020202020204"/>
              </a:rPr>
              <a:t>c</a:t>
            </a:r>
            <a:r>
              <a:rPr sz="1500" spc="-232" baseline="-28000" dirty="0">
                <a:solidFill>
                  <a:srgbClr val="D9D9D9"/>
                </a:solidFill>
                <a:latin typeface="Trebuchet MS" panose="020B0603020202020204"/>
                <a:cs typeface="Trebuchet MS" panose="020B0603020202020204"/>
              </a:rPr>
              <a:t>e</a:t>
            </a:r>
            <a:r>
              <a:rPr sz="1500" spc="37" baseline="-28000" dirty="0">
                <a:solidFill>
                  <a:srgbClr val="D9D9D9"/>
                </a:solidFill>
                <a:latin typeface="Trebuchet MS" panose="020B0603020202020204"/>
                <a:cs typeface="Trebuchet MS" panose="020B0603020202020204"/>
              </a:rPr>
              <a:t>d</a:t>
            </a:r>
            <a:r>
              <a:rPr sz="1500" spc="-359" baseline="-28000" dirty="0">
                <a:solidFill>
                  <a:srgbClr val="D9D9D9"/>
                </a:solidFill>
                <a:latin typeface="Trebuchet MS" panose="020B0603020202020204"/>
                <a:cs typeface="Trebuchet MS" panose="020B0603020202020204"/>
              </a:rPr>
              <a:t>T</a:t>
            </a:r>
            <a:r>
              <a:rPr sz="1500" spc="-232" baseline="-28000" dirty="0">
                <a:solidFill>
                  <a:srgbClr val="D9D9D9"/>
                </a:solidFill>
                <a:latin typeface="Trebuchet MS" panose="020B0603020202020204"/>
                <a:cs typeface="Trebuchet MS" panose="020B0603020202020204"/>
              </a:rPr>
              <a:t>e</a:t>
            </a:r>
            <a:r>
              <a:rPr sz="1500" spc="-187" baseline="-28000" dirty="0">
                <a:solidFill>
                  <a:srgbClr val="D9D9D9"/>
                </a:solidFill>
                <a:latin typeface="Trebuchet MS" panose="020B0603020202020204"/>
                <a:cs typeface="Trebuchet MS" panose="020B0603020202020204"/>
              </a:rPr>
              <a:t>c</a:t>
            </a:r>
            <a:r>
              <a:rPr sz="1500" spc="-195" baseline="-28000" dirty="0">
                <a:solidFill>
                  <a:srgbClr val="D9D9D9"/>
                </a:solidFill>
                <a:latin typeface="Trebuchet MS" panose="020B0603020202020204"/>
                <a:cs typeface="Trebuchet MS" panose="020B0603020202020204"/>
              </a:rPr>
              <a:t>hn</a:t>
            </a:r>
            <a:r>
              <a:rPr sz="1500" spc="-150" baseline="-28000" dirty="0">
                <a:solidFill>
                  <a:srgbClr val="D9D9D9"/>
                </a:solidFill>
                <a:latin typeface="Trebuchet MS" panose="020B0603020202020204"/>
                <a:cs typeface="Trebuchet MS" panose="020B0603020202020204"/>
              </a:rPr>
              <a:t>i</a:t>
            </a:r>
            <a:r>
              <a:rPr sz="1500" spc="-254" baseline="-28000" dirty="0">
                <a:solidFill>
                  <a:srgbClr val="D9D9D9"/>
                </a:solidFill>
                <a:latin typeface="Trebuchet MS" panose="020B0603020202020204"/>
                <a:cs typeface="Trebuchet MS" panose="020B0603020202020204"/>
              </a:rPr>
              <a:t>q</a:t>
            </a:r>
            <a:r>
              <a:rPr sz="1500" spc="-225" baseline="-28000" dirty="0">
                <a:solidFill>
                  <a:srgbClr val="D9D9D9"/>
                </a:solidFill>
                <a:latin typeface="Trebuchet MS" panose="020B0603020202020204"/>
                <a:cs typeface="Trebuchet MS" panose="020B0603020202020204"/>
              </a:rPr>
              <a:t>u</a:t>
            </a:r>
            <a:r>
              <a:rPr sz="1500" spc="75" baseline="-28000" dirty="0">
                <a:solidFill>
                  <a:srgbClr val="D9D9D9"/>
                </a:solidFill>
                <a:latin typeface="Trebuchet MS" panose="020B0603020202020204"/>
                <a:cs typeface="Trebuchet MS" panose="020B0603020202020204"/>
              </a:rPr>
              <a:t>e</a:t>
            </a:r>
            <a:r>
              <a:rPr sz="1500" spc="-254" baseline="-28000" dirty="0">
                <a:solidFill>
                  <a:srgbClr val="D9D9D9"/>
                </a:solidFill>
                <a:latin typeface="Trebuchet MS" panose="020B0603020202020204"/>
                <a:cs typeface="Trebuchet MS" panose="020B0603020202020204"/>
              </a:rPr>
              <a:t>o</a:t>
            </a:r>
            <a:r>
              <a:rPr sz="1500" spc="-82" baseline="-28000" dirty="0">
                <a:solidFill>
                  <a:srgbClr val="D9D9D9"/>
                </a:solidFill>
                <a:latin typeface="Trebuchet MS" panose="020B0603020202020204"/>
                <a:cs typeface="Trebuchet MS" panose="020B0603020202020204"/>
              </a:rPr>
              <a:t>f</a:t>
            </a:r>
            <a:endParaRPr sz="1500" baseline="-28000">
              <a:latin typeface="Trebuchet MS" panose="020B0603020202020204"/>
              <a:cs typeface="Trebuchet MS" panose="020B0603020202020204"/>
            </a:endParaRPr>
          </a:p>
          <a:p>
            <a:pPr>
              <a:lnSpc>
                <a:spcPts val="1740"/>
              </a:lnSpc>
              <a:tabLst>
                <a:tab pos="10379710" algn="l"/>
              </a:tabLst>
            </a:pPr>
            <a:r>
              <a:rPr sz="2250" spc="-247" baseline="-4000" dirty="0">
                <a:solidFill>
                  <a:srgbClr val="FFFFFF"/>
                </a:solidFill>
                <a:latin typeface="Trebuchet MS" panose="020B0603020202020204"/>
                <a:cs typeface="Trebuchet MS" panose="020B0603020202020204"/>
              </a:rPr>
              <a:t>of</a:t>
            </a:r>
            <a:r>
              <a:rPr sz="2250" spc="-382" baseline="-4000" dirty="0">
                <a:solidFill>
                  <a:srgbClr val="FFFFFF"/>
                </a:solidFill>
                <a:latin typeface="Trebuchet MS" panose="020B0603020202020204"/>
                <a:cs typeface="Trebuchet MS" panose="020B0603020202020204"/>
              </a:rPr>
              <a:t> </a:t>
            </a:r>
            <a:r>
              <a:rPr sz="2250" spc="-292" baseline="-4000" dirty="0">
                <a:solidFill>
                  <a:srgbClr val="FFFFFF"/>
                </a:solidFill>
                <a:latin typeface="Trebuchet MS" panose="020B0603020202020204"/>
                <a:cs typeface="Trebuchet MS" panose="020B0603020202020204"/>
              </a:rPr>
              <a:t>Technology	</a:t>
            </a: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3" name="object 3"/>
          <p:cNvGrpSpPr/>
          <p:nvPr/>
        </p:nvGrpSpPr>
        <p:grpSpPr>
          <a:xfrm>
            <a:off x="0" y="0"/>
            <a:ext cx="12192000" cy="603885"/>
            <a:chOff x="0" y="0"/>
            <a:chExt cx="12192000" cy="603885"/>
          </a:xfrm>
        </p:grpSpPr>
        <p:sp>
          <p:nvSpPr>
            <p:cNvPr id="4" name="object 4"/>
            <p:cNvSpPr/>
            <p:nvPr/>
          </p:nvSpPr>
          <p:spPr>
            <a:xfrm>
              <a:off x="0" y="0"/>
              <a:ext cx="12191999" cy="60350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65403" y="126492"/>
              <a:ext cx="1888236" cy="46481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756136" y="0"/>
              <a:ext cx="374903" cy="504444"/>
            </a:xfrm>
            <a:prstGeom prst="rect">
              <a:avLst/>
            </a:prstGeom>
            <a:blipFill>
              <a:blip r:embed="rId4" cstate="print"/>
              <a:stretch>
                <a:fillRect/>
              </a:stretch>
            </a:blipFill>
          </p:spPr>
          <p:txBody>
            <a:bodyPr wrap="square" lIns="0" tIns="0" rIns="0" bIns="0" rtlCol="0"/>
            <a:lstStyle/>
            <a:p>
              <a:endParaRPr/>
            </a:p>
          </p:txBody>
        </p:sp>
      </p:grpSp>
      <p:grpSp>
        <p:nvGrpSpPr>
          <p:cNvPr id="7" name="object 7"/>
          <p:cNvGrpSpPr/>
          <p:nvPr/>
        </p:nvGrpSpPr>
        <p:grpSpPr>
          <a:xfrm>
            <a:off x="0" y="0"/>
            <a:ext cx="12192000" cy="603885"/>
            <a:chOff x="0" y="0"/>
            <a:chExt cx="12192000" cy="603885"/>
          </a:xfrm>
        </p:grpSpPr>
        <p:sp>
          <p:nvSpPr>
            <p:cNvPr id="8" name="object 8"/>
            <p:cNvSpPr/>
            <p:nvPr/>
          </p:nvSpPr>
          <p:spPr>
            <a:xfrm>
              <a:off x="0" y="0"/>
              <a:ext cx="12191999" cy="603503"/>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565403" y="126492"/>
              <a:ext cx="1888236" cy="464819"/>
            </a:xfrm>
            <a:prstGeom prst="rect">
              <a:avLst/>
            </a:prstGeom>
            <a:blipFill>
              <a:blip r:embed="rId3" cstate="print"/>
              <a:stretch>
                <a:fillRect/>
              </a:stretch>
            </a:blipFill>
          </p:spPr>
          <p:txBody>
            <a:bodyPr wrap="square" lIns="0" tIns="0" rIns="0" bIns="0" rtlCol="0"/>
            <a:lstStyle/>
            <a:p>
              <a:endParaRPr/>
            </a:p>
          </p:txBody>
        </p:sp>
      </p:grpSp>
      <p:sp>
        <p:nvSpPr>
          <p:cNvPr id="10" name="object 10"/>
          <p:cNvSpPr txBox="1"/>
          <p:nvPr/>
        </p:nvSpPr>
        <p:spPr>
          <a:xfrm>
            <a:off x="644448" y="86614"/>
            <a:ext cx="1370330" cy="482600"/>
          </a:xfrm>
          <a:prstGeom prst="rect">
            <a:avLst/>
          </a:prstGeom>
        </p:spPr>
        <p:txBody>
          <a:bodyPr vert="horz" wrap="square" lIns="0" tIns="12700" rIns="0" bIns="0" rtlCol="0">
            <a:spAutoFit/>
          </a:bodyPr>
          <a:lstStyle/>
          <a:p>
            <a:pPr marL="12700" marR="5080">
              <a:lnSpc>
                <a:spcPct val="100000"/>
              </a:lnSpc>
              <a:spcBef>
                <a:spcPts val="100"/>
              </a:spcBef>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15" dirty="0">
                <a:solidFill>
                  <a:srgbClr val="FFFFFF"/>
                </a:solidFill>
                <a:latin typeface="Trebuchet MS" panose="020B0603020202020204"/>
                <a:cs typeface="Trebuchet MS" panose="020B0603020202020204"/>
              </a:rPr>
              <a:t>y  </a:t>
            </a:r>
            <a:r>
              <a:rPr sz="1500" spc="-165" dirty="0">
                <a:solidFill>
                  <a:srgbClr val="FFFFFF"/>
                </a:solidFill>
                <a:latin typeface="Trebuchet MS" panose="020B0603020202020204"/>
                <a:cs typeface="Trebuchet MS" panose="020B0603020202020204"/>
              </a:rPr>
              <a:t>of</a:t>
            </a:r>
            <a:r>
              <a:rPr sz="1500" spc="-265" dirty="0">
                <a:solidFill>
                  <a:srgbClr val="FFFFFF"/>
                </a:solidFill>
                <a:latin typeface="Trebuchet MS" panose="020B0603020202020204"/>
                <a:cs typeface="Trebuchet MS" panose="020B0603020202020204"/>
              </a:rPr>
              <a:t> </a:t>
            </a:r>
            <a:r>
              <a:rPr sz="1500" spc="-195" dirty="0">
                <a:solidFill>
                  <a:srgbClr val="FFFFFF"/>
                </a:solidFill>
                <a:latin typeface="Trebuchet MS" panose="020B0603020202020204"/>
                <a:cs typeface="Trebuchet MS" panose="020B0603020202020204"/>
              </a:rPr>
              <a:t>Technology</a:t>
            </a:r>
            <a:endParaRPr sz="1500">
              <a:latin typeface="Trebuchet MS" panose="020B0603020202020204"/>
              <a:cs typeface="Trebuchet MS" panose="020B0603020202020204"/>
            </a:endParaRPr>
          </a:p>
        </p:txBody>
      </p:sp>
      <p:sp>
        <p:nvSpPr>
          <p:cNvPr id="11" name="object 11"/>
          <p:cNvSpPr/>
          <p:nvPr/>
        </p:nvSpPr>
        <p:spPr>
          <a:xfrm>
            <a:off x="11782043" y="0"/>
            <a:ext cx="339851" cy="504444"/>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11024361" y="46101"/>
            <a:ext cx="995044" cy="495300"/>
          </a:xfrm>
          <a:prstGeom prst="rect">
            <a:avLst/>
          </a:prstGeom>
        </p:spPr>
        <p:txBody>
          <a:bodyPr vert="horz" wrap="square" lIns="0" tIns="12700" rIns="0" bIns="0" rtlCol="0">
            <a:spAutoFit/>
          </a:bodyPr>
          <a:lstStyle/>
          <a:p>
            <a:pPr marL="12700">
              <a:lnSpc>
                <a:spcPts val="1370"/>
              </a:lnSpc>
              <a:spcBef>
                <a:spcPts val="100"/>
              </a:spcBef>
            </a:pPr>
            <a:r>
              <a:rPr sz="1200" b="1" spc="45" dirty="0">
                <a:solidFill>
                  <a:srgbClr val="FFFFFF"/>
                </a:solidFill>
                <a:latin typeface="Arial" panose="020B0604020202020204"/>
                <a:cs typeface="Arial" panose="020B0604020202020204"/>
              </a:rPr>
              <a:t>ATAI</a:t>
            </a:r>
            <a:endParaRPr sz="1200">
              <a:latin typeface="Arial" panose="020B0604020202020204"/>
              <a:cs typeface="Arial" panose="020B0604020202020204"/>
            </a:endParaRPr>
          </a:p>
          <a:p>
            <a:pPr marL="12700">
              <a:lnSpc>
                <a:spcPts val="1130"/>
              </a:lnSpc>
            </a:pPr>
            <a:r>
              <a:rPr sz="1000" spc="-120" dirty="0">
                <a:solidFill>
                  <a:srgbClr val="D9D9D9"/>
                </a:solidFill>
                <a:latin typeface="Trebuchet MS" panose="020B0603020202020204"/>
                <a:cs typeface="Trebuchet MS" panose="020B0603020202020204"/>
              </a:rPr>
              <a:t>AdvancedTechniqueof</a:t>
            </a:r>
            <a:endParaRPr sz="1000">
              <a:latin typeface="Trebuchet MS" panose="020B0603020202020204"/>
              <a:cs typeface="Trebuchet MS" panose="020B0603020202020204"/>
            </a:endParaRPr>
          </a:p>
          <a:p>
            <a:pPr marL="12700">
              <a:lnSpc>
                <a:spcPct val="100000"/>
              </a:lnSpc>
            </a:pP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13" name="object 13"/>
          <p:cNvGrpSpPr/>
          <p:nvPr/>
        </p:nvGrpSpPr>
        <p:grpSpPr>
          <a:xfrm>
            <a:off x="4419853" y="-76454"/>
            <a:ext cx="3117850" cy="1040130"/>
            <a:chOff x="4535423" y="531876"/>
            <a:chExt cx="3117850" cy="1040130"/>
          </a:xfrm>
        </p:grpSpPr>
        <p:sp>
          <p:nvSpPr>
            <p:cNvPr id="14" name="object 14"/>
            <p:cNvSpPr/>
            <p:nvPr/>
          </p:nvSpPr>
          <p:spPr>
            <a:xfrm>
              <a:off x="4829338" y="1150592"/>
              <a:ext cx="2521899" cy="154509"/>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4535423" y="531876"/>
              <a:ext cx="3117342" cy="1040129"/>
            </a:xfrm>
            <a:prstGeom prst="rect">
              <a:avLst/>
            </a:prstGeom>
            <a:blipFill>
              <a:blip r:embed="rId7" cstate="print"/>
              <a:stretch>
                <a:fillRect/>
              </a:stretch>
            </a:blipFill>
          </p:spPr>
          <p:txBody>
            <a:bodyPr wrap="square" lIns="0" tIns="0" rIns="0" bIns="0" rtlCol="0"/>
            <a:lstStyle/>
            <a:p>
              <a:endParaRPr/>
            </a:p>
          </p:txBody>
        </p:sp>
      </p:grpSp>
      <p:sp>
        <p:nvSpPr>
          <p:cNvPr id="16" name="object 16"/>
          <p:cNvSpPr txBox="1"/>
          <p:nvPr/>
        </p:nvSpPr>
        <p:spPr>
          <a:xfrm>
            <a:off x="4723891" y="74167"/>
            <a:ext cx="2514600"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1F5F"/>
                </a:solidFill>
                <a:latin typeface="Times New Roman" panose="02020603050405020304"/>
                <a:cs typeface="Times New Roman" panose="02020603050405020304"/>
              </a:rPr>
              <a:t>Experiments</a:t>
            </a:r>
            <a:endParaRPr sz="3600">
              <a:latin typeface="Times New Roman" panose="02020603050405020304"/>
              <a:cs typeface="Times New Roman" panose="02020603050405020304"/>
            </a:endParaRPr>
          </a:p>
        </p:txBody>
      </p:sp>
      <p:pic>
        <p:nvPicPr>
          <p:cNvPr id="17" name="图片 16">
            <a:extLst>
              <a:ext uri="{FF2B5EF4-FFF2-40B4-BE49-F238E27FC236}">
                <a16:creationId xmlns:a16="http://schemas.microsoft.com/office/drawing/2014/main" id="{A09697CE-6A2F-F977-3C02-621A61ABDF1B}"/>
              </a:ext>
            </a:extLst>
          </p:cNvPr>
          <p:cNvPicPr>
            <a:picLocks noChangeAspect="1"/>
          </p:cNvPicPr>
          <p:nvPr/>
        </p:nvPicPr>
        <p:blipFill>
          <a:blip r:embed="rId8"/>
          <a:stretch>
            <a:fillRect/>
          </a:stretch>
        </p:blipFill>
        <p:spPr>
          <a:xfrm>
            <a:off x="2616945" y="696771"/>
            <a:ext cx="6715544" cy="579698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7148" y="48383"/>
            <a:ext cx="11349990" cy="509905"/>
          </a:xfrm>
          <a:prstGeom prst="rect">
            <a:avLst/>
          </a:prstGeom>
        </p:spPr>
        <p:txBody>
          <a:bodyPr vert="horz" wrap="square" lIns="0" tIns="10160" rIns="0" bIns="0" rtlCol="0">
            <a:spAutoFit/>
          </a:bodyPr>
          <a:lstStyle/>
          <a:p>
            <a:pPr marR="582295" algn="r">
              <a:lnSpc>
                <a:spcPts val="880"/>
              </a:lnSpc>
              <a:spcBef>
                <a:spcPts val="80"/>
              </a:spcBef>
            </a:pPr>
            <a:r>
              <a:rPr sz="1200" b="1" spc="30" dirty="0">
                <a:solidFill>
                  <a:srgbClr val="FFFFFF"/>
                </a:solidFill>
                <a:latin typeface="Arial" panose="020B0604020202020204"/>
                <a:cs typeface="Arial" panose="020B0604020202020204"/>
              </a:rPr>
              <a:t>AT</a:t>
            </a:r>
            <a:r>
              <a:rPr sz="1200" b="1" spc="55" dirty="0">
                <a:solidFill>
                  <a:srgbClr val="FFFFFF"/>
                </a:solidFill>
                <a:latin typeface="Arial" panose="020B0604020202020204"/>
                <a:cs typeface="Arial" panose="020B0604020202020204"/>
              </a:rPr>
              <a:t>AI</a:t>
            </a:r>
            <a:endParaRPr sz="1200">
              <a:latin typeface="Arial" panose="020B0604020202020204"/>
              <a:cs typeface="Arial" panose="020B0604020202020204"/>
            </a:endParaRPr>
          </a:p>
          <a:p>
            <a:pPr>
              <a:lnSpc>
                <a:spcPts val="1180"/>
              </a:lnSpc>
              <a:tabLst>
                <a:tab pos="10379710" algn="l"/>
              </a:tabLst>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20" dirty="0">
                <a:solidFill>
                  <a:srgbClr val="FFFFFF"/>
                </a:solidFill>
                <a:latin typeface="Trebuchet MS" panose="020B0603020202020204"/>
                <a:cs typeface="Trebuchet MS" panose="020B0603020202020204"/>
              </a:rPr>
              <a:t>y</a:t>
            </a:r>
            <a:r>
              <a:rPr sz="1500" dirty="0">
                <a:solidFill>
                  <a:srgbClr val="FFFFFF"/>
                </a:solidFill>
                <a:latin typeface="Trebuchet MS" panose="020B0603020202020204"/>
                <a:cs typeface="Trebuchet MS" panose="020B0603020202020204"/>
              </a:rPr>
              <a:t>	</a:t>
            </a:r>
            <a:r>
              <a:rPr sz="1500" spc="-225" baseline="-28000" dirty="0">
                <a:solidFill>
                  <a:srgbClr val="D9D9D9"/>
                </a:solidFill>
                <a:latin typeface="Trebuchet MS" panose="020B0603020202020204"/>
                <a:cs typeface="Trebuchet MS" panose="020B0603020202020204"/>
              </a:rPr>
              <a:t>A</a:t>
            </a:r>
            <a:r>
              <a:rPr sz="1500" spc="-254" baseline="-28000" dirty="0">
                <a:solidFill>
                  <a:srgbClr val="D9D9D9"/>
                </a:solidFill>
                <a:latin typeface="Trebuchet MS" panose="020B0603020202020204"/>
                <a:cs typeface="Trebuchet MS" panose="020B0603020202020204"/>
              </a:rPr>
              <a:t>d</a:t>
            </a:r>
            <a:r>
              <a:rPr sz="1500" spc="-165" baseline="-28000" dirty="0">
                <a:solidFill>
                  <a:srgbClr val="D9D9D9"/>
                </a:solidFill>
                <a:latin typeface="Trebuchet MS" panose="020B0603020202020204"/>
                <a:cs typeface="Trebuchet MS" panose="020B0603020202020204"/>
              </a:rPr>
              <a:t>v</a:t>
            </a:r>
            <a:r>
              <a:rPr sz="1500" spc="-187" baseline="-28000" dirty="0">
                <a:solidFill>
                  <a:srgbClr val="D9D9D9"/>
                </a:solidFill>
                <a:latin typeface="Trebuchet MS" panose="020B0603020202020204"/>
                <a:cs typeface="Trebuchet MS" panose="020B0603020202020204"/>
              </a:rPr>
              <a:t>a</a:t>
            </a:r>
            <a:r>
              <a:rPr sz="1500" spc="-195" baseline="-28000" dirty="0">
                <a:solidFill>
                  <a:srgbClr val="D9D9D9"/>
                </a:solidFill>
                <a:latin typeface="Trebuchet MS" panose="020B0603020202020204"/>
                <a:cs typeface="Trebuchet MS" panose="020B0603020202020204"/>
              </a:rPr>
              <a:t>n</a:t>
            </a:r>
            <a:r>
              <a:rPr sz="1500" spc="-187" baseline="-28000" dirty="0">
                <a:solidFill>
                  <a:srgbClr val="D9D9D9"/>
                </a:solidFill>
                <a:latin typeface="Trebuchet MS" panose="020B0603020202020204"/>
                <a:cs typeface="Trebuchet MS" panose="020B0603020202020204"/>
              </a:rPr>
              <a:t>c</a:t>
            </a:r>
            <a:r>
              <a:rPr sz="1500" spc="-232" baseline="-28000" dirty="0">
                <a:solidFill>
                  <a:srgbClr val="D9D9D9"/>
                </a:solidFill>
                <a:latin typeface="Trebuchet MS" panose="020B0603020202020204"/>
                <a:cs typeface="Trebuchet MS" panose="020B0603020202020204"/>
              </a:rPr>
              <a:t>e</a:t>
            </a:r>
            <a:r>
              <a:rPr sz="1500" spc="37" baseline="-28000" dirty="0">
                <a:solidFill>
                  <a:srgbClr val="D9D9D9"/>
                </a:solidFill>
                <a:latin typeface="Trebuchet MS" panose="020B0603020202020204"/>
                <a:cs typeface="Trebuchet MS" panose="020B0603020202020204"/>
              </a:rPr>
              <a:t>d</a:t>
            </a:r>
            <a:r>
              <a:rPr sz="1500" spc="-359" baseline="-28000" dirty="0">
                <a:solidFill>
                  <a:srgbClr val="D9D9D9"/>
                </a:solidFill>
                <a:latin typeface="Trebuchet MS" panose="020B0603020202020204"/>
                <a:cs typeface="Trebuchet MS" panose="020B0603020202020204"/>
              </a:rPr>
              <a:t>T</a:t>
            </a:r>
            <a:r>
              <a:rPr sz="1500" spc="-232" baseline="-28000" dirty="0">
                <a:solidFill>
                  <a:srgbClr val="D9D9D9"/>
                </a:solidFill>
                <a:latin typeface="Trebuchet MS" panose="020B0603020202020204"/>
                <a:cs typeface="Trebuchet MS" panose="020B0603020202020204"/>
              </a:rPr>
              <a:t>e</a:t>
            </a:r>
            <a:r>
              <a:rPr sz="1500" spc="-187" baseline="-28000" dirty="0">
                <a:solidFill>
                  <a:srgbClr val="D9D9D9"/>
                </a:solidFill>
                <a:latin typeface="Trebuchet MS" panose="020B0603020202020204"/>
                <a:cs typeface="Trebuchet MS" panose="020B0603020202020204"/>
              </a:rPr>
              <a:t>c</a:t>
            </a:r>
            <a:r>
              <a:rPr sz="1500" spc="-195" baseline="-28000" dirty="0">
                <a:solidFill>
                  <a:srgbClr val="D9D9D9"/>
                </a:solidFill>
                <a:latin typeface="Trebuchet MS" panose="020B0603020202020204"/>
                <a:cs typeface="Trebuchet MS" panose="020B0603020202020204"/>
              </a:rPr>
              <a:t>hn</a:t>
            </a:r>
            <a:r>
              <a:rPr sz="1500" spc="-150" baseline="-28000" dirty="0">
                <a:solidFill>
                  <a:srgbClr val="D9D9D9"/>
                </a:solidFill>
                <a:latin typeface="Trebuchet MS" panose="020B0603020202020204"/>
                <a:cs typeface="Trebuchet MS" panose="020B0603020202020204"/>
              </a:rPr>
              <a:t>i</a:t>
            </a:r>
            <a:r>
              <a:rPr sz="1500" spc="-254" baseline="-28000" dirty="0">
                <a:solidFill>
                  <a:srgbClr val="D9D9D9"/>
                </a:solidFill>
                <a:latin typeface="Trebuchet MS" panose="020B0603020202020204"/>
                <a:cs typeface="Trebuchet MS" panose="020B0603020202020204"/>
              </a:rPr>
              <a:t>q</a:t>
            </a:r>
            <a:r>
              <a:rPr sz="1500" spc="-225" baseline="-28000" dirty="0">
                <a:solidFill>
                  <a:srgbClr val="D9D9D9"/>
                </a:solidFill>
                <a:latin typeface="Trebuchet MS" panose="020B0603020202020204"/>
                <a:cs typeface="Trebuchet MS" panose="020B0603020202020204"/>
              </a:rPr>
              <a:t>u</a:t>
            </a:r>
            <a:r>
              <a:rPr sz="1500" spc="75" baseline="-28000" dirty="0">
                <a:solidFill>
                  <a:srgbClr val="D9D9D9"/>
                </a:solidFill>
                <a:latin typeface="Trebuchet MS" panose="020B0603020202020204"/>
                <a:cs typeface="Trebuchet MS" panose="020B0603020202020204"/>
              </a:rPr>
              <a:t>e</a:t>
            </a:r>
            <a:r>
              <a:rPr sz="1500" spc="-254" baseline="-28000" dirty="0">
                <a:solidFill>
                  <a:srgbClr val="D9D9D9"/>
                </a:solidFill>
                <a:latin typeface="Trebuchet MS" panose="020B0603020202020204"/>
                <a:cs typeface="Trebuchet MS" panose="020B0603020202020204"/>
              </a:rPr>
              <a:t>o</a:t>
            </a:r>
            <a:r>
              <a:rPr sz="1500" spc="-82" baseline="-28000" dirty="0">
                <a:solidFill>
                  <a:srgbClr val="D9D9D9"/>
                </a:solidFill>
                <a:latin typeface="Trebuchet MS" panose="020B0603020202020204"/>
                <a:cs typeface="Trebuchet MS" panose="020B0603020202020204"/>
              </a:rPr>
              <a:t>f</a:t>
            </a:r>
            <a:endParaRPr sz="1500" baseline="-28000">
              <a:latin typeface="Trebuchet MS" panose="020B0603020202020204"/>
              <a:cs typeface="Trebuchet MS" panose="020B0603020202020204"/>
            </a:endParaRPr>
          </a:p>
          <a:p>
            <a:pPr>
              <a:lnSpc>
                <a:spcPts val="1740"/>
              </a:lnSpc>
              <a:tabLst>
                <a:tab pos="10379710" algn="l"/>
              </a:tabLst>
            </a:pPr>
            <a:r>
              <a:rPr sz="2250" spc="-247" baseline="-4000" dirty="0">
                <a:solidFill>
                  <a:srgbClr val="FFFFFF"/>
                </a:solidFill>
                <a:latin typeface="Trebuchet MS" panose="020B0603020202020204"/>
                <a:cs typeface="Trebuchet MS" panose="020B0603020202020204"/>
              </a:rPr>
              <a:t>of</a:t>
            </a:r>
            <a:r>
              <a:rPr sz="2250" spc="-382" baseline="-4000" dirty="0">
                <a:solidFill>
                  <a:srgbClr val="FFFFFF"/>
                </a:solidFill>
                <a:latin typeface="Trebuchet MS" panose="020B0603020202020204"/>
                <a:cs typeface="Trebuchet MS" panose="020B0603020202020204"/>
              </a:rPr>
              <a:t> </a:t>
            </a:r>
            <a:r>
              <a:rPr sz="2250" spc="-292" baseline="-4000" dirty="0">
                <a:solidFill>
                  <a:srgbClr val="FFFFFF"/>
                </a:solidFill>
                <a:latin typeface="Trebuchet MS" panose="020B0603020202020204"/>
                <a:cs typeface="Trebuchet MS" panose="020B0603020202020204"/>
              </a:rPr>
              <a:t>Technology	</a:t>
            </a: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3" name="object 3"/>
          <p:cNvGrpSpPr/>
          <p:nvPr/>
        </p:nvGrpSpPr>
        <p:grpSpPr>
          <a:xfrm>
            <a:off x="0" y="0"/>
            <a:ext cx="12192000" cy="603885"/>
            <a:chOff x="0" y="0"/>
            <a:chExt cx="12192000" cy="603885"/>
          </a:xfrm>
        </p:grpSpPr>
        <p:sp>
          <p:nvSpPr>
            <p:cNvPr id="4" name="object 4"/>
            <p:cNvSpPr/>
            <p:nvPr/>
          </p:nvSpPr>
          <p:spPr>
            <a:xfrm>
              <a:off x="0" y="0"/>
              <a:ext cx="12191999" cy="60350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65403" y="126492"/>
              <a:ext cx="1888236" cy="46481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756136" y="0"/>
              <a:ext cx="374903" cy="504444"/>
            </a:xfrm>
            <a:prstGeom prst="rect">
              <a:avLst/>
            </a:prstGeom>
            <a:blipFill>
              <a:blip r:embed="rId4" cstate="print"/>
              <a:stretch>
                <a:fillRect/>
              </a:stretch>
            </a:blipFill>
          </p:spPr>
          <p:txBody>
            <a:bodyPr wrap="square" lIns="0" tIns="0" rIns="0" bIns="0" rtlCol="0"/>
            <a:lstStyle/>
            <a:p>
              <a:endParaRPr/>
            </a:p>
          </p:txBody>
        </p:sp>
      </p:grpSp>
      <p:grpSp>
        <p:nvGrpSpPr>
          <p:cNvPr id="7" name="object 7"/>
          <p:cNvGrpSpPr/>
          <p:nvPr/>
        </p:nvGrpSpPr>
        <p:grpSpPr>
          <a:xfrm>
            <a:off x="0" y="0"/>
            <a:ext cx="12192000" cy="603885"/>
            <a:chOff x="0" y="0"/>
            <a:chExt cx="12192000" cy="603885"/>
          </a:xfrm>
        </p:grpSpPr>
        <p:sp>
          <p:nvSpPr>
            <p:cNvPr id="8" name="object 8"/>
            <p:cNvSpPr/>
            <p:nvPr/>
          </p:nvSpPr>
          <p:spPr>
            <a:xfrm>
              <a:off x="0" y="0"/>
              <a:ext cx="12191999" cy="603503"/>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565403" y="126492"/>
              <a:ext cx="1888236" cy="464819"/>
            </a:xfrm>
            <a:prstGeom prst="rect">
              <a:avLst/>
            </a:prstGeom>
            <a:blipFill>
              <a:blip r:embed="rId3" cstate="print"/>
              <a:stretch>
                <a:fillRect/>
              </a:stretch>
            </a:blipFill>
          </p:spPr>
          <p:txBody>
            <a:bodyPr wrap="square" lIns="0" tIns="0" rIns="0" bIns="0" rtlCol="0"/>
            <a:lstStyle/>
            <a:p>
              <a:endParaRPr/>
            </a:p>
          </p:txBody>
        </p:sp>
      </p:grpSp>
      <p:sp>
        <p:nvSpPr>
          <p:cNvPr id="10" name="object 10"/>
          <p:cNvSpPr txBox="1">
            <a:spLocks noGrp="1"/>
          </p:cNvSpPr>
          <p:nvPr>
            <p:ph type="ctrTitle"/>
          </p:nvPr>
        </p:nvSpPr>
        <p:spPr>
          <a:prstGeom prst="rect">
            <a:avLst/>
          </a:prstGeom>
        </p:spPr>
        <p:txBody>
          <a:bodyPr vert="horz" wrap="square" lIns="0" tIns="12700" rIns="0" bIns="0" rtlCol="0">
            <a:spAutoFit/>
          </a:bodyPr>
          <a:lstStyle/>
          <a:p>
            <a:pPr marL="12700" marR="5080">
              <a:lnSpc>
                <a:spcPct val="100000"/>
              </a:lnSpc>
              <a:spcBef>
                <a:spcPts val="100"/>
              </a:spcBef>
            </a:pPr>
            <a:r>
              <a:rPr spc="-275" dirty="0"/>
              <a:t>C</a:t>
            </a:r>
            <a:r>
              <a:rPr spc="-204" dirty="0"/>
              <a:t>h</a:t>
            </a:r>
            <a:r>
              <a:rPr spc="-245" dirty="0"/>
              <a:t>o</a:t>
            </a:r>
            <a:r>
              <a:rPr spc="-175" dirty="0"/>
              <a:t>n</a:t>
            </a:r>
            <a:r>
              <a:rPr spc="-180" dirty="0"/>
              <a:t>g</a:t>
            </a:r>
            <a:r>
              <a:rPr spc="-240" dirty="0"/>
              <a:t>q</a:t>
            </a:r>
            <a:r>
              <a:rPr spc="-135" dirty="0"/>
              <a:t>i</a:t>
            </a:r>
            <a:r>
              <a:rPr spc="-180" dirty="0"/>
              <a:t>n</a:t>
            </a:r>
            <a:r>
              <a:rPr spc="114" dirty="0"/>
              <a:t>g</a:t>
            </a:r>
            <a:r>
              <a:rPr spc="-365" dirty="0"/>
              <a:t>U</a:t>
            </a:r>
            <a:r>
              <a:rPr spc="-200" dirty="0"/>
              <a:t>n</a:t>
            </a:r>
            <a:r>
              <a:rPr spc="-135" dirty="0"/>
              <a:t>i</a:t>
            </a:r>
            <a:r>
              <a:rPr spc="-160" dirty="0"/>
              <a:t>v</a:t>
            </a:r>
            <a:r>
              <a:rPr spc="-235" dirty="0"/>
              <a:t>e</a:t>
            </a:r>
            <a:r>
              <a:rPr spc="-120" dirty="0"/>
              <a:t>r</a:t>
            </a:r>
            <a:r>
              <a:rPr spc="-70" dirty="0"/>
              <a:t>s</a:t>
            </a:r>
            <a:r>
              <a:rPr spc="-135" dirty="0"/>
              <a:t>i</a:t>
            </a:r>
            <a:r>
              <a:rPr spc="-204" dirty="0"/>
              <a:t>t</a:t>
            </a:r>
            <a:r>
              <a:rPr spc="-15" dirty="0"/>
              <a:t>y  </a:t>
            </a:r>
            <a:r>
              <a:rPr spc="-165" dirty="0"/>
              <a:t>of</a:t>
            </a:r>
            <a:r>
              <a:rPr spc="-265" dirty="0"/>
              <a:t> </a:t>
            </a:r>
            <a:r>
              <a:rPr spc="-195" dirty="0"/>
              <a:t>Technology</a:t>
            </a:r>
          </a:p>
        </p:txBody>
      </p:sp>
      <p:sp>
        <p:nvSpPr>
          <p:cNvPr id="11" name="object 11"/>
          <p:cNvSpPr/>
          <p:nvPr/>
        </p:nvSpPr>
        <p:spPr>
          <a:xfrm>
            <a:off x="11782043" y="0"/>
            <a:ext cx="339851" cy="504444"/>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11024361" y="46101"/>
            <a:ext cx="995044" cy="495300"/>
          </a:xfrm>
          <a:prstGeom prst="rect">
            <a:avLst/>
          </a:prstGeom>
        </p:spPr>
        <p:txBody>
          <a:bodyPr vert="horz" wrap="square" lIns="0" tIns="12700" rIns="0" bIns="0" rtlCol="0">
            <a:spAutoFit/>
          </a:bodyPr>
          <a:lstStyle/>
          <a:p>
            <a:pPr marL="12700">
              <a:lnSpc>
                <a:spcPts val="1370"/>
              </a:lnSpc>
              <a:spcBef>
                <a:spcPts val="100"/>
              </a:spcBef>
            </a:pPr>
            <a:r>
              <a:rPr sz="1200" b="1" spc="45" dirty="0">
                <a:solidFill>
                  <a:srgbClr val="FFFFFF"/>
                </a:solidFill>
                <a:latin typeface="Arial" panose="020B0604020202020204"/>
                <a:cs typeface="Arial" panose="020B0604020202020204"/>
              </a:rPr>
              <a:t>ATAI</a:t>
            </a:r>
            <a:endParaRPr sz="1200">
              <a:latin typeface="Arial" panose="020B0604020202020204"/>
              <a:cs typeface="Arial" panose="020B0604020202020204"/>
            </a:endParaRPr>
          </a:p>
          <a:p>
            <a:pPr marL="12700">
              <a:lnSpc>
                <a:spcPts val="1130"/>
              </a:lnSpc>
            </a:pPr>
            <a:r>
              <a:rPr sz="1000" spc="-120" dirty="0">
                <a:solidFill>
                  <a:srgbClr val="D9D9D9"/>
                </a:solidFill>
                <a:latin typeface="Trebuchet MS" panose="020B0603020202020204"/>
                <a:cs typeface="Trebuchet MS" panose="020B0603020202020204"/>
              </a:rPr>
              <a:t>AdvancedTechniqueof</a:t>
            </a:r>
            <a:endParaRPr sz="1000">
              <a:latin typeface="Trebuchet MS" panose="020B0603020202020204"/>
              <a:cs typeface="Trebuchet MS" panose="020B0603020202020204"/>
            </a:endParaRPr>
          </a:p>
          <a:p>
            <a:pPr marL="12700">
              <a:lnSpc>
                <a:spcPct val="100000"/>
              </a:lnSpc>
            </a:pP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13" name="object 13"/>
          <p:cNvGrpSpPr/>
          <p:nvPr/>
        </p:nvGrpSpPr>
        <p:grpSpPr>
          <a:xfrm>
            <a:off x="4535423" y="531876"/>
            <a:ext cx="3117850" cy="1040130"/>
            <a:chOff x="4535423" y="531876"/>
            <a:chExt cx="3117850" cy="1040130"/>
          </a:xfrm>
        </p:grpSpPr>
        <p:sp>
          <p:nvSpPr>
            <p:cNvPr id="14" name="object 14"/>
            <p:cNvSpPr/>
            <p:nvPr/>
          </p:nvSpPr>
          <p:spPr>
            <a:xfrm>
              <a:off x="4829338" y="1150592"/>
              <a:ext cx="2521899" cy="154509"/>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4535423" y="531876"/>
              <a:ext cx="3117342" cy="1040129"/>
            </a:xfrm>
            <a:prstGeom prst="rect">
              <a:avLst/>
            </a:prstGeom>
            <a:blipFill>
              <a:blip r:embed="rId7" cstate="print"/>
              <a:stretch>
                <a:fillRect/>
              </a:stretch>
            </a:blipFill>
          </p:spPr>
          <p:txBody>
            <a:bodyPr wrap="square" lIns="0" tIns="0" rIns="0" bIns="0" rtlCol="0"/>
            <a:lstStyle/>
            <a:p>
              <a:endParaRPr/>
            </a:p>
          </p:txBody>
        </p:sp>
      </p:grpSp>
      <p:sp>
        <p:nvSpPr>
          <p:cNvPr id="16" name="object 16"/>
          <p:cNvSpPr txBox="1"/>
          <p:nvPr/>
        </p:nvSpPr>
        <p:spPr>
          <a:xfrm>
            <a:off x="4839461" y="682497"/>
            <a:ext cx="2514600"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1F5F"/>
                </a:solidFill>
                <a:latin typeface="Times New Roman" panose="02020603050405020304"/>
                <a:cs typeface="Times New Roman" panose="02020603050405020304"/>
              </a:rPr>
              <a:t>Experiments</a:t>
            </a:r>
            <a:endParaRPr sz="3600">
              <a:latin typeface="Times New Roman" panose="02020603050405020304"/>
              <a:cs typeface="Times New Roman" panose="02020603050405020304"/>
            </a:endParaRPr>
          </a:p>
        </p:txBody>
      </p:sp>
      <p:pic>
        <p:nvPicPr>
          <p:cNvPr id="17" name="图片 16">
            <a:extLst>
              <a:ext uri="{FF2B5EF4-FFF2-40B4-BE49-F238E27FC236}">
                <a16:creationId xmlns:a16="http://schemas.microsoft.com/office/drawing/2014/main" id="{C1113097-0C71-FAB2-7688-D98BD38E78CD}"/>
              </a:ext>
            </a:extLst>
          </p:cNvPr>
          <p:cNvPicPr>
            <a:picLocks noChangeAspect="1"/>
          </p:cNvPicPr>
          <p:nvPr/>
        </p:nvPicPr>
        <p:blipFill>
          <a:blip r:embed="rId8"/>
          <a:stretch>
            <a:fillRect/>
          </a:stretch>
        </p:blipFill>
        <p:spPr>
          <a:xfrm>
            <a:off x="719137" y="1481137"/>
            <a:ext cx="10753725" cy="389572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mIwM2JjMWMwMTlhZTg1ODk3MWZjODVlMzkxYjUyNjk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1929</TotalTime>
  <Words>384</Words>
  <Application>Microsoft Office PowerPoint</Application>
  <PresentationFormat>宽屏</PresentationFormat>
  <Paragraphs>116</Paragraphs>
  <Slides>12</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21" baseType="lpstr">
      <vt:lpstr>Noto Sans Mono CJK HK</vt:lpstr>
      <vt:lpstr>等线</vt:lpstr>
      <vt:lpstr>Arial</vt:lpstr>
      <vt:lpstr>Calibri</vt:lpstr>
      <vt:lpstr>Open Sans</vt:lpstr>
      <vt:lpstr>Times New Roman</vt:lpstr>
      <vt:lpstr>Trebuchet MS</vt:lpstr>
      <vt:lpstr>Office Theme</vt:lpstr>
      <vt:lpstr>Equation</vt:lpstr>
      <vt:lpstr>PowerPoint 演示文稿</vt:lpstr>
      <vt:lpstr>PowerPoint 演示文稿</vt:lpstr>
      <vt:lpstr>ChongqingUniversity  of Technology</vt:lpstr>
      <vt:lpstr>ChongqingUniversity  of Technology</vt:lpstr>
      <vt:lpstr>ChongqingUniversity  of Technology</vt:lpstr>
      <vt:lpstr>PowerPoint 演示文稿</vt:lpstr>
      <vt:lpstr>PowerPoint 演示文稿</vt:lpstr>
      <vt:lpstr>PowerPoint 演示文稿</vt:lpstr>
      <vt:lpstr>ChongqingUniversity  of Technology</vt:lpstr>
      <vt:lpstr>ChongqingUniversity  of Technology</vt:lpstr>
      <vt:lpstr>PowerPoint 演示文稿</vt:lpstr>
      <vt:lpstr>ChongqingUniversity  of Technology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Xiaofei Zhu</dc:creator>
  <cp:lastModifiedBy>糊辣汤丶 想喝</cp:lastModifiedBy>
  <cp:revision>91</cp:revision>
  <dcterms:created xsi:type="dcterms:W3CDTF">2023-09-17T03:47:00Z</dcterms:created>
  <dcterms:modified xsi:type="dcterms:W3CDTF">2024-09-10T14:28:44Z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2023-09-02T00:00:00Z</vt:filetime>
  </property>
  <property fmtid="{D5CDD505-2E9C-101B-9397-08002B2CF9AE}" pid="3" name="Creator">
    <vt:lpwstr>Microsoft? PowerPoint? 2016</vt:lpwstr>
  </property>
  <property fmtid="{D5CDD505-2E9C-101B-9397-08002B2CF9AE}" pid="4" name="LastSaved">
    <vt:filetime>2023-09-23T00:00:00Z</vt:filetime>
  </property>
  <property fmtid="{D5CDD505-2E9C-101B-9397-08002B2CF9AE}" pid="5" name="ICV">
    <vt:lpwstr>87A3FB96F83F4531B996A18E4022202D_13</vt:lpwstr>
  </property>
  <property fmtid="{D5CDD505-2E9C-101B-9397-08002B2CF9AE}" pid="6" name="KSOProductBuildVer">
    <vt:lpwstr>2052-12.1.0.17147</vt:lpwstr>
  </property>
</Properties>
</file>