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306" r:id="rId6"/>
    <p:sldId id="261" r:id="rId7"/>
    <p:sldId id="315" r:id="rId8"/>
    <p:sldId id="316" r:id="rId9"/>
    <p:sldId id="267" r:id="rId10"/>
    <p:sldId id="268" r:id="rId11"/>
    <p:sldId id="269" r:id="rId12"/>
    <p:sldId id="313" r:id="rId13"/>
    <p:sldId id="317" r:id="rId14"/>
    <p:sldId id="318" r:id="rId15"/>
    <p:sldId id="271" r:id="rId16"/>
  </p:sldIdLst>
  <p:sldSz cx="12192000" cy="6858000"/>
  <p:notesSz cx="12192000" cy="6858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21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04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6.png"/><Relationship Id="rId15" Type="http://schemas.openxmlformats.org/officeDocument/2006/relationships/image" Target="../media/image15.jpeg"/><Relationship Id="rId14" Type="http://schemas.openxmlformats.org/officeDocument/2006/relationships/image" Target="../media/image14.pn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0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6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6.png"/><Relationship Id="rId14" Type="http://schemas.openxmlformats.org/officeDocument/2006/relationships/image" Target="../media/image3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25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25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04716" y="1406651"/>
              <a:ext cx="585977" cy="7871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092696" y="1406651"/>
              <a:ext cx="585977" cy="7871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269226" y="5918098"/>
            <a:ext cx="35382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YaoC</a:t>
            </a:r>
            <a:r>
              <a:rPr lang="en-US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hen Li</a:t>
            </a:r>
            <a:endParaRPr lang="en-US" sz="2400" b="1" spc="-2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8200" y="1659890"/>
            <a:ext cx="10599420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0" algn="ctr" fontAlgn="auto">
              <a:lnSpc>
                <a:spcPct val="100000"/>
              </a:lnSpc>
              <a:spcBef>
                <a:spcPts val="0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Knowledge-Guided Dynamic Modality Attention Fusion</a:t>
            </a: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Framework for</a:t>
            </a: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Multimodal Sentiment Analysis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99220" y="5270500"/>
            <a:ext cx="250761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EMNLP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 2024</a:t>
            </a:r>
            <a:endParaRPr lang="en-US" sz="160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63925" y="5029200"/>
            <a:ext cx="446722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None</a:t>
            </a:r>
            <a:endParaRPr sz="1600" spc="-4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10.24</a:t>
            </a:r>
            <a:r>
              <a:rPr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>
              <a:latin typeface="Noto Sans Mono CJK HK"/>
              <a:cs typeface="Noto Sans Mono CJK HK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71600" y="2723515"/>
            <a:ext cx="9439910" cy="1411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676400"/>
            <a:ext cx="11435715" cy="4481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600200"/>
            <a:ext cx="5479415" cy="42532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200" y="1572260"/>
            <a:ext cx="4763135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266190"/>
            <a:ext cx="4900295" cy="27622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038600"/>
            <a:ext cx="4544060" cy="25152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0" y="1304925"/>
            <a:ext cx="4447540" cy="5475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1336040"/>
            <a:ext cx="9699625" cy="5389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1896" y="426719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8827" y="593852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57800" y="2057400"/>
            <a:ext cx="6110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Previous methods focus on equally treating the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contribution of each modality or statically using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text as the dominant modality to conduct interaction, which neglects the situation where each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modality may become dominant.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990600"/>
            <a:ext cx="3827780" cy="5499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0" y="1219200"/>
            <a:ext cx="10293985" cy="5385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5" y="1666240"/>
            <a:ext cx="4909820" cy="4724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800" y="1025525"/>
            <a:ext cx="4537710" cy="566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605" y="1676400"/>
            <a:ext cx="4370070" cy="5695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405" y="2245995"/>
            <a:ext cx="4713605" cy="58610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150" y="1256665"/>
            <a:ext cx="5313680" cy="53276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4876800"/>
            <a:ext cx="4150995" cy="11842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0" y="3068320"/>
            <a:ext cx="3755390" cy="4286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0400" y="3124200"/>
            <a:ext cx="462280" cy="3448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0400" y="3810000"/>
            <a:ext cx="1887855" cy="3860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5000" y="3886200"/>
            <a:ext cx="374015" cy="3035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2440" y="4419600"/>
            <a:ext cx="3957955" cy="391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838200"/>
            <a:ext cx="4537710" cy="56667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264535"/>
            <a:ext cx="4444365" cy="7137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960" y="4083050"/>
            <a:ext cx="4203065" cy="13931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7000" y="1524000"/>
            <a:ext cx="2454910" cy="3987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7000" y="1905000"/>
            <a:ext cx="2423795" cy="3867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48800" y="1676400"/>
            <a:ext cx="401320" cy="381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2593975"/>
            <a:ext cx="2964180" cy="4305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53600" y="2593975"/>
            <a:ext cx="453390" cy="379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838200"/>
            <a:ext cx="4537710" cy="56667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1676400"/>
            <a:ext cx="3964305" cy="7766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2557145"/>
            <a:ext cx="402653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2578100"/>
            <a:ext cx="5428615" cy="2291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4526" y="838072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65" y="1524000"/>
            <a:ext cx="11249025" cy="43040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wM2JjMWMwMTlhZTg1ODk3MWZjODVlMzkxYjUyNj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2889</Words>
  <Application>WPS 演示</Application>
  <PresentationFormat>On-screen Show (4:3)</PresentationFormat>
  <Paragraphs>188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Calibri</vt:lpstr>
      <vt:lpstr>微软雅黑</vt:lpstr>
      <vt:lpstr>Arial Unicode MS</vt:lpstr>
      <vt:lpstr>Times New Roman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浅﹃</cp:lastModifiedBy>
  <cp:revision>101</cp:revision>
  <dcterms:created xsi:type="dcterms:W3CDTF">2023-09-17T03:47:00Z</dcterms:created>
  <dcterms:modified xsi:type="dcterms:W3CDTF">2024-10-24T07:16:25Z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2023-09-02T16:00:00Z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2023-09-23T16:00:00Z</vt:filetime>
  </property>
  <property fmtid="{D5CDD505-2E9C-101B-9397-08002B2CF9AE}" pid="5" name="ICV">
    <vt:lpwstr>87A3FB96F83F4531B996A18E4022202D_13</vt:lpwstr>
  </property>
  <property fmtid="{D5CDD505-2E9C-101B-9397-08002B2CF9AE}" pid="6" name="KSOProductBuildVer">
    <vt:lpwstr>2052-12.1.0.18276</vt:lpwstr>
  </property>
</Properties>
</file>