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306" r:id="rId5"/>
    <p:sldId id="317" r:id="rId6"/>
    <p:sldId id="261" r:id="rId7"/>
    <p:sldId id="267" r:id="rId8"/>
    <p:sldId id="268" r:id="rId9"/>
    <p:sldId id="269" r:id="rId10"/>
    <p:sldId id="315" r:id="rId11"/>
    <p:sldId id="271" r:id="rId12"/>
  </p:sldIdLst>
  <p:sldSz cx="12192000" cy="6858000"/>
  <p:notesSz cx="12192000" cy="6858000"/>
  <p:custDataLst>
    <p:tags r:id="rId1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2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394" y="106"/>
      </p:cViewPr>
      <p:guideLst>
        <p:guide orient="horz" pos="2910"/>
        <p:guide pos="20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43948-AF5A-4567-B3D5-1E5598DEDE5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44765-F6F7-474A-AE09-11A998BE5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44765-F6F7-474A-AE09-11A998BE5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8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2.png"/><Relationship Id="rId5" Type="http://schemas.openxmlformats.org/officeDocument/2006/relationships/image" Target="../media/image17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17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>
            <a:extLst>
              <a:ext uri="{FF2B5EF4-FFF2-40B4-BE49-F238E27FC236}">
                <a16:creationId xmlns:a16="http://schemas.microsoft.com/office/drawing/2014/main" id="{91E5597D-AF77-A7C2-1AAE-9EA04FCF528B}"/>
              </a:ext>
            </a:extLst>
          </p:cNvPr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12" name="object 3">
            <a:extLst>
              <a:ext uri="{FF2B5EF4-FFF2-40B4-BE49-F238E27FC236}">
                <a16:creationId xmlns:a16="http://schemas.microsoft.com/office/drawing/2014/main" id="{AF74A4C7-2F3E-164A-BB53-194698ABEDE4}"/>
              </a:ext>
            </a:extLst>
          </p:cNvPr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113" name="object 4">
              <a:extLst>
                <a:ext uri="{FF2B5EF4-FFF2-40B4-BE49-F238E27FC236}">
                  <a16:creationId xmlns:a16="http://schemas.microsoft.com/office/drawing/2014/main" id="{E84AEB1B-D4BC-3223-6D74-CCA990DAD14B}"/>
                </a:ext>
              </a:extLst>
            </p:cNvPr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">
              <a:extLst>
                <a:ext uri="{FF2B5EF4-FFF2-40B4-BE49-F238E27FC236}">
                  <a16:creationId xmlns:a16="http://schemas.microsoft.com/office/drawing/2014/main" id="{F7480B73-35A5-DEC2-AA3E-F460400DA8CE}"/>
                </a:ext>
              </a:extLst>
            </p:cNvPr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6">
              <a:extLst>
                <a:ext uri="{FF2B5EF4-FFF2-40B4-BE49-F238E27FC236}">
                  <a16:creationId xmlns:a16="http://schemas.microsoft.com/office/drawing/2014/main" id="{F84B8416-36D9-5EA1-2EE9-EE188CD25CCE}"/>
                </a:ext>
              </a:extLst>
            </p:cNvPr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7">
            <a:extLst>
              <a:ext uri="{FF2B5EF4-FFF2-40B4-BE49-F238E27FC236}">
                <a16:creationId xmlns:a16="http://schemas.microsoft.com/office/drawing/2014/main" id="{C04194A9-08C9-3EDC-F476-ADE980BB2501}"/>
              </a:ext>
            </a:extLst>
          </p:cNvPr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17" name="object 8">
              <a:extLst>
                <a:ext uri="{FF2B5EF4-FFF2-40B4-BE49-F238E27FC236}">
                  <a16:creationId xmlns:a16="http://schemas.microsoft.com/office/drawing/2014/main" id="{4BC2BE1F-66E9-8DDC-BC47-D0BF559B1836}"/>
                </a:ext>
              </a:extLst>
            </p:cNvPr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">
              <a:extLst>
                <a:ext uri="{FF2B5EF4-FFF2-40B4-BE49-F238E27FC236}">
                  <a16:creationId xmlns:a16="http://schemas.microsoft.com/office/drawing/2014/main" id="{D2EEE5FB-B6D5-00E7-79E6-FB454CAA8E6E}"/>
                </a:ext>
              </a:extLst>
            </p:cNvPr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0">
              <a:extLst>
                <a:ext uri="{FF2B5EF4-FFF2-40B4-BE49-F238E27FC236}">
                  <a16:creationId xmlns:a16="http://schemas.microsoft.com/office/drawing/2014/main" id="{2D8E093D-12CA-7CEA-63F4-6317BEDA0A17}"/>
                </a:ext>
              </a:extLst>
            </p:cNvPr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1">
            <a:extLst>
              <a:ext uri="{FF2B5EF4-FFF2-40B4-BE49-F238E27FC236}">
                <a16:creationId xmlns:a16="http://schemas.microsoft.com/office/drawing/2014/main" id="{B1C2A5FB-529C-0A50-915D-E02A3519314E}"/>
              </a:ext>
            </a:extLst>
          </p:cNvPr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1" name="object 12">
            <a:extLst>
              <a:ext uri="{FF2B5EF4-FFF2-40B4-BE49-F238E27FC236}">
                <a16:creationId xmlns:a16="http://schemas.microsoft.com/office/drawing/2014/main" id="{9351B3F8-4E39-C5C1-7ED8-9D7565EC602D}"/>
              </a:ext>
            </a:extLst>
          </p:cNvPr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3">
            <a:extLst>
              <a:ext uri="{FF2B5EF4-FFF2-40B4-BE49-F238E27FC236}">
                <a16:creationId xmlns:a16="http://schemas.microsoft.com/office/drawing/2014/main" id="{EE0DA9FE-40EE-5B26-BA11-6BFE5AAC2BD1}"/>
              </a:ext>
            </a:extLst>
          </p:cNvPr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23" name="object 14">
            <a:extLst>
              <a:ext uri="{FF2B5EF4-FFF2-40B4-BE49-F238E27FC236}">
                <a16:creationId xmlns:a16="http://schemas.microsoft.com/office/drawing/2014/main" id="{93E187F7-D4C0-195C-A6A6-ACB714330B89}"/>
              </a:ext>
            </a:extLst>
          </p:cNvPr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24" name="object 15">
              <a:extLst>
                <a:ext uri="{FF2B5EF4-FFF2-40B4-BE49-F238E27FC236}">
                  <a16:creationId xmlns:a16="http://schemas.microsoft.com/office/drawing/2014/main" id="{657785CD-370D-796D-0D71-88C80B0299B1}"/>
                </a:ext>
              </a:extLst>
            </p:cNvPr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6">
              <a:extLst>
                <a:ext uri="{FF2B5EF4-FFF2-40B4-BE49-F238E27FC236}">
                  <a16:creationId xmlns:a16="http://schemas.microsoft.com/office/drawing/2014/main" id="{FA2B1DB8-28CF-9C94-BAD1-85BB7195BDE0}"/>
                </a:ext>
              </a:extLst>
            </p:cNvPr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7">
              <a:extLst>
                <a:ext uri="{FF2B5EF4-FFF2-40B4-BE49-F238E27FC236}">
                  <a16:creationId xmlns:a16="http://schemas.microsoft.com/office/drawing/2014/main" id="{CDBF7F31-C72C-EE33-990B-8E63B8DEF2FB}"/>
                </a:ext>
              </a:extLst>
            </p:cNvPr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8">
            <a:extLst>
              <a:ext uri="{FF2B5EF4-FFF2-40B4-BE49-F238E27FC236}">
                <a16:creationId xmlns:a16="http://schemas.microsoft.com/office/drawing/2014/main" id="{DBA4CD1C-526F-1962-0311-50F00BB7452A}"/>
              </a:ext>
            </a:extLst>
          </p:cNvPr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8" name="object 19">
            <a:extLst>
              <a:ext uri="{FF2B5EF4-FFF2-40B4-BE49-F238E27FC236}">
                <a16:creationId xmlns:a16="http://schemas.microsoft.com/office/drawing/2014/main" id="{6F1F2A6D-F701-08F7-1EDF-6696298C60F9}"/>
              </a:ext>
            </a:extLst>
          </p:cNvPr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20">
            <a:extLst>
              <a:ext uri="{FF2B5EF4-FFF2-40B4-BE49-F238E27FC236}">
                <a16:creationId xmlns:a16="http://schemas.microsoft.com/office/drawing/2014/main" id="{0490AE73-7662-769F-2882-7BFF4DA65D55}"/>
              </a:ext>
            </a:extLst>
          </p:cNvPr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0" name="object 21">
            <a:extLst>
              <a:ext uri="{FF2B5EF4-FFF2-40B4-BE49-F238E27FC236}">
                <a16:creationId xmlns:a16="http://schemas.microsoft.com/office/drawing/2014/main" id="{808FB6EF-D27A-560A-AE2A-8EFB70E163C9}"/>
              </a:ext>
            </a:extLst>
          </p:cNvPr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1" name="object 22">
            <a:extLst>
              <a:ext uri="{FF2B5EF4-FFF2-40B4-BE49-F238E27FC236}">
                <a16:creationId xmlns:a16="http://schemas.microsoft.com/office/drawing/2014/main" id="{7A1E9A6A-106B-6850-B2EF-0491861B0B79}"/>
              </a:ext>
            </a:extLst>
          </p:cNvPr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132" name="object 23">
              <a:extLst>
                <a:ext uri="{FF2B5EF4-FFF2-40B4-BE49-F238E27FC236}">
                  <a16:creationId xmlns:a16="http://schemas.microsoft.com/office/drawing/2014/main" id="{354D85DE-F176-DC4D-DC1D-AE7BE228947F}"/>
                </a:ext>
              </a:extLst>
            </p:cNvPr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24">
              <a:extLst>
                <a:ext uri="{FF2B5EF4-FFF2-40B4-BE49-F238E27FC236}">
                  <a16:creationId xmlns:a16="http://schemas.microsoft.com/office/drawing/2014/main" id="{3FEBDBE0-6632-3478-D765-B02E4372A1DB}"/>
                </a:ext>
              </a:extLst>
            </p:cNvPr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6">
              <a:extLst>
                <a:ext uri="{FF2B5EF4-FFF2-40B4-BE49-F238E27FC236}">
                  <a16:creationId xmlns:a16="http://schemas.microsoft.com/office/drawing/2014/main" id="{D14D2731-596C-C4FC-08D1-1B9146B4C151}"/>
                </a:ext>
              </a:extLst>
            </p:cNvPr>
            <p:cNvSpPr/>
            <p:nvPr/>
          </p:nvSpPr>
          <p:spPr>
            <a:xfrm>
              <a:off x="4204716" y="1406651"/>
              <a:ext cx="585977" cy="7871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8">
              <a:extLst>
                <a:ext uri="{FF2B5EF4-FFF2-40B4-BE49-F238E27FC236}">
                  <a16:creationId xmlns:a16="http://schemas.microsoft.com/office/drawing/2014/main" id="{DCD92C4C-E00A-9E6A-89BD-79175F0F5B1C}"/>
                </a:ext>
              </a:extLst>
            </p:cNvPr>
            <p:cNvSpPr/>
            <p:nvPr/>
          </p:nvSpPr>
          <p:spPr>
            <a:xfrm>
              <a:off x="7092696" y="1406651"/>
              <a:ext cx="585977" cy="7871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31">
            <a:extLst>
              <a:ext uri="{FF2B5EF4-FFF2-40B4-BE49-F238E27FC236}">
                <a16:creationId xmlns:a16="http://schemas.microsoft.com/office/drawing/2014/main" id="{3EF23CE9-F4AB-B6C6-AFEC-ECD639A12925}"/>
              </a:ext>
            </a:extLst>
          </p:cNvPr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32">
            <a:extLst>
              <a:ext uri="{FF2B5EF4-FFF2-40B4-BE49-F238E27FC236}">
                <a16:creationId xmlns:a16="http://schemas.microsoft.com/office/drawing/2014/main" id="{8D313E6E-ED0E-3733-8FC3-A88B05873448}"/>
              </a:ext>
            </a:extLst>
          </p:cNvPr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" name="object 33">
            <a:extLst>
              <a:ext uri="{FF2B5EF4-FFF2-40B4-BE49-F238E27FC236}">
                <a16:creationId xmlns:a16="http://schemas.microsoft.com/office/drawing/2014/main" id="{49FE9735-CFC2-D0F3-D0BA-8002D8B36A58}"/>
              </a:ext>
            </a:extLst>
          </p:cNvPr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34">
            <a:extLst>
              <a:ext uri="{FF2B5EF4-FFF2-40B4-BE49-F238E27FC236}">
                <a16:creationId xmlns:a16="http://schemas.microsoft.com/office/drawing/2014/main" id="{212FDDDC-775A-E19E-902C-83AB97D93988}"/>
              </a:ext>
            </a:extLst>
          </p:cNvPr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35">
            <a:extLst>
              <a:ext uri="{FF2B5EF4-FFF2-40B4-BE49-F238E27FC236}">
                <a16:creationId xmlns:a16="http://schemas.microsoft.com/office/drawing/2014/main" id="{85F63B78-21FE-372B-D37B-60F4E8A7497A}"/>
              </a:ext>
            </a:extLst>
          </p:cNvPr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36">
            <a:extLst>
              <a:ext uri="{FF2B5EF4-FFF2-40B4-BE49-F238E27FC236}">
                <a16:creationId xmlns:a16="http://schemas.microsoft.com/office/drawing/2014/main" id="{AA25C57A-AA72-B1D1-F086-3C798CF16346}"/>
              </a:ext>
            </a:extLst>
          </p:cNvPr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37">
            <a:extLst>
              <a:ext uri="{FF2B5EF4-FFF2-40B4-BE49-F238E27FC236}">
                <a16:creationId xmlns:a16="http://schemas.microsoft.com/office/drawing/2014/main" id="{B528649A-1096-4982-4454-E3B58B77D18F}"/>
              </a:ext>
            </a:extLst>
          </p:cNvPr>
          <p:cNvSpPr txBox="1"/>
          <p:nvPr/>
        </p:nvSpPr>
        <p:spPr>
          <a:xfrm>
            <a:off x="8092730" y="5917876"/>
            <a:ext cx="3538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spc="-25" dirty="0" err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400" b="1" spc="-25" dirty="0" err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hiyan</a:t>
            </a:r>
            <a:r>
              <a:rPr lang="en-US" altLang="zh-CN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Wu</a:t>
            </a:r>
            <a:endParaRPr lang="en-US" sz="2400" b="1" spc="-2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3" name="object 38">
            <a:extLst>
              <a:ext uri="{FF2B5EF4-FFF2-40B4-BE49-F238E27FC236}">
                <a16:creationId xmlns:a16="http://schemas.microsoft.com/office/drawing/2014/main" id="{577DB939-D5BB-D22B-095E-B472A549D4FC}"/>
              </a:ext>
            </a:extLst>
          </p:cNvPr>
          <p:cNvSpPr txBox="1"/>
          <p:nvPr/>
        </p:nvSpPr>
        <p:spPr>
          <a:xfrm>
            <a:off x="817870" y="1714838"/>
            <a:ext cx="97831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0" algn="ctr" fontAlgn="auto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Continual Collaborative Distillation for Recommender System</a:t>
            </a:r>
          </a:p>
        </p:txBody>
      </p:sp>
      <p:sp>
        <p:nvSpPr>
          <p:cNvPr id="144" name="object 39">
            <a:extLst>
              <a:ext uri="{FF2B5EF4-FFF2-40B4-BE49-F238E27FC236}">
                <a16:creationId xmlns:a16="http://schemas.microsoft.com/office/drawing/2014/main" id="{FDCCFB49-ED01-2759-D714-1CB7865C3156}"/>
              </a:ext>
            </a:extLst>
          </p:cNvPr>
          <p:cNvSpPr txBox="1"/>
          <p:nvPr/>
        </p:nvSpPr>
        <p:spPr>
          <a:xfrm>
            <a:off x="9448800" y="5124721"/>
            <a:ext cx="237210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24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KDD_</a:t>
            </a:r>
            <a:r>
              <a:rPr lang="en-US" sz="24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2024</a:t>
            </a:r>
            <a:endParaRPr lang="en-US" sz="2400" dirty="0">
              <a:latin typeface="Noto Sans Mono CJK HK"/>
              <a:cs typeface="Noto Sans Mono CJK HK"/>
            </a:endParaRPr>
          </a:p>
        </p:txBody>
      </p:sp>
      <p:sp>
        <p:nvSpPr>
          <p:cNvPr id="145" name="object 40">
            <a:extLst>
              <a:ext uri="{FF2B5EF4-FFF2-40B4-BE49-F238E27FC236}">
                <a16:creationId xmlns:a16="http://schemas.microsoft.com/office/drawing/2014/main" id="{CB355598-FB3D-EFD1-7EA3-C92F549B1614}"/>
              </a:ext>
            </a:extLst>
          </p:cNvPr>
          <p:cNvSpPr txBox="1"/>
          <p:nvPr/>
        </p:nvSpPr>
        <p:spPr>
          <a:xfrm>
            <a:off x="3581400" y="4890719"/>
            <a:ext cx="446722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None</a:t>
            </a:r>
            <a:endParaRPr sz="1600" spc="-4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>
                <a:solidFill>
                  <a:srgbClr val="A6A6A6"/>
                </a:solidFill>
                <a:latin typeface="Noto Sans Mono CJK HK"/>
                <a:cs typeface="Noto Sans Mono CJK HK"/>
              </a:rPr>
              <a:t>10.6</a:t>
            </a:r>
            <a:r>
              <a:rPr sz="1600" b="1" spc="-5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 dirty="0">
              <a:latin typeface="Noto Sans Mono CJK HK"/>
              <a:cs typeface="Noto Sans Mono CJK HK"/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C78B668D-1F93-3EF5-20A9-0BD4845B5A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71" y="2600325"/>
            <a:ext cx="12192000" cy="18914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7D94B-9875-8BF1-C149-7D3F5256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BA321B7-A8CA-53C6-7743-57DF7B2418BD}"/>
              </a:ext>
            </a:extLst>
          </p:cNvPr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3661AFD0-3A25-98D8-38F9-34A8F707E9FF}"/>
              </a:ext>
            </a:extLst>
          </p:cNvPr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283B4214-D8D4-2F5C-ADD2-99907E4A5CB3}"/>
                </a:ext>
              </a:extLst>
            </p:cNvPr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CA5D58F9-DDCB-723D-E5F4-604A37952C5D}"/>
                </a:ext>
              </a:extLst>
            </p:cNvPr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9B0C1E09-8783-F5D7-82C9-A18AD93FA022}"/>
                </a:ext>
              </a:extLst>
            </p:cNvPr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5E589D69-0D7E-73C7-923B-7D5319C7160B}"/>
              </a:ext>
            </a:extLst>
          </p:cNvPr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EB01DDAD-F0F4-15B6-FD09-552DB924BF3A}"/>
                </a:ext>
              </a:extLst>
            </p:cNvPr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1CB5F6DB-3A31-1EC9-AE92-63E5D248DC0D}"/>
                </a:ext>
              </a:extLst>
            </p:cNvPr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27661646-BB69-3FA7-1194-17D51FD038C8}"/>
              </a:ext>
            </a:extLst>
          </p:cNvPr>
          <p:cNvSpPr txBox="1">
            <a:spLocks/>
          </p:cNvSpPr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kern="0" spc="-275"/>
              <a:t>C</a:t>
            </a:r>
            <a:r>
              <a:rPr lang="en-US" kern="0" spc="-204"/>
              <a:t>h</a:t>
            </a:r>
            <a:r>
              <a:rPr lang="en-US" kern="0" spc="-245"/>
              <a:t>o</a:t>
            </a:r>
            <a:r>
              <a:rPr lang="en-US" kern="0" spc="-175"/>
              <a:t>n</a:t>
            </a:r>
            <a:r>
              <a:rPr lang="en-US" kern="0" spc="-180"/>
              <a:t>g</a:t>
            </a:r>
            <a:r>
              <a:rPr lang="en-US" kern="0" spc="-240"/>
              <a:t>q</a:t>
            </a:r>
            <a:r>
              <a:rPr lang="en-US" kern="0" spc="-135"/>
              <a:t>i</a:t>
            </a:r>
            <a:r>
              <a:rPr lang="en-US" kern="0" spc="-180"/>
              <a:t>n</a:t>
            </a:r>
            <a:r>
              <a:rPr lang="en-US" kern="0" spc="114"/>
              <a:t>g</a:t>
            </a:r>
            <a:r>
              <a:rPr lang="en-US" kern="0" spc="-365"/>
              <a:t>U</a:t>
            </a:r>
            <a:r>
              <a:rPr lang="en-US" kern="0" spc="-200"/>
              <a:t>n</a:t>
            </a:r>
            <a:r>
              <a:rPr lang="en-US" kern="0" spc="-135"/>
              <a:t>i</a:t>
            </a:r>
            <a:r>
              <a:rPr lang="en-US" kern="0" spc="-160"/>
              <a:t>v</a:t>
            </a:r>
            <a:r>
              <a:rPr lang="en-US" kern="0" spc="-235"/>
              <a:t>e</a:t>
            </a:r>
            <a:r>
              <a:rPr lang="en-US" kern="0" spc="-120"/>
              <a:t>r</a:t>
            </a:r>
            <a:r>
              <a:rPr lang="en-US" kern="0" spc="-70"/>
              <a:t>s</a:t>
            </a:r>
            <a:r>
              <a:rPr lang="en-US" kern="0" spc="-135"/>
              <a:t>i</a:t>
            </a:r>
            <a:r>
              <a:rPr lang="en-US" kern="0" spc="-204"/>
              <a:t>t</a:t>
            </a:r>
            <a:r>
              <a:rPr lang="en-US" kern="0" spc="-15"/>
              <a:t>y  </a:t>
            </a:r>
            <a:r>
              <a:rPr lang="en-US" kern="0" spc="-165"/>
              <a:t>of</a:t>
            </a:r>
            <a:r>
              <a:rPr lang="en-US" kern="0" spc="-265"/>
              <a:t> </a:t>
            </a:r>
            <a:r>
              <a:rPr lang="en-US" kern="0" spc="-195"/>
              <a:t>Technology</a:t>
            </a:r>
            <a:endParaRPr lang="en-US" kern="0" spc="-195" dirty="0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5827729-3A59-0389-F389-B594B2413E92}"/>
              </a:ext>
            </a:extLst>
          </p:cNvPr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88FFCAF-D497-B488-608F-066CAB4E782D}"/>
              </a:ext>
            </a:extLst>
          </p:cNvPr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60510A32-A23C-AF47-A13B-1A330D55093E}"/>
              </a:ext>
            </a:extLst>
          </p:cNvPr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87E2E39E-4C37-8F03-9227-796FC07310DD}"/>
                </a:ext>
              </a:extLst>
            </p:cNvPr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F8BCCCA7-04FC-08A6-CACC-142FC14E923D}"/>
                </a:ext>
              </a:extLst>
            </p:cNvPr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7FF00CDD-BC5C-417F-7227-0575F1298070}"/>
              </a:ext>
            </a:extLst>
          </p:cNvPr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B0D9C-A3B7-FC7D-411A-15F9C4AF9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49" y="1491256"/>
            <a:ext cx="5265481" cy="19377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8EB7F7-873E-1501-EDF9-A5F2A3135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89" y="4114800"/>
            <a:ext cx="5105400" cy="14051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BC057FC-FB7C-2D44-2DA3-8EFE066C3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5690" y="1461557"/>
            <a:ext cx="5265481" cy="177307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729A0FE-FC3A-09F9-AD63-9806241BB2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6521" y="3501531"/>
            <a:ext cx="5423993" cy="10624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29FCB1-20AE-186F-CC93-2C2ED1173A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5690" y="5099855"/>
            <a:ext cx="5543877" cy="12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24070" y="499073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4448" y="1934601"/>
            <a:ext cx="1043939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(1)</a:t>
            </a:r>
            <a:r>
              <a:rPr lang="en-US" altLang="zh-CN" dirty="0"/>
              <a:t>Recent recommender systems use complex models like graph neural networks, which improve performance but increase computational costs and latency, necessitating a method to reduce these costs while maintaining efficiency.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4571" y="4034189"/>
            <a:ext cx="101428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(2)</a:t>
            </a:r>
            <a:r>
              <a:rPr lang="en-US" altLang="zh-CN" dirty="0"/>
              <a:t> Existing knowledge distillation methods focus on static environments, ignoring dynamic data streams, resulting in inefficient frequent updates and a static student model, thus requiring a mechanism for continuous adaptation.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E0355E3-EEA6-64A5-FF07-C05834EE3F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5" y="1370245"/>
            <a:ext cx="12192000" cy="5147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741617" y="2190529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(1)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642654" y="4259669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(2)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9FACF80-B2BE-1FD0-E4A3-197BD0B71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29408"/>
              </p:ext>
            </p:extLst>
          </p:nvPr>
        </p:nvGraphicFramePr>
        <p:xfrm>
          <a:off x="8703276" y="454799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9FACF80-B2BE-1FD0-E4A3-197BD0B71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03276" y="454799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42CB271-0FA1-BF41-DB39-0E8AAE04B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17339"/>
              </p:ext>
            </p:extLst>
          </p:nvPr>
        </p:nvGraphicFramePr>
        <p:xfrm>
          <a:off x="8703276" y="454799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42CB271-0FA1-BF41-DB39-0E8AAE04BF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03276" y="454799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object 16">
            <a:extLst>
              <a:ext uri="{FF2B5EF4-FFF2-40B4-BE49-F238E27FC236}">
                <a16:creationId xmlns:a16="http://schemas.microsoft.com/office/drawing/2014/main" id="{E0AF4815-9D4C-E1AC-7C47-68F4C7FFCB24}"/>
              </a:ext>
            </a:extLst>
          </p:cNvPr>
          <p:cNvSpPr txBox="1"/>
          <p:nvPr/>
        </p:nvSpPr>
        <p:spPr>
          <a:xfrm>
            <a:off x="5321299" y="577544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C0ADE7-7D27-E2A4-1594-F38028D170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7005" y="2271219"/>
            <a:ext cx="1057192" cy="4377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F78A99-2903-8EDE-52E8-D83CEE2BD0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1414" y="2184099"/>
            <a:ext cx="2692986" cy="7194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0C29B7-59E5-B494-B138-BC9C55C231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9394" y="3954440"/>
            <a:ext cx="4405168" cy="3353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FE7457-CF4A-5DE0-6A78-754068128E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0969" y="4577450"/>
            <a:ext cx="4373593" cy="3844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EC3D56-EB00-316A-4726-DF9DEA8CC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5409" y="5281831"/>
            <a:ext cx="1373464" cy="4523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64F635-152A-2233-B5FD-B61D6B97E4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294" y="5233999"/>
            <a:ext cx="2894461" cy="57631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76CC078-4352-8DD1-33EC-9B73DD398985}"/>
              </a:ext>
            </a:extLst>
          </p:cNvPr>
          <p:cNvSpPr txBox="1"/>
          <p:nvPr/>
        </p:nvSpPr>
        <p:spPr>
          <a:xfrm>
            <a:off x="10672888" y="5201655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(3)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0D5C72D-ECC9-2A5C-BFDA-CF69EC4DD1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72200" y="5953965"/>
            <a:ext cx="3169071" cy="74631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76DB421-0F4D-38B5-9AA2-87246AB5DCE4}"/>
              </a:ext>
            </a:extLst>
          </p:cNvPr>
          <p:cNvSpPr txBox="1"/>
          <p:nvPr/>
        </p:nvSpPr>
        <p:spPr>
          <a:xfrm>
            <a:off x="9610889" y="6086587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(4)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48369A1-810A-7C4D-9181-0135106580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00400" y="1151584"/>
            <a:ext cx="1376548" cy="24051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C07D8A8-0B82-6912-BF24-48A0AC72D2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6282" y="3775381"/>
            <a:ext cx="4758857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62E23-7420-4021-1AC6-4A68D137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E38898-2574-E70E-5928-DA558D40944F}"/>
              </a:ext>
            </a:extLst>
          </p:cNvPr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08E1102-5573-E631-98D3-A8F9366E3778}"/>
              </a:ext>
            </a:extLst>
          </p:cNvPr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7FB103-D845-01B1-ABE0-49D2848A8CB5}"/>
                </a:ext>
              </a:extLst>
            </p:cNvPr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2DEE72-E9DE-BE25-08E7-60B3926BA7C2}"/>
                </a:ext>
              </a:extLst>
            </p:cNvPr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D4FED60-1EBB-1474-A1DA-95EBD0A7294B}"/>
                </a:ext>
              </a:extLst>
            </p:cNvPr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>
            <a:extLst>
              <a:ext uri="{FF2B5EF4-FFF2-40B4-BE49-F238E27FC236}">
                <a16:creationId xmlns:a16="http://schemas.microsoft.com/office/drawing/2014/main" id="{632132C9-7E43-5460-053D-F07EDBA53FE2}"/>
              </a:ext>
            </a:extLst>
          </p:cNvPr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CE8071B-0732-1799-DD6E-7F12BE9F0495}"/>
                </a:ext>
              </a:extLst>
            </p:cNvPr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E7BB8A8-D547-1920-FCE5-D44BC1E5A6DE}"/>
                </a:ext>
              </a:extLst>
            </p:cNvPr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A8758B7-1BE7-A860-C8A0-39ED9F50B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32FB529-9930-5AC8-F802-22FF9E1C5C27}"/>
              </a:ext>
            </a:extLst>
          </p:cNvPr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A11EA74-3E80-2555-BCF5-0D99327BFE5C}"/>
              </a:ext>
            </a:extLst>
          </p:cNvPr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1" name="object 16">
            <a:extLst>
              <a:ext uri="{FF2B5EF4-FFF2-40B4-BE49-F238E27FC236}">
                <a16:creationId xmlns:a16="http://schemas.microsoft.com/office/drawing/2014/main" id="{68132DC5-BE36-E651-A5A5-6575F1CC4C5F}"/>
              </a:ext>
            </a:extLst>
          </p:cNvPr>
          <p:cNvSpPr txBox="1"/>
          <p:nvPr/>
        </p:nvSpPr>
        <p:spPr>
          <a:xfrm>
            <a:off x="5321299" y="577544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4423983-73EA-47D8-5965-CC9B4C4C9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67" y="2289756"/>
            <a:ext cx="5226330" cy="275115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217F662-1BB6-3373-5239-0F800ECB37EF}"/>
              </a:ext>
            </a:extLst>
          </p:cNvPr>
          <p:cNvSpPr txBox="1"/>
          <p:nvPr/>
        </p:nvSpPr>
        <p:spPr>
          <a:xfrm>
            <a:off x="11125200" y="2521343"/>
            <a:ext cx="617873" cy="359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(5)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1C143CA-33C0-F8E7-05D8-3B5D09916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348" y="2601598"/>
            <a:ext cx="1347882" cy="3787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E701AB-47B7-3B21-0071-3D06C570C6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600" y="2521343"/>
            <a:ext cx="3284873" cy="4589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60C3781-01D8-9E01-51AC-0A7DD83BB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0348" y="3570100"/>
            <a:ext cx="1347882" cy="49546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7799C1F-F950-54AF-536E-4D0B58D552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7600" y="3516081"/>
            <a:ext cx="3990067" cy="60350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F973C59-D552-51E0-B44B-75B43FF1BEFB}"/>
              </a:ext>
            </a:extLst>
          </p:cNvPr>
          <p:cNvSpPr txBox="1"/>
          <p:nvPr/>
        </p:nvSpPr>
        <p:spPr>
          <a:xfrm>
            <a:off x="11582273" y="3494701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(6)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2E11D84-FBD1-073A-D370-D94E98BB75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3518" y="4539248"/>
            <a:ext cx="2743200" cy="53578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0412757C-31AD-6C63-791E-E4E5BE1F9E9C}"/>
              </a:ext>
            </a:extLst>
          </p:cNvPr>
          <p:cNvSpPr txBox="1"/>
          <p:nvPr/>
        </p:nvSpPr>
        <p:spPr>
          <a:xfrm>
            <a:off x="8991600" y="4465459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54722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843AA7E-D3FB-38E9-96CD-53BDEBA97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2943" y="2379217"/>
            <a:ext cx="1090849" cy="35022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E215171-8A66-FE8E-4AED-DF11814146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2143" y="2362200"/>
            <a:ext cx="2333365" cy="53578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149B719-376F-E08C-B321-E0EA1A562653}"/>
              </a:ext>
            </a:extLst>
          </p:cNvPr>
          <p:cNvSpPr txBox="1"/>
          <p:nvPr/>
        </p:nvSpPr>
        <p:spPr>
          <a:xfrm>
            <a:off x="9075343" y="2273587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(8)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041986C-D81F-4783-9C10-8CCBC9C7AA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441" y="1572005"/>
            <a:ext cx="3301046" cy="48179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9AFB5C0-DBA0-4CFA-1B96-A959FC263B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2943" y="4175932"/>
            <a:ext cx="4038600" cy="47216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7097E9C-2EFE-9113-2FFA-FC2CC145D6E5}"/>
              </a:ext>
            </a:extLst>
          </p:cNvPr>
          <p:cNvSpPr txBox="1"/>
          <p:nvPr/>
        </p:nvSpPr>
        <p:spPr>
          <a:xfrm>
            <a:off x="9476185" y="4115784"/>
            <a:ext cx="70294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(9)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5CA7BFD-8B2C-2A32-645D-A4A3B2FAA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21" y="1271054"/>
            <a:ext cx="11801273" cy="5360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19853" y="-76454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3891" y="7416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1BC71C-7E7C-04F1-B8D0-92D64E8D33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84" y="719507"/>
            <a:ext cx="11594069" cy="60359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F42FE3-8146-3924-8C25-AA6E72A6E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47" y="1291088"/>
            <a:ext cx="10635997" cy="549420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IwM2JjMWMwMTlhZTg1ODk3MWZjODVlMzkxYjUyNj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331</Words>
  <Application>Microsoft Office PowerPoint</Application>
  <PresentationFormat>宽屏</PresentationFormat>
  <Paragraphs>111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Noto Sans Mono CJK HK</vt:lpstr>
      <vt:lpstr>等线</vt:lpstr>
      <vt:lpstr>Arial</vt:lpstr>
      <vt:lpstr>Calibri</vt:lpstr>
      <vt:lpstr>Times New Roman</vt:lpstr>
      <vt:lpstr>Trebuchet MS</vt:lpstr>
      <vt:lpstr>Office Theme</vt:lpstr>
      <vt:lpstr>Equation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ChongqingUniversity  of Technology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HLT WPG</cp:lastModifiedBy>
  <cp:revision>108</cp:revision>
  <dcterms:created xsi:type="dcterms:W3CDTF">2023-09-17T03:47:00Z</dcterms:created>
  <dcterms:modified xsi:type="dcterms:W3CDTF">2024-10-05T03:03:16Z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2023-09-23T00:00:00Z</vt:filetime>
  </property>
  <property fmtid="{D5CDD505-2E9C-101B-9397-08002B2CF9AE}" pid="5" name="ICV">
    <vt:lpwstr>87A3FB96F83F4531B996A18E4022202D_13</vt:lpwstr>
  </property>
  <property fmtid="{D5CDD505-2E9C-101B-9397-08002B2CF9AE}" pid="6" name="KSOProductBuildVer">
    <vt:lpwstr>2052-12.1.0.17147</vt:lpwstr>
  </property>
</Properties>
</file>