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60" r:id="rId4"/>
    <p:sldId id="307" r:id="rId5"/>
    <p:sldId id="268" r:id="rId6"/>
    <p:sldId id="295" r:id="rId7"/>
    <p:sldId id="271" r:id="rId8"/>
  </p:sldIdLst>
  <p:sldSz cx="12192000" cy="6858000"/>
  <p:notesSz cx="12192000" cy="6858000"/>
  <p:custDataLst>
    <p:tags r:id="rId1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984" y="78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322310" y="5798185"/>
            <a:ext cx="32270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altLang="zh-CN" sz="2400" b="1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Jinfei</a:t>
            </a:r>
            <a:r>
              <a:rPr lang="en-US" altLang="zh-CN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Chen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770" y="1371600"/>
            <a:ext cx="11153775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MEMORAG: MOVING TOWARDS NEXT-GEN RAG VIA</a:t>
            </a:r>
          </a:p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MEMORY-INSPIRED KNOWLEDGE DISCOVERY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altLang="zh-CN" sz="1600" b="1" spc="150" dirty="0" err="1">
                <a:solidFill>
                  <a:srgbClr val="1F4E79"/>
                </a:solidFill>
                <a:latin typeface="Noto Sans Mono CJK HK"/>
                <a:cs typeface="Noto Sans Mono CJK HK"/>
              </a:rPr>
              <a:t>arXiv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 2024</a:t>
            </a:r>
            <a:endParaRPr sz="1600" dirty="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5410200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600" dirty="0"/>
              <a:t>https://github.com/qhjqhj00/MemoRAG/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 </a:t>
            </a:r>
            <a:r>
              <a:rPr lang="en-US" sz="1600" b="1" spc="-5">
                <a:solidFill>
                  <a:srgbClr val="A6A6A6"/>
                </a:solidFill>
                <a:latin typeface="Noto Sans Mono CJK HK"/>
                <a:cs typeface="Noto Sans Mono CJK HK"/>
              </a:rPr>
              <a:t>2</a:t>
            </a:r>
            <a:r>
              <a:rPr lang="en-US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4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 dirty="0">
              <a:latin typeface="Noto Sans Mono CJK HK"/>
              <a:cs typeface="Noto Sans Mono CJK HK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0F4EFB7-D39B-D79A-574A-820C1D049A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24571" y="2648047"/>
            <a:ext cx="8342857" cy="1561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21467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8629" y="301246"/>
            <a:ext cx="3096005" cy="1152905"/>
            <a:chOff x="4501896" y="426719"/>
            <a:chExt cx="3096005" cy="1152905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46195" y="495049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8F65C9-F15F-7202-7208-E7601F38DF4A}"/>
              </a:ext>
            </a:extLst>
          </p:cNvPr>
          <p:cNvSpPr txBox="1"/>
          <p:nvPr/>
        </p:nvSpPr>
        <p:spPr>
          <a:xfrm>
            <a:off x="1274406" y="1834660"/>
            <a:ext cx="96431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 existing retrieval methods are constrained inherently, as they can only perform relevance matching between </a:t>
            </a:r>
            <a:r>
              <a:rPr lang="en-US" altLang="zh-CN" sz="2000" b="1" dirty="0"/>
              <a:t>explicitly stated queries </a:t>
            </a:r>
            <a:r>
              <a:rPr lang="en-US" altLang="zh-CN" sz="2000" dirty="0"/>
              <a:t>and </a:t>
            </a:r>
            <a:r>
              <a:rPr lang="en-US" altLang="zh-CN" sz="2000" b="1" dirty="0"/>
              <a:t>well-formed knowledge</a:t>
            </a:r>
            <a:r>
              <a:rPr lang="en-US" altLang="zh-CN" sz="2000" dirty="0"/>
              <a:t>, but unable to handle tasks involving </a:t>
            </a:r>
            <a:r>
              <a:rPr lang="en-US" altLang="zh-CN" sz="2000" b="1" dirty="0"/>
              <a:t>ambiguous</a:t>
            </a:r>
            <a:r>
              <a:rPr lang="en-US" altLang="zh-CN" sz="2000" dirty="0"/>
              <a:t> information needs or </a:t>
            </a:r>
            <a:r>
              <a:rPr lang="en-US" altLang="zh-CN" sz="2000" b="1" dirty="0"/>
              <a:t>unstructured</a:t>
            </a:r>
            <a:r>
              <a:rPr lang="en-US" altLang="zh-CN" sz="2000" dirty="0"/>
              <a:t> knowledge. Consequently, existing RAG systems are primarily effective for straightforward question-answering tasks.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19366B-A05E-267D-BC4D-85A25021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23859"/>
            <a:ext cx="8396479" cy="58174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2BFD7BB-4F6F-0F33-561F-65C04B4DA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6" y="957711"/>
            <a:ext cx="4130258" cy="57074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4A4B465-E735-8BF8-58C6-9AD402A3A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260" y="1663473"/>
            <a:ext cx="6551959" cy="5116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7C724F6-3505-1620-7180-C77F059CDB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3025" y="2435132"/>
            <a:ext cx="7495145" cy="3936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0AD919A-FD40-AAB8-9F1F-CA4488F57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1265" y="3006441"/>
            <a:ext cx="7131757" cy="42255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DBD904A-7D2E-0B58-2B93-4ACF887112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4260" y="3544479"/>
            <a:ext cx="7495145" cy="65963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3E2F231-53FC-65E0-2ED4-78DC23C2C2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3026" y="4246077"/>
            <a:ext cx="7369018" cy="5366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2D5B54-50D1-A6A9-925E-0D60D6567F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3025" y="4846260"/>
            <a:ext cx="7758583" cy="36479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1BEA6D5-4D6B-2FDB-A1C4-AFA412ECCA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3416" y="5330918"/>
            <a:ext cx="7758583" cy="65951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A528EBE-C768-918B-F70C-56A7868781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49802" y="5992086"/>
            <a:ext cx="6900874" cy="515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688AECE-4C94-1239-A956-40077600C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1307698"/>
            <a:ext cx="6324600" cy="5406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01984D8-867B-4E25-0913-676E96F67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639" y="1335531"/>
            <a:ext cx="6932819" cy="5474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kZTM0OGMzMWQ4M2VlY2NjNzYwNTY2N2VlMTRmNz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227</Words>
  <Application>Microsoft Office PowerPoint</Application>
  <PresentationFormat>宽屏</PresentationFormat>
  <Paragraphs>68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Noto Sans Mono CJK HK</vt:lpstr>
      <vt:lpstr>Arial</vt:lpstr>
      <vt:lpstr>Calibri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进霏 陈</cp:lastModifiedBy>
  <cp:revision>134</cp:revision>
  <dcterms:created xsi:type="dcterms:W3CDTF">2023-09-17T03:47:00Z</dcterms:created>
  <dcterms:modified xsi:type="dcterms:W3CDTF">2024-09-29T10:27:34Z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2023-09-24T16:00:00Z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2052-12.1.0.17147</vt:lpwstr>
  </property>
</Properties>
</file>