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75" y="796290"/>
            <a:ext cx="5942330" cy="3391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225" y="5137785"/>
            <a:ext cx="59474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2024_AAAI_Enhancing Multi-Scale Diffusion Prediction via Sequential Hypergraphs and Adversarial Learning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88075" y="4677410"/>
            <a:ext cx="6088380" cy="1851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88075" y="417830"/>
            <a:ext cx="6003925" cy="4148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1140" y="6041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对抗损失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MGI4YTY2NzNjYzhhMDBjYjhiZDFjNDRhZjk5ZjcyM2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帅气的学长</cp:lastModifiedBy>
  <cp:revision>155</cp:revision>
  <dcterms:created xsi:type="dcterms:W3CDTF">2019-06-19T02:08:00Z</dcterms:created>
  <dcterms:modified xsi:type="dcterms:W3CDTF">2024-09-09T08:08:21Z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19A005DE37214DDF91E3BE41F6423B1E_11</vt:lpwstr>
  </property>
</Properties>
</file>