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95" r:id="rId6"/>
    <p:sldId id="297" r:id="rId7"/>
    <p:sldId id="382" r:id="rId8"/>
    <p:sldId id="298" r:id="rId9"/>
    <p:sldId id="383" r:id="rId10"/>
    <p:sldId id="385" r:id="rId11"/>
    <p:sldId id="302" r:id="rId12"/>
    <p:sldId id="351" r:id="rId13"/>
    <p:sldId id="386" r:id="rId14"/>
    <p:sldId id="387" r:id="rId15"/>
    <p:sldId id="305" r:id="rId16"/>
  </p:sldIdLst>
  <p:sldSz cx="12192000" cy="6858000"/>
  <p:notesSz cx="12192000" cy="6858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3" autoAdjust="0"/>
  </p:normalViewPr>
  <p:slideViewPr>
    <p:cSldViewPr>
      <p:cViewPr varScale="1">
        <p:scale>
          <a:sx n="79" d="100"/>
          <a:sy n="79" d="100"/>
        </p:scale>
        <p:origin x="567" y="51"/>
      </p:cViewPr>
      <p:guideLst>
        <p:guide orient="horz" pos="289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62E6B-72CE-4813-9DB4-657C36CAFC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F9F4F-00E2-4E15-AD1A-1F454D9741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29988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269226" y="5918098"/>
            <a:ext cx="353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altLang="zh-CN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Yang</a:t>
            </a:r>
            <a:r>
              <a:rPr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Jiang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209" y="1569972"/>
            <a:ext cx="10863580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Unifying Visual and Semantic Feature Spaces with Diffusion </a:t>
            </a:r>
            <a:endParaRPr lang="en-US" sz="2800" b="1" spc="-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Models for Enhanced Cross-Modal Alignment</a:t>
            </a:r>
            <a:endParaRPr lang="en-US" sz="2800" b="1" spc="-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76765" y="5227955"/>
            <a:ext cx="19818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CVPR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sym typeface="+mn-ea"/>
              </a:rPr>
              <a:t>’</a:t>
            </a:r>
            <a:r>
              <a:rPr sz="1600" b="1" spc="5" dirty="0">
                <a:solidFill>
                  <a:srgbClr val="1F4E79"/>
                </a:solidFill>
                <a:latin typeface="Noto Sans Mono CJK HK"/>
                <a:sym typeface="+mn-ea"/>
              </a:rPr>
              <a:t>202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sym typeface="+mn-ea"/>
              </a:rPr>
              <a:t>4</a:t>
            </a:r>
            <a:endParaRPr lang="en-US" sz="1600" b="1" spc="5" dirty="0">
              <a:solidFill>
                <a:srgbClr val="1F4E79"/>
              </a:solidFill>
              <a:latin typeface="Noto Sans Mono CJK HK"/>
              <a:sym typeface="+mn-e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71800" y="5210375"/>
            <a:ext cx="6347333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None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 marR="28575" algn="ctr">
              <a:lnSpc>
                <a:spcPct val="100000"/>
              </a:lnSpc>
              <a:spcBef>
                <a:spcPts val="95"/>
              </a:spcBef>
            </a:pPr>
            <a:endParaRPr sz="1600" spc="-4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2600" y="3004185"/>
            <a:ext cx="878713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2819400"/>
            <a:ext cx="456247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8210" y="2362200"/>
            <a:ext cx="7815580" cy="3119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2480310"/>
            <a:ext cx="941578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grpSp>
        <p:nvGrpSpPr>
          <p:cNvPr id="2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25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3171189" y="990600"/>
            <a:ext cx="58496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36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05990" y="5257800"/>
            <a:ext cx="82562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/>
              <a:t>      </a:t>
            </a:r>
            <a:r>
              <a:t> </a:t>
            </a:r>
            <a:r>
              <a:rPr lang="en-US"/>
              <a:t>1.</a:t>
            </a:r>
            <a:r>
              <a:t> However, both methods tend to focus on</a:t>
            </a:r>
            <a:r>
              <a:rPr lang="en-US"/>
              <a:t> </a:t>
            </a:r>
            <a:r>
              <a:t>the distance between representations while aligning cross-modal representations</a:t>
            </a:r>
            <a:r>
              <a:rPr lang="en-US"/>
              <a:t> </a:t>
            </a:r>
            <a:r>
              <a:t>as much as possible, neglecting the significant distribution differences between</a:t>
            </a:r>
            <a:r>
              <a:rPr lang="en-US"/>
              <a:t> </a:t>
            </a:r>
            <a:r>
              <a:t>different modal representations</a:t>
            </a:r>
            <a:r>
              <a:rPr lang="en-US"/>
              <a:t>.</a:t>
            </a:r>
            <a:endParaRPr 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2133600"/>
            <a:ext cx="772604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3171189" y="1236306"/>
            <a:ext cx="58496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lang="en-US" sz="36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1802765"/>
            <a:ext cx="8806180" cy="4616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289425" y="1254760"/>
            <a:ext cx="33775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Definition</a:t>
            </a:r>
            <a:endParaRPr lang="en-US" altLang="zh-CN" sz="3600" b="1" spc="-5" dirty="0">
              <a:solidFill>
                <a:srgbClr val="001F5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2590800"/>
            <a:ext cx="5114925" cy="4381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" y="2133600"/>
            <a:ext cx="4129405" cy="39052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300345" y="2057400"/>
            <a:ext cx="200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T</a:t>
            </a:r>
            <a:r>
              <a:rPr lang="zh-CN" altLang="en-US"/>
              <a:t>raining samples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8800" y="3733800"/>
            <a:ext cx="3205480" cy="37147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334000" y="3200400"/>
            <a:ext cx="1584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est samples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2875" y="4572000"/>
            <a:ext cx="6881495" cy="1716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2109470"/>
            <a:ext cx="5267325" cy="24574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5105400"/>
            <a:ext cx="5194300" cy="6419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110" y="2030095"/>
            <a:ext cx="5996305" cy="17900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1200" y="3810000"/>
            <a:ext cx="5245735" cy="199199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0" y="5789295"/>
            <a:ext cx="4957445" cy="1068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150" y="2819400"/>
            <a:ext cx="3815080" cy="22669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724400" y="2109470"/>
            <a:ext cx="3255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Background of Diffusion Models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9335" y="3124200"/>
            <a:ext cx="5777230" cy="8382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24400" y="2667000"/>
            <a:ext cx="1953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</a:t>
            </a:r>
            <a:r>
              <a:rPr lang="zh-CN" altLang="en-US"/>
              <a:t>orward process</a:t>
            </a: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4400" y="4953000"/>
            <a:ext cx="6096000" cy="89535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800600" y="4419600"/>
            <a:ext cx="2118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reverse process</a:t>
            </a:r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5400" y="4114800"/>
            <a:ext cx="2776855" cy="266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9335" y="5943600"/>
            <a:ext cx="595820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150" y="2819400"/>
            <a:ext cx="3815080" cy="22669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724400" y="2109470"/>
            <a:ext cx="3255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Cross-Modal Reconstruction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9335" y="5791200"/>
            <a:ext cx="5295900" cy="7766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3380740"/>
            <a:ext cx="6310630" cy="183388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6800" y="2653030"/>
            <a:ext cx="36004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150" y="2819400"/>
            <a:ext cx="3815080" cy="22669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724400" y="2109470"/>
            <a:ext cx="3255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Cross-Modal Reconstruction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200" y="2743200"/>
            <a:ext cx="5295900" cy="7766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9600" y="3967480"/>
            <a:ext cx="6567805" cy="15290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5867400"/>
            <a:ext cx="529145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1999" cy="973836"/>
            <a:chOff x="0" y="0"/>
            <a:chExt cx="12191999" cy="973836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lang="zh-CN" altLang="en-US"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lang="zh-CN" altLang="en-US"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lang="zh-CN" altLang="en-US"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83053" y="107137"/>
            <a:ext cx="32774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Chongqing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University</a:t>
            </a:r>
            <a:r>
              <a:rPr lang="zh-CN" altLang="en-US" sz="2200" dirty="0">
                <a:solidFill>
                  <a:srgbClr val="FFFFFF"/>
                </a:solidFill>
                <a:latin typeface="Trebuchet MS" panose="020B0603020202020204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of</a:t>
            </a:r>
            <a:endParaRPr lang="en-US" sz="2200" dirty="0">
              <a:solidFill>
                <a:srgbClr val="FFFFFF"/>
              </a:solidFill>
              <a:latin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200" dirty="0">
                <a:solidFill>
                  <a:srgbClr val="FFFFFF"/>
                </a:solidFill>
                <a:latin typeface="Trebuchet MS" panose="020B0603020202020204"/>
              </a:rPr>
              <a:t>Technology</a:t>
            </a:r>
            <a:endParaRPr lang="zh-CN" altLang="en-US" sz="22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7801" y="11281"/>
            <a:ext cx="2761792" cy="82394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 dirty="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lang="en-US" sz="18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rebuchet MS" panose="020B0603020202020204"/>
              </a:rPr>
              <a:t>Technique of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solidFill>
                  <a:srgbClr val="D9D9D9"/>
                </a:solidFill>
                <a:latin typeface="Trebuchet MS" panose="020B0603020202020204"/>
              </a:rPr>
              <a:t>Artificial Intelligence</a:t>
            </a:r>
            <a:endParaRPr dirty="0">
              <a:solidFill>
                <a:srgbClr val="D9D9D9"/>
              </a:solidFill>
              <a:latin typeface="Trebuchet MS" panose="020B0603020202020204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4839461" y="1254760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1905000"/>
            <a:ext cx="5403215" cy="48456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d66cf53-fad4-4210-83ab-f3fa70c6c52a"/>
  <p:tag name="COMMONDATA" val="eyJoZGlkIjoiNmQwZDNhOTEzOTNjOWE2ZmE5ZjgyMWJlMDgzMDhkYW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4692</Words>
  <Application>WPS 演示</Application>
  <PresentationFormat>宽屏</PresentationFormat>
  <Paragraphs>286</Paragraphs>
  <Slides>13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幽篁</cp:lastModifiedBy>
  <cp:revision>373</cp:revision>
  <dcterms:created xsi:type="dcterms:W3CDTF">2023-09-17T03:47:00Z</dcterms:created>
  <dcterms:modified xsi:type="dcterms:W3CDTF">2024-09-08T10:40:47Z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2023-08-31T00:00:00Z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2023-09-21T00:00:00Z</vt:filetime>
  </property>
  <property fmtid="{D5CDD505-2E9C-101B-9397-08002B2CF9AE}" pid="5" name="ICV">
    <vt:lpwstr>B57A954737B34707B8BBB756EEE30DB3_13</vt:lpwstr>
  </property>
  <property fmtid="{D5CDD505-2E9C-101B-9397-08002B2CF9AE}" pid="6" name="KSOProductBuildVer">
    <vt:lpwstr>2052-11.1.0.12165</vt:lpwstr>
  </property>
</Properties>
</file>