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60" r:id="rId4"/>
    <p:sldId id="307" r:id="rId5"/>
    <p:sldId id="318" r:id="rId6"/>
    <p:sldId id="308" r:id="rId7"/>
    <p:sldId id="328" r:id="rId8"/>
    <p:sldId id="268" r:id="rId9"/>
    <p:sldId id="295" r:id="rId10"/>
    <p:sldId id="272" r:id="rId11"/>
    <p:sldId id="267" r:id="rId12"/>
    <p:sldId id="296" r:id="rId13"/>
    <p:sldId id="327" r:id="rId14"/>
    <p:sldId id="271" r:id="rId15"/>
  </p:sldIdLst>
  <p:sldSz cx="12192000" cy="6858000"/>
  <p:notesSz cx="12192000" cy="6858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821" y="67"/>
      </p:cViewPr>
      <p:guideLst>
        <p:guide orient="horz" pos="2832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322310" y="5798185"/>
            <a:ext cx="3227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altLang="zh-CN" sz="2400" b="1" dirty="0" err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Jinfei</a:t>
            </a:r>
            <a:r>
              <a:rPr lang="en-US" altLang="zh-CN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Chen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770" y="1371600"/>
            <a:ext cx="11153775" cy="553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Who To Align With: Feedback-Oriented Multi-Modal Alignment</a:t>
            </a:r>
          </a:p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in Recommendation Systems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67800" y="54102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SIGIR 2024</a:t>
            </a:r>
            <a:endParaRPr sz="1600" dirty="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1400" y="5410200"/>
            <a:ext cx="4740910" cy="63690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/>
              <a:t>https://github.com/XMUDM/FETTLE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9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 </a:t>
            </a:r>
            <a:r>
              <a:rPr lang="en-US"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8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 dirty="0">
              <a:latin typeface="Noto Sans Mono CJK HK"/>
              <a:cs typeface="Noto Sans Mono CJK HK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CA0C8C6-A45D-F654-4AD7-9BF93CE73E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3055" y="2464800"/>
            <a:ext cx="9885714" cy="2285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3BC0BAD-73D0-F962-576C-89CA81FB7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1447800"/>
            <a:ext cx="6506216" cy="52117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BD301B5-9B31-F1AA-F755-5AC707423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7906" y="1690585"/>
            <a:ext cx="7504762" cy="4476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3FBDAD4-FAF6-09DB-9A9E-F4B345E25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39" y="2347574"/>
            <a:ext cx="5628800" cy="277207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65AC549-1C2F-4729-C5D2-7E540AB00A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399" y="2161057"/>
            <a:ext cx="5291737" cy="2958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1ACD7E0-019A-BF07-7042-B6806AFA5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47" y="2418221"/>
            <a:ext cx="5356209" cy="323493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4178761-D868-4CF3-DDFB-3B15F0A0C3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8466" y="2418221"/>
            <a:ext cx="5867670" cy="3004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21467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57230" y="46355"/>
            <a:ext cx="11620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8629" y="301246"/>
            <a:ext cx="3096005" cy="1152905"/>
            <a:chOff x="4501896" y="426719"/>
            <a:chExt cx="3096005" cy="1152905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46195" y="495049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3587E0-EFDD-F364-F47D-E4B5539C248C}"/>
              </a:ext>
            </a:extLst>
          </p:cNvPr>
          <p:cNvSpPr txBox="1"/>
          <p:nvPr/>
        </p:nvSpPr>
        <p:spPr>
          <a:xfrm>
            <a:off x="5791200" y="2505670"/>
            <a:ext cx="5608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Current MRSs overlook the large misalignment between multi-modal content features and ID embeddings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14A4F1-A33B-ECB8-3E23-DB13431BC277}"/>
              </a:ext>
            </a:extLst>
          </p:cNvPr>
          <p:cNvSpPr txBox="1"/>
          <p:nvPr/>
        </p:nvSpPr>
        <p:spPr>
          <a:xfrm>
            <a:off x="5829300" y="3856077"/>
            <a:ext cx="5425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Modern MMMs typically utilize bidirectional alignment via contrastive learning. The alignment in MRSs should only be allowed in a one-way direction, depending on the user preference.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70CA58-3FFE-4E16-D669-28972C465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67" y="1263637"/>
            <a:ext cx="5286786" cy="29781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FCBDB60-2721-3402-389B-130BA44D54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0" y="4269736"/>
            <a:ext cx="1931740" cy="25398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0FB6E28-52EA-E7DE-D23A-B3A52607C6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" y="1714377"/>
            <a:ext cx="12192000" cy="4467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14400" y="1371600"/>
            <a:ext cx="22796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LinLibertineTB"/>
                <a:cs typeface="Times New Roman" panose="02020603050405020304" charset="0"/>
              </a:rPr>
              <a:t>Preliminaries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4FFB5EA-C3E5-792D-B470-D0962F0487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96" y="1981200"/>
            <a:ext cx="3300296" cy="46359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EA9BD15-F53E-144A-ED54-1C570C0B68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1332" y="1568284"/>
            <a:ext cx="5603030" cy="191649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D9528AD-2602-51BE-9102-9E0B00C78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0715" y="3824880"/>
            <a:ext cx="5231086" cy="47885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5298955-F74A-8131-AFB6-717CACBD37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6927" y="4641736"/>
            <a:ext cx="5824473" cy="51011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0C6FF01-622F-B6EA-D572-736C433BD5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399" y="5368648"/>
            <a:ext cx="6635495" cy="842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475530D-3806-891C-59A9-0C2DAA5176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99" y="1676400"/>
            <a:ext cx="2425601" cy="466928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AFD619F-7C88-244D-E723-1A00FE3F50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0" y="2607432"/>
            <a:ext cx="5638800" cy="4569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636DA61-63AE-0587-2A3A-99F7CAB996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1303" y="3582592"/>
            <a:ext cx="7104833" cy="8568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00724E7-4547-4153-E057-E6449BD45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522588"/>
            <a:ext cx="4410221" cy="480975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1BFDB00-CEDB-EBA2-8A49-BC27CD399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422" y="1646657"/>
            <a:ext cx="6588797" cy="6310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E9CA1A6-3737-9092-270A-DE091C622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8681" y="2394802"/>
            <a:ext cx="6451319" cy="144365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DFE9D1-180A-451B-DC28-CDEF7C1A40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8681" y="4069015"/>
            <a:ext cx="7067229" cy="2214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A96FD1-B1CE-93C0-391F-0A3A05893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403" y="1752600"/>
            <a:ext cx="4552566" cy="41589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5ACF95-A9E9-4375-2BF0-D1FB5D67C2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6986" y="2677329"/>
            <a:ext cx="5578920" cy="9458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C84B2D-0E12-5902-78A8-8CC893259D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6986" y="4183914"/>
            <a:ext cx="6244525" cy="4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268896-0535-F37A-9EEB-9EA8705AA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47800"/>
            <a:ext cx="11468818" cy="48783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462A683-D614-D074-1369-166EB4083E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51" y="1367550"/>
            <a:ext cx="11965697" cy="50947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C2632A1-ADF5-096D-821C-154040E0BC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2020584"/>
            <a:ext cx="11024361" cy="436995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kZTM0OGMzMWQ4M2VlY2NjNzYwNTY2N2VlMTRmNz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344</Words>
  <Application>Microsoft Office PowerPoint</Application>
  <PresentationFormat>宽屏</PresentationFormat>
  <Paragraphs>126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Noto Sans Mono CJK HK</vt:lpstr>
      <vt:lpstr>Arial</vt:lpstr>
      <vt:lpstr>Calibri</vt:lpstr>
      <vt:lpstr>Times New Roman</vt:lpstr>
      <vt:lpstr>Trebuchet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进霏 陈</cp:lastModifiedBy>
  <cp:revision>108</cp:revision>
  <dcterms:created xsi:type="dcterms:W3CDTF">2023-09-17T03:47:00Z</dcterms:created>
  <dcterms:modified xsi:type="dcterms:W3CDTF">2024-09-07T10:04:51Z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2023-09-03T16:00:00Z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2023-09-24T16:00:00Z</vt:filetime>
  </property>
  <property fmtid="{D5CDD505-2E9C-101B-9397-08002B2CF9AE}" pid="5" name="ICV">
    <vt:lpwstr>A86CF9EF0DFA4142AA492EF6BA66558A_12</vt:lpwstr>
  </property>
  <property fmtid="{D5CDD505-2E9C-101B-9397-08002B2CF9AE}" pid="6" name="KSOProductBuildVer">
    <vt:lpwstr>2052-12.1.0.17147</vt:lpwstr>
  </property>
</Properties>
</file>