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348" r:id="rId7"/>
    <p:sldId id="349" r:id="rId8"/>
    <p:sldId id="305" r:id="rId9"/>
    <p:sldId id="267" r:id="rId10"/>
    <p:sldId id="342" r:id="rId11"/>
    <p:sldId id="344" r:id="rId12"/>
    <p:sldId id="345" r:id="rId13"/>
    <p:sldId id="346" r:id="rId14"/>
    <p:sldId id="271" r:id="rId15"/>
  </p:sldIdLst>
  <p:sldSz cx="12192000" cy="6858000"/>
  <p:notesSz cx="12192000" cy="6858000"/>
  <p:custDataLst>
    <p:tags r:id="rId1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2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0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.png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7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8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4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1126997"/>
            <a:ext cx="12192216" cy="4490085"/>
            <a:chOff x="-89" y="115874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115874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467600" y="6141085"/>
            <a:ext cx="41427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ZhenDong</a:t>
            </a:r>
            <a:r>
              <a:rPr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Huang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980" y="1295400"/>
            <a:ext cx="11783060" cy="88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Improving Multi-modal Recommender Systems by Denoising and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Aligning Multi-modal Content and User Feedback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01810" y="5270500"/>
            <a:ext cx="210502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KDD</a:t>
            </a:r>
            <a:r>
              <a:rPr sz="1600" b="1" spc="-190" dirty="0">
                <a:solidFill>
                  <a:srgbClr val="1F4E79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4</a:t>
            </a:r>
            <a:endParaRPr lang="en-US" sz="1600" b="1" spc="5" dirty="0">
              <a:solidFill>
                <a:srgbClr val="1F4E79"/>
              </a:solidFill>
              <a:latin typeface="Noto Sans Mono CJK HK"/>
              <a:cs typeface="Noto Sans Mono CJK HK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5400" y="36830"/>
            <a:ext cx="3989070" cy="39497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8" name="文本框 27"/>
          <p:cNvSpPr txBox="1"/>
          <p:nvPr/>
        </p:nvSpPr>
        <p:spPr>
          <a:xfrm>
            <a:off x="25400" y="5567680"/>
            <a:ext cx="3989070" cy="39497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7" name="文本框 26"/>
          <p:cNvSpPr txBox="1"/>
          <p:nvPr/>
        </p:nvSpPr>
        <p:spPr>
          <a:xfrm>
            <a:off x="3581400" y="5166360"/>
            <a:ext cx="579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code</a:t>
            </a:r>
            <a:r>
              <a:rPr lang="zh-CN" altLang="en-US"/>
              <a:t>：https://github.com/XMUDM/DA-MRS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3600" y="2133600"/>
            <a:ext cx="794258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630" y="-934085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0" name="文本框 19"/>
          <p:cNvSpPr txBox="1"/>
          <p:nvPr/>
        </p:nvSpPr>
        <p:spPr>
          <a:xfrm>
            <a:off x="341630" y="6682740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8130" y="1897380"/>
            <a:ext cx="6543675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630" y="-934085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0" name="文本框 19"/>
          <p:cNvSpPr txBox="1"/>
          <p:nvPr/>
        </p:nvSpPr>
        <p:spPr>
          <a:xfrm>
            <a:off x="341630" y="6682740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745" y="1591310"/>
            <a:ext cx="661987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630" y="-934085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0" name="文本框 19"/>
          <p:cNvSpPr txBox="1"/>
          <p:nvPr/>
        </p:nvSpPr>
        <p:spPr>
          <a:xfrm>
            <a:off x="341630" y="6682740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625" y="2019300"/>
            <a:ext cx="67627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1896" y="426719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605280"/>
            <a:ext cx="5186045" cy="51136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181600" y="1757680"/>
            <a:ext cx="711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1.Multi-modal content usually contains details irrelevant to the item.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269865" y="3657600"/>
            <a:ext cx="6922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3.Although several efforts have been made to address noisy feedback data in the pure collaborative filtering setting , none is designed to utilize multi-modal content.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234305" y="5029200"/>
            <a:ext cx="6887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4.Most MRSs adopt item-level alignment, they match the multimodal content of each item by contrastive learning.However, such alignment is insufficient. 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234305" y="2410460"/>
            <a:ext cx="6617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2.Existing structure-based methods tend to ignore the noise present in multi-modal content, leading to the inclusion of false positive links that connect dissimilar items in the constructed item-item graphs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-3258185" y="-600075"/>
            <a:ext cx="3202305" cy="47879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0" name="文本框 19"/>
          <p:cNvSpPr txBox="1"/>
          <p:nvPr/>
        </p:nvSpPr>
        <p:spPr>
          <a:xfrm>
            <a:off x="-3258185" y="6102350"/>
            <a:ext cx="3202305" cy="47879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295400"/>
            <a:ext cx="1093724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56000" y="3676649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55" name="文本框 54"/>
          <p:cNvSpPr txBox="1"/>
          <p:nvPr/>
        </p:nvSpPr>
        <p:spPr>
          <a:xfrm>
            <a:off x="7429500" y="6353175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1447800"/>
            <a:ext cx="5126990" cy="487870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1671955"/>
            <a:ext cx="5229225" cy="7810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2819400"/>
            <a:ext cx="5791200" cy="9620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600" y="4191000"/>
            <a:ext cx="53149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905000"/>
            <a:ext cx="3924300" cy="16383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1381125"/>
            <a:ext cx="4752975" cy="5334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800" y="1913255"/>
            <a:ext cx="5372100" cy="137985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1200" y="3200400"/>
            <a:ext cx="5667375" cy="12255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9800" y="4495800"/>
            <a:ext cx="5676900" cy="12217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5440" y="5715000"/>
            <a:ext cx="670560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1572260"/>
            <a:ext cx="4244340" cy="47929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025" y="1600200"/>
            <a:ext cx="4667250" cy="5238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2266950"/>
            <a:ext cx="5172075" cy="609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3192145"/>
            <a:ext cx="6543675" cy="762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57800" y="3983355"/>
            <a:ext cx="6000750" cy="8572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5105400"/>
            <a:ext cx="51054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1800" y="1415733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0" name="文本框 19"/>
          <p:cNvSpPr txBox="1"/>
          <p:nvPr/>
        </p:nvSpPr>
        <p:spPr>
          <a:xfrm>
            <a:off x="2895600" y="4905058"/>
            <a:ext cx="5080000" cy="6350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670" y="2362200"/>
            <a:ext cx="62960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630" y="-934085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0" name="文本框 19"/>
          <p:cNvSpPr txBox="1"/>
          <p:nvPr/>
        </p:nvSpPr>
        <p:spPr>
          <a:xfrm>
            <a:off x="341630" y="6682740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1381125"/>
            <a:ext cx="899795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630" y="-934085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20" name="文本框 19"/>
          <p:cNvSpPr txBox="1"/>
          <p:nvPr/>
        </p:nvSpPr>
        <p:spPr>
          <a:xfrm>
            <a:off x="341630" y="6682740"/>
            <a:ext cx="3688715" cy="457200"/>
          </a:xfrm>
          <a:prstGeom prst="rect">
            <a:avLst/>
          </a:prstGeom>
        </p:spPr>
        <p:txBody>
          <a:bodyPr/>
          <a:p>
            <a:endParaRPr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1752600"/>
            <a:ext cx="6467475" cy="3924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YwNjYwYTljYzFiN2JhNTk4MTBhZjhiYzI1NGM5Yj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3114</Words>
  <Application>WPS 演示</Application>
  <PresentationFormat>On-screen Show (4:3)</PresentationFormat>
  <Paragraphs>181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黄振东</cp:lastModifiedBy>
  <cp:revision>26</cp:revision>
  <dcterms:created xsi:type="dcterms:W3CDTF">2023-09-17T03:47:00Z</dcterms:created>
  <dcterms:modified xsi:type="dcterms:W3CDTF">2024-09-01T10:10:34Z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2023-09-01T08:00:00Z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2023-09-22T08:00:00Z</vt:filetime>
  </property>
  <property fmtid="{D5CDD505-2E9C-101B-9397-08002B2CF9AE}" pid="5" name="ICV">
    <vt:lpwstr>B57A954737B34707B8BBB756EEE30DB3_13</vt:lpwstr>
  </property>
  <property fmtid="{D5CDD505-2E9C-101B-9397-08002B2CF9AE}" pid="6" name="KSOProductBuildVer">
    <vt:lpwstr>2052-12.1.0.17857</vt:lpwstr>
  </property>
</Properties>
</file>