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0" r:id="rId5"/>
    <p:sldId id="295" r:id="rId6"/>
    <p:sldId id="297" r:id="rId7"/>
    <p:sldId id="358" r:id="rId8"/>
    <p:sldId id="298" r:id="rId9"/>
    <p:sldId id="348" r:id="rId10"/>
    <p:sldId id="359" r:id="rId11"/>
    <p:sldId id="360" r:id="rId12"/>
    <p:sldId id="361" r:id="rId13"/>
    <p:sldId id="302" r:id="rId14"/>
    <p:sldId id="318" r:id="rId15"/>
    <p:sldId id="320" r:id="rId16"/>
    <p:sldId id="343" r:id="rId17"/>
    <p:sldId id="342" r:id="rId18"/>
    <p:sldId id="351" r:id="rId19"/>
    <p:sldId id="372" r:id="rId20"/>
    <p:sldId id="362" r:id="rId21"/>
    <p:sldId id="305" r:id="rId22"/>
  </p:sldIdLst>
  <p:sldSz cx="12192000" cy="6858000"/>
  <p:notesSz cx="12192000" cy="6858000"/>
  <p:custDataLst>
    <p:tags r:id="rId2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83" autoAdjust="0"/>
  </p:normalViewPr>
  <p:slideViewPr>
    <p:cSldViewPr>
      <p:cViewPr varScale="1">
        <p:scale>
          <a:sx n="79" d="100"/>
          <a:sy n="79" d="100"/>
        </p:scale>
        <p:origin x="567" y="51"/>
      </p:cViewPr>
      <p:guideLst>
        <p:guide orient="horz" pos="2922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62E6B-72CE-4813-9DB4-657C36CAF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.pn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29988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269226" y="5918098"/>
            <a:ext cx="3538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altLang="zh-CN" sz="2400" b="1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Yang</a:t>
            </a:r>
            <a:r>
              <a:rPr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Jiang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4209" y="1798572"/>
            <a:ext cx="1086358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Denoising Diffusion Recommender Model</a:t>
            </a:r>
            <a:endParaRPr lang="en-US" sz="2800" b="1" spc="-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76765" y="5227955"/>
            <a:ext cx="198183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SIGIR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sym typeface="+mn-ea"/>
              </a:rPr>
              <a:t>’</a:t>
            </a:r>
            <a:r>
              <a:rPr sz="1600" b="1" spc="5" dirty="0">
                <a:solidFill>
                  <a:srgbClr val="1F4E79"/>
                </a:solidFill>
                <a:latin typeface="Noto Sans Mono CJK HK"/>
                <a:sym typeface="+mn-ea"/>
              </a:rPr>
              <a:t>202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sym typeface="+mn-ea"/>
              </a:rPr>
              <a:t>4</a:t>
            </a:r>
            <a:endParaRPr lang="en-US" sz="1600" b="1" spc="5" dirty="0">
              <a:solidFill>
                <a:srgbClr val="1F4E79"/>
              </a:solidFill>
              <a:latin typeface="Noto Sans Mono CJK HK"/>
              <a:sym typeface="+mn-e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71800" y="5228155"/>
            <a:ext cx="6347333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https://github.com/Polaris-JZ/DDRM.</a:t>
            </a:r>
            <a:endParaRPr lang="en-US" sz="1600" spc="-40" dirty="0">
              <a:latin typeface="Arial" panose="020B0604020202020204"/>
              <a:cs typeface="Arial" panose="020B0604020202020204"/>
            </a:endParaRPr>
          </a:p>
          <a:p>
            <a:pPr marR="28575" algn="ctr">
              <a:lnSpc>
                <a:spcPct val="100000"/>
              </a:lnSpc>
              <a:spcBef>
                <a:spcPts val="95"/>
              </a:spcBef>
            </a:pPr>
            <a:endParaRPr sz="1600" spc="-4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05000" y="2534285"/>
            <a:ext cx="854900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722880"/>
            <a:ext cx="7154545" cy="28892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0" y="3276600"/>
            <a:ext cx="4310380" cy="66230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8515" y="4267200"/>
            <a:ext cx="48387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9375" y="2743200"/>
            <a:ext cx="695325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160" y="1981200"/>
            <a:ext cx="11683365" cy="4432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6930" y="2819400"/>
            <a:ext cx="797750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525" y="2109470"/>
            <a:ext cx="11811000" cy="2776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8400" y="2362200"/>
            <a:ext cx="7434580" cy="33769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2109470"/>
            <a:ext cx="850582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475" y="2971800"/>
            <a:ext cx="1035875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85" y="2180590"/>
            <a:ext cx="12076430" cy="2196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grpSp>
        <p:nvGrpSpPr>
          <p:cNvPr id="2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25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3171189" y="990600"/>
            <a:ext cx="584962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36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5600" y="3200400"/>
            <a:ext cx="50825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/>
              <a:t>        </a:t>
            </a:r>
            <a:r>
              <a:t>While most research efforts focus</a:t>
            </a:r>
            <a:r>
              <a:rPr lang="en-US"/>
              <a:t> </a:t>
            </a:r>
            <a:r>
              <a:t>on mitigating noise through data cleaning methods like resampling</a:t>
            </a:r>
            <a:r>
              <a:rPr lang="en-US"/>
              <a:t> </a:t>
            </a:r>
            <a:r>
              <a:t>and reweighting, these approaches often rely on heuristic assumptions. 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800" y="1981200"/>
            <a:ext cx="5234305" cy="4072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3171189" y="1236306"/>
            <a:ext cx="584962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lang="en-US" sz="36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080" y="2066925"/>
            <a:ext cx="9896475" cy="3996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289425" y="1254760"/>
            <a:ext cx="33775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Preliminary</a:t>
            </a:r>
            <a:endParaRPr lang="en-US" altLang="zh-CN" sz="36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2016125"/>
            <a:ext cx="4396105" cy="385762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153025" y="2101850"/>
            <a:ext cx="2291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Forward process</a:t>
            </a:r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2590800"/>
            <a:ext cx="5381625" cy="40005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6400" y="3111500"/>
            <a:ext cx="5310505" cy="3905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181600" y="3760470"/>
            <a:ext cx="1957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Reverse</a:t>
            </a:r>
            <a:r>
              <a:rPr lang="en-US" altLang="zh-CN"/>
              <a:t> </a:t>
            </a:r>
            <a:r>
              <a:rPr lang="zh-CN" altLang="en-US"/>
              <a:t>process</a:t>
            </a:r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400" y="4267200"/>
            <a:ext cx="5748655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289425" y="1254760"/>
            <a:ext cx="33775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Preliminary</a:t>
            </a:r>
            <a:endParaRPr lang="en-US" altLang="zh-CN" sz="36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2057400"/>
            <a:ext cx="4396105" cy="385762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153025" y="2101850"/>
            <a:ext cx="2291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Training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2590800"/>
            <a:ext cx="5539105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057400"/>
            <a:ext cx="6046470" cy="350964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172200" y="1981200"/>
            <a:ext cx="2291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Forward process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3485" y="2362200"/>
            <a:ext cx="5386705" cy="9906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4600" y="3352800"/>
            <a:ext cx="5634355" cy="7239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6248400" y="4152900"/>
            <a:ext cx="1957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Reverse</a:t>
            </a:r>
            <a:r>
              <a:rPr lang="en-US" altLang="zh-CN"/>
              <a:t> </a:t>
            </a:r>
            <a:r>
              <a:rPr lang="zh-CN" altLang="en-US"/>
              <a:t>process</a:t>
            </a:r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4600" y="4572000"/>
            <a:ext cx="58007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2602230"/>
            <a:ext cx="5619750" cy="305625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0415" y="2480310"/>
            <a:ext cx="6243955" cy="18288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019800" y="2057400"/>
            <a:ext cx="1898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Denoising</a:t>
            </a:r>
            <a:r>
              <a:rPr lang="en-US" altLang="zh-CN"/>
              <a:t> </a:t>
            </a:r>
            <a:r>
              <a:rPr lang="zh-CN" altLang="en-US"/>
              <a:t>module</a:t>
            </a:r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8350" y="4439285"/>
            <a:ext cx="6129655" cy="12192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0415" y="5815330"/>
            <a:ext cx="4448175" cy="548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2525395"/>
            <a:ext cx="5027930" cy="297053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600" y="2819400"/>
            <a:ext cx="6934200" cy="3138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2525395"/>
            <a:ext cx="5027930" cy="29705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2600" y="2057400"/>
            <a:ext cx="5953125" cy="13620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8800" y="3581400"/>
            <a:ext cx="5657850" cy="40513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8800" y="4267200"/>
            <a:ext cx="5177155" cy="1028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d66cf53-fad4-4210-83ab-f3fa70c6c52a"/>
  <p:tag name="COMMONDATA" val="eyJoZGlkIjoiNmQwZDNhOTEzOTNjOWE2ZmE5ZjgyMWJlMDgzMDhkYW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6474</Words>
  <Application>WPS 演示</Application>
  <PresentationFormat>宽屏</PresentationFormat>
  <Paragraphs>403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幽篁</cp:lastModifiedBy>
  <cp:revision>313</cp:revision>
  <dcterms:created xsi:type="dcterms:W3CDTF">2023-09-17T03:47:00Z</dcterms:created>
  <dcterms:modified xsi:type="dcterms:W3CDTF">2024-08-29T09:15:19Z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2023-08-31T08:00:00Z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2023-09-21T08:00:00Z</vt:filetime>
  </property>
  <property fmtid="{D5CDD505-2E9C-101B-9397-08002B2CF9AE}" pid="5" name="ICV">
    <vt:lpwstr>B57A954737B34707B8BBB756EEE30DB3_13</vt:lpwstr>
  </property>
  <property fmtid="{D5CDD505-2E9C-101B-9397-08002B2CF9AE}" pid="6" name="KSOProductBuildVer">
    <vt:lpwstr>2052-11.1.0.12165</vt:lpwstr>
  </property>
</Properties>
</file>