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338" r:id="rId8"/>
    <p:sldId id="267" r:id="rId9"/>
    <p:sldId id="332" r:id="rId10"/>
    <p:sldId id="333" r:id="rId11"/>
    <p:sldId id="334" r:id="rId12"/>
    <p:sldId id="335" r:id="rId13"/>
    <p:sldId id="336" r:id="rId14"/>
    <p:sldId id="337" r:id="rId15"/>
    <p:sldId id="271" r:id="rId16"/>
  </p:sldIdLst>
  <p:sldSz cx="12192000" cy="6858000"/>
  <p:notesSz cx="12192000" cy="6858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6" userDrawn="1">
          <p15:clr>
            <a:srgbClr val="A4A3A4"/>
          </p15:clr>
        </p15:guide>
        <p15:guide id="2" pos="20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26"/>
        <p:guide pos="20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虽然多头自注意力（MHSA）模块有效，但其计算复杂度随着输入图像分辨率的增加而急剧上升，特别是在语义分割等密集任务中。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GFNet架构作为ViT的衍生物，具备降低计算复杂度和更易训练的优点。它利用全局滤波器在频域内调整特征，从而降低计算成本。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5.png"/><Relationship Id="rId16" Type="http://schemas.openxmlformats.org/officeDocument/2006/relationships/tags" Target="../tags/tag2.xml"/><Relationship Id="rId15" Type="http://schemas.openxmlformats.org/officeDocument/2006/relationships/tags" Target="../tags/tag1.xml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2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2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0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1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949325"/>
            <a:ext cx="12192000" cy="452691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724140" y="5937885"/>
            <a:ext cx="37484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Tingting</a:t>
            </a:r>
            <a:r>
              <a:rPr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Zhang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29800" y="5193665"/>
            <a:ext cx="242760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AAAI</a:t>
            </a:r>
            <a:r>
              <a:rPr sz="1600" b="1" spc="-190" dirty="0">
                <a:solidFill>
                  <a:srgbClr val="1F4E79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4</a:t>
            </a:r>
            <a:endParaRPr lang="en-US" sz="1600" b="1" spc="5" dirty="0">
              <a:solidFill>
                <a:srgbClr val="1F4E79"/>
              </a:solidFill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14800" y="5105400"/>
            <a:ext cx="42240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https://github.com/okojoalg/dfformer</a:t>
            </a:r>
            <a:endParaRPr lang="en-US" sz="1600" spc="-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38"/>
          <p:cNvSpPr txBox="1"/>
          <p:nvPr>
            <p:custDataLst>
              <p:tags r:id="rId15"/>
            </p:custDataLst>
          </p:nvPr>
        </p:nvSpPr>
        <p:spPr>
          <a:xfrm>
            <a:off x="685546" y="1253058"/>
            <a:ext cx="1086358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FFT-based Dynamic Token Mixer for Vision</a:t>
            </a:r>
            <a:endParaRPr sz="2800" b="1" dirty="0">
              <a:solidFill>
                <a:schemeClr val="bg1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38"/>
          <p:cNvSpPr txBox="1"/>
          <p:nvPr>
            <p:custDataLst>
              <p:tags r:id="rId16"/>
            </p:custDataLst>
          </p:nvPr>
        </p:nvSpPr>
        <p:spPr>
          <a:xfrm>
            <a:off x="642366" y="1219403"/>
            <a:ext cx="1086358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FFT-based Dynamic Token Mixer for Vision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36215" y="2209800"/>
            <a:ext cx="7093585" cy="1909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835" y="1448435"/>
            <a:ext cx="11454130" cy="438277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81000" y="1150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Advantages at Higher Resolutions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835" y="1381125"/>
            <a:ext cx="5695950" cy="19145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810" y="3315335"/>
            <a:ext cx="6096000" cy="34385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65150" y="990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Representational Similarities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7235" y="1336040"/>
            <a:ext cx="5396865" cy="27946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4316730"/>
            <a:ext cx="6473190" cy="23037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66800" y="5499100"/>
            <a:ext cx="1297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GFNet-Ti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38200" y="2275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DFFormer-S18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01896" y="426719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8827" y="593852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215900" y="1600200"/>
            <a:ext cx="11803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While MHSA modules have been a success, it has faced challenges, especially in aspects of quadratic computational complexity due to global attention design.</a:t>
            </a:r>
            <a:endParaRPr lang="en-US" altLang="zh-CN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2514600"/>
            <a:ext cx="5781040" cy="3386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9055" y="339852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75352" y="50642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04305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1312545"/>
            <a:ext cx="8535670" cy="5021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4770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1371600"/>
            <a:ext cx="4565650" cy="7099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1480" y="2438400"/>
            <a:ext cx="3874770" cy="33464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400" y="3200400"/>
            <a:ext cx="4261485" cy="2889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380" y="3733800"/>
            <a:ext cx="5292725" cy="143002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5346065"/>
            <a:ext cx="4796155" cy="38227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" y="5972175"/>
            <a:ext cx="5497195" cy="5530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05475" y="1760220"/>
            <a:ext cx="6050915" cy="3559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635" y="1314450"/>
            <a:ext cx="4935855" cy="342709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35" y="4724400"/>
            <a:ext cx="7501255" cy="1898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1336040"/>
            <a:ext cx="5924550" cy="4162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115" y="1981200"/>
            <a:ext cx="5876925" cy="32194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0" y="1336040"/>
            <a:ext cx="5943600" cy="7048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91235" y="5791200"/>
            <a:ext cx="10169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 full names of types are C is Convolution, A is Attention, R is Retention, M is MLP, F is FFT, CA is a hybrid of Convolution and Attention, and a hybrid of Convolution and FFT, respectively.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0" y="1752600"/>
            <a:ext cx="5943600" cy="7048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rcRect l="1293" r="1912"/>
          <a:stretch>
            <a:fillRect/>
          </a:stretch>
        </p:blipFill>
        <p:spPr>
          <a:xfrm>
            <a:off x="153035" y="1752600"/>
            <a:ext cx="5753100" cy="7048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35" y="2362200"/>
            <a:ext cx="5829300" cy="24765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5700" y="2376805"/>
            <a:ext cx="5886450" cy="30670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34035" y="5944235"/>
            <a:ext cx="1096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 full names of types are C is Convolution, A is Attention, R is Retention, M is MLP, F is FFT, CA is a hybrid of Convolution and Attention, and a hybrid of Convolution and FFT, respectively.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815" y="1524000"/>
            <a:ext cx="524827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835" y="1981835"/>
            <a:ext cx="11249025" cy="2571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2IxYjZlOTljOWQ1ZGZmNmM0MTA5MTQwMDU0N2IzYmYifQ=="/>
  <p:tag name="COMMONDATA" val="eyJoZGlkIjoiMDljYzUzMWQ4OWI0YzBkYjYzMDRhZTY5ZjZkYmFmYTg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3148</Words>
  <Application>WPS 演示</Application>
  <PresentationFormat>On-screen Show (4:3)</PresentationFormat>
  <Paragraphs>214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WPS_1641559061</cp:lastModifiedBy>
  <cp:revision>77</cp:revision>
  <dcterms:created xsi:type="dcterms:W3CDTF">2023-09-17T03:47:00Z</dcterms:created>
  <dcterms:modified xsi:type="dcterms:W3CDTF">2024-10-20T08:30:26Z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2023-09-06T08:00:00Z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2023-09-27T08:00:00Z</vt:filetime>
  </property>
  <property fmtid="{D5CDD505-2E9C-101B-9397-08002B2CF9AE}" pid="5" name="ICV">
    <vt:lpwstr>A85DDB8406694A2B9DCA6DCCC4491BA7_13</vt:lpwstr>
  </property>
  <property fmtid="{D5CDD505-2E9C-101B-9397-08002B2CF9AE}" pid="6" name="KSOProductBuildVer">
    <vt:lpwstr>2052-12.1.0.18608</vt:lpwstr>
  </property>
</Properties>
</file>