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5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6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7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8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9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10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7" r:id="rId4"/>
    <p:sldId id="268" r:id="rId5"/>
    <p:sldId id="25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58017" autoAdjust="0"/>
  </p:normalViewPr>
  <p:slideViewPr>
    <p:cSldViewPr snapToGrid="0" showGuides="1">
      <p:cViewPr varScale="1">
        <p:scale>
          <a:sx n="90" d="100"/>
          <a:sy n="90" d="100"/>
        </p:scale>
        <p:origin x="19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44EA8-FC22-4CA2-B300-8BCE9755107C}" type="doc">
      <dgm:prSet loTypeId="urn:microsoft.com/office/officeart/2008/layout/SquareAccen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9877320-0183-499D-B643-D2133195B665}">
      <dgm:prSet phldrT="[텍스트]"/>
      <dgm:spPr/>
      <dgm:t>
        <a:bodyPr/>
        <a:lstStyle/>
        <a:p>
          <a:r>
            <a:rPr lang="en-US" dirty="0"/>
            <a:t>AI Planning</a:t>
          </a:r>
        </a:p>
      </dgm:t>
    </dgm:pt>
    <dgm:pt modelId="{7F2DC9D5-1F93-4C8A-BA26-46EBC39AB897}" type="parTrans" cxnId="{549C5077-5F86-40AB-B716-3E508F24FE53}">
      <dgm:prSet/>
      <dgm:spPr/>
      <dgm:t>
        <a:bodyPr/>
        <a:lstStyle/>
        <a:p>
          <a:endParaRPr lang="en-US"/>
        </a:p>
      </dgm:t>
    </dgm:pt>
    <dgm:pt modelId="{F45E2AF9-9117-461C-8AD9-882E3AF77E5C}" type="sibTrans" cxnId="{549C5077-5F86-40AB-B716-3E508F24FE53}">
      <dgm:prSet/>
      <dgm:spPr/>
      <dgm:t>
        <a:bodyPr/>
        <a:lstStyle/>
        <a:p>
          <a:endParaRPr lang="en-US"/>
        </a:p>
      </dgm:t>
    </dgm:pt>
    <dgm:pt modelId="{CCCA7F0C-F0AC-48D3-A31B-EC56A87E9C73}">
      <dgm:prSet phldrT="[텍스트]"/>
      <dgm:spPr/>
      <dgm:t>
        <a:bodyPr/>
        <a:lstStyle/>
        <a:p>
          <a:r>
            <a:rPr lang="en-US" dirty="0"/>
            <a:t>Efficient for finding </a:t>
          </a:r>
          <a:br>
            <a:rPr lang="en-US" dirty="0"/>
          </a:br>
          <a:r>
            <a:rPr lang="en-US" dirty="0"/>
            <a:t>goal directed sequence of actions</a:t>
          </a:r>
        </a:p>
      </dgm:t>
    </dgm:pt>
    <dgm:pt modelId="{5558E90E-4987-466F-854B-A23D4E3BCD3F}" type="parTrans" cxnId="{4D44F058-9CE9-4891-A04D-0C515DE2A023}">
      <dgm:prSet/>
      <dgm:spPr/>
      <dgm:t>
        <a:bodyPr/>
        <a:lstStyle/>
        <a:p>
          <a:endParaRPr lang="en-US"/>
        </a:p>
      </dgm:t>
    </dgm:pt>
    <dgm:pt modelId="{FA3E4DB9-6BF5-4E5D-90C0-E889267A30DD}" type="sibTrans" cxnId="{4D44F058-9CE9-4891-A04D-0C515DE2A023}">
      <dgm:prSet/>
      <dgm:spPr/>
      <dgm:t>
        <a:bodyPr/>
        <a:lstStyle/>
        <a:p>
          <a:endParaRPr lang="en-US"/>
        </a:p>
      </dgm:t>
    </dgm:pt>
    <dgm:pt modelId="{DD1B0EDE-A5CB-45B3-A821-FAFEE7222195}">
      <dgm:prSet phldrT="[텍스트]"/>
      <dgm:spPr/>
      <dgm:t>
        <a:bodyPr/>
        <a:lstStyle/>
        <a:p>
          <a:r>
            <a:rPr lang="en-US" dirty="0"/>
            <a:t>Scalable through compact symbolic encoding of state transition system</a:t>
          </a:r>
        </a:p>
      </dgm:t>
    </dgm:pt>
    <dgm:pt modelId="{DAA453B5-098A-4B09-87B3-2D2BE8418CDE}" type="parTrans" cxnId="{B0A1B311-D960-4536-AED5-E3CEA199C716}">
      <dgm:prSet/>
      <dgm:spPr/>
      <dgm:t>
        <a:bodyPr/>
        <a:lstStyle/>
        <a:p>
          <a:endParaRPr lang="en-US"/>
        </a:p>
      </dgm:t>
    </dgm:pt>
    <dgm:pt modelId="{40DFF86D-8625-46E5-AE74-164F2C8ADCD7}" type="sibTrans" cxnId="{B0A1B311-D960-4536-AED5-E3CEA199C716}">
      <dgm:prSet/>
      <dgm:spPr/>
      <dgm:t>
        <a:bodyPr/>
        <a:lstStyle/>
        <a:p>
          <a:endParaRPr lang="en-US"/>
        </a:p>
      </dgm:t>
    </dgm:pt>
    <dgm:pt modelId="{A466E1C2-9491-4A35-B8AF-D5AA0F1A12AA}">
      <dgm:prSet phldrT="[텍스트]"/>
      <dgm:spPr/>
      <dgm:t>
        <a:bodyPr/>
        <a:lstStyle/>
        <a:p>
          <a:r>
            <a:rPr lang="en-US" dirty="0"/>
            <a:t>Plans are natively explainable</a:t>
          </a:r>
        </a:p>
      </dgm:t>
    </dgm:pt>
    <dgm:pt modelId="{C8CF28E0-AF94-4E56-8A3C-DCB96BA64620}" type="parTrans" cxnId="{DF3DA996-6B81-4A78-84D4-A215555C0393}">
      <dgm:prSet/>
      <dgm:spPr/>
      <dgm:t>
        <a:bodyPr/>
        <a:lstStyle/>
        <a:p>
          <a:endParaRPr lang="en-US"/>
        </a:p>
      </dgm:t>
    </dgm:pt>
    <dgm:pt modelId="{21A13B48-2BF2-42C9-97C8-452A261A1F17}" type="sibTrans" cxnId="{DF3DA996-6B81-4A78-84D4-A215555C0393}">
      <dgm:prSet/>
      <dgm:spPr/>
      <dgm:t>
        <a:bodyPr/>
        <a:lstStyle/>
        <a:p>
          <a:endParaRPr lang="en-US"/>
        </a:p>
      </dgm:t>
    </dgm:pt>
    <dgm:pt modelId="{E564C64C-0DD0-4FDC-96D9-72BBFAF127D1}">
      <dgm:prSet phldrT="[텍스트]"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1ABA77A7-AC96-4A78-A38A-D5ECB8B98794}" type="parTrans" cxnId="{04DC735D-AAB1-4BCF-ABAC-285C2DA2348C}">
      <dgm:prSet/>
      <dgm:spPr/>
      <dgm:t>
        <a:bodyPr/>
        <a:lstStyle/>
        <a:p>
          <a:endParaRPr lang="en-US"/>
        </a:p>
      </dgm:t>
    </dgm:pt>
    <dgm:pt modelId="{DD63DBC0-8EFB-4221-ACDB-3D3968D4F43F}" type="sibTrans" cxnId="{04DC735D-AAB1-4BCF-ABAC-285C2DA2348C}">
      <dgm:prSet/>
      <dgm:spPr/>
      <dgm:t>
        <a:bodyPr/>
        <a:lstStyle/>
        <a:p>
          <a:endParaRPr lang="en-US"/>
        </a:p>
      </dgm:t>
    </dgm:pt>
    <dgm:pt modelId="{31ECA875-2EC5-47F4-9162-407778016AA8}">
      <dgm:prSet phldrT="[텍스트]"/>
      <dgm:spPr/>
      <dgm:t>
        <a:bodyPr/>
        <a:lstStyle/>
        <a:p>
          <a:r>
            <a:rPr lang="en-US" dirty="0"/>
            <a:t>Easily handle low level control signals, </a:t>
          </a:r>
          <a:br>
            <a:rPr lang="en-US" dirty="0"/>
          </a:br>
          <a:r>
            <a:rPr lang="en-US" dirty="0"/>
            <a:t>high dimensional inputs</a:t>
          </a:r>
        </a:p>
      </dgm:t>
    </dgm:pt>
    <dgm:pt modelId="{F0AD3581-66AE-4748-AA07-FF4807382F39}" type="parTrans" cxnId="{162E021B-7F3C-4D31-9B33-E11C6B91B0E4}">
      <dgm:prSet/>
      <dgm:spPr/>
      <dgm:t>
        <a:bodyPr/>
        <a:lstStyle/>
        <a:p>
          <a:endParaRPr lang="en-US"/>
        </a:p>
      </dgm:t>
    </dgm:pt>
    <dgm:pt modelId="{225DF8C0-5D91-4CAE-AA5D-21B6EC85B14B}" type="sibTrans" cxnId="{162E021B-7F3C-4D31-9B33-E11C6B91B0E4}">
      <dgm:prSet/>
      <dgm:spPr/>
      <dgm:t>
        <a:bodyPr/>
        <a:lstStyle/>
        <a:p>
          <a:endParaRPr lang="en-US"/>
        </a:p>
      </dgm:t>
    </dgm:pt>
    <dgm:pt modelId="{3A79474E-CF11-47B9-8129-A2D14A205EAF}">
      <dgm:prSet phldrT="[텍스트]"/>
      <dgm:spPr/>
      <dgm:t>
        <a:bodyPr/>
        <a:lstStyle/>
        <a:p>
          <a:r>
            <a:rPr lang="en-US" dirty="0"/>
            <a:t>No need to provide symbolic models</a:t>
          </a:r>
        </a:p>
      </dgm:t>
    </dgm:pt>
    <dgm:pt modelId="{9D10DA9E-86FA-42F8-A26C-9BF9DF3467B8}" type="parTrans" cxnId="{CD4129AC-C922-4CB8-AA94-6441709C29E8}">
      <dgm:prSet/>
      <dgm:spPr/>
      <dgm:t>
        <a:bodyPr/>
        <a:lstStyle/>
        <a:p>
          <a:endParaRPr lang="en-US"/>
        </a:p>
      </dgm:t>
    </dgm:pt>
    <dgm:pt modelId="{FBCAF64B-0779-41E6-BFBD-7BB3988E7A02}" type="sibTrans" cxnId="{CD4129AC-C922-4CB8-AA94-6441709C29E8}">
      <dgm:prSet/>
      <dgm:spPr/>
      <dgm:t>
        <a:bodyPr/>
        <a:lstStyle/>
        <a:p>
          <a:endParaRPr lang="en-US"/>
        </a:p>
      </dgm:t>
    </dgm:pt>
    <dgm:pt modelId="{2BEBD58F-E943-438E-8EF1-D177AEAF573A}">
      <dgm:prSet phldrT="[텍스트]"/>
      <dgm:spPr/>
      <dgm:t>
        <a:bodyPr/>
        <a:lstStyle/>
        <a:p>
          <a:r>
            <a:rPr lang="en-US" dirty="0"/>
            <a:t>High cost of maintaining large amount of data </a:t>
          </a:r>
        </a:p>
      </dgm:t>
    </dgm:pt>
    <dgm:pt modelId="{AB1A1F2D-9C9B-4CCE-93B9-068652E22563}" type="parTrans" cxnId="{C53C9543-8DA3-4A91-B3EE-D602D07B775D}">
      <dgm:prSet/>
      <dgm:spPr/>
      <dgm:t>
        <a:bodyPr/>
        <a:lstStyle/>
        <a:p>
          <a:endParaRPr lang="en-US"/>
        </a:p>
      </dgm:t>
    </dgm:pt>
    <dgm:pt modelId="{B26FA387-ED7B-49DF-A05F-918160E0805D}" type="sibTrans" cxnId="{C53C9543-8DA3-4A91-B3EE-D602D07B775D}">
      <dgm:prSet/>
      <dgm:spPr/>
      <dgm:t>
        <a:bodyPr/>
        <a:lstStyle/>
        <a:p>
          <a:endParaRPr lang="en-US"/>
        </a:p>
      </dgm:t>
    </dgm:pt>
    <dgm:pt modelId="{CBC5971B-27F7-40F0-9248-8F5E589D3450}">
      <dgm:prSet phldrT="[텍스트]"/>
      <dgm:spPr/>
      <dgm:t>
        <a:bodyPr/>
        <a:lstStyle/>
        <a:p>
          <a:r>
            <a:rPr lang="en-US" dirty="0"/>
            <a:t>Difficult to obtain symbolic models in general</a:t>
          </a:r>
        </a:p>
      </dgm:t>
    </dgm:pt>
    <dgm:pt modelId="{6C7E020E-6376-4F53-971F-4F583DD5EE38}" type="parTrans" cxnId="{5396396C-0EE5-4472-87C3-CFFD1BAEC9E4}">
      <dgm:prSet/>
      <dgm:spPr/>
      <dgm:t>
        <a:bodyPr/>
        <a:lstStyle/>
        <a:p>
          <a:endParaRPr lang="en-US"/>
        </a:p>
      </dgm:t>
    </dgm:pt>
    <dgm:pt modelId="{2CCCAAF5-98C9-4BF0-9D7D-F03C0C4241C9}" type="sibTrans" cxnId="{5396396C-0EE5-4472-87C3-CFFD1BAEC9E4}">
      <dgm:prSet/>
      <dgm:spPr/>
      <dgm:t>
        <a:bodyPr/>
        <a:lstStyle/>
        <a:p>
          <a:endParaRPr lang="en-US"/>
        </a:p>
      </dgm:t>
    </dgm:pt>
    <dgm:pt modelId="{3410A238-6A13-40DB-BDC7-AA373D354451}">
      <dgm:prSet phldrT="[텍스트]"/>
      <dgm:spPr/>
      <dgm:t>
        <a:bodyPr/>
        <a:lstStyle/>
        <a:p>
          <a:r>
            <a:rPr lang="en-US" dirty="0"/>
            <a:t>Cannot handle perception-oriented </a:t>
          </a:r>
          <a:br>
            <a:rPr lang="en-US" dirty="0"/>
          </a:br>
          <a:r>
            <a:rPr lang="en-US" dirty="0"/>
            <a:t>high dimensional inputs, e.g. images</a:t>
          </a:r>
        </a:p>
      </dgm:t>
    </dgm:pt>
    <dgm:pt modelId="{80D10383-E2F2-4E40-B735-E155FF15E905}" type="parTrans" cxnId="{1DB80E8B-E569-4797-846C-872AC996B8CB}">
      <dgm:prSet/>
      <dgm:spPr/>
      <dgm:t>
        <a:bodyPr/>
        <a:lstStyle/>
        <a:p>
          <a:endParaRPr lang="en-US"/>
        </a:p>
      </dgm:t>
    </dgm:pt>
    <dgm:pt modelId="{D6F0DD67-E12C-4CA3-88DE-8A85C87EEE16}" type="sibTrans" cxnId="{1DB80E8B-E569-4797-846C-872AC996B8CB}">
      <dgm:prSet/>
      <dgm:spPr/>
      <dgm:t>
        <a:bodyPr/>
        <a:lstStyle/>
        <a:p>
          <a:endParaRPr lang="en-US"/>
        </a:p>
      </dgm:t>
    </dgm:pt>
    <dgm:pt modelId="{623AEBAB-ED5C-426B-97BF-83DD62B61B38}">
      <dgm:prSet phldrT="[텍스트]"/>
      <dgm:spPr/>
      <dgm:t>
        <a:bodyPr/>
        <a:lstStyle/>
        <a:p>
          <a:r>
            <a:rPr lang="en-US" dirty="0"/>
            <a:t>Most RL methods are suffering from sample inefficiency</a:t>
          </a:r>
        </a:p>
      </dgm:t>
    </dgm:pt>
    <dgm:pt modelId="{19C12C71-B4CB-4DE6-BA54-C03344E7EE9A}" type="parTrans" cxnId="{BF065357-FD71-41AA-8ED6-F8816D0B643B}">
      <dgm:prSet/>
      <dgm:spPr/>
      <dgm:t>
        <a:bodyPr/>
        <a:lstStyle/>
        <a:p>
          <a:endParaRPr lang="en-US"/>
        </a:p>
      </dgm:t>
    </dgm:pt>
    <dgm:pt modelId="{9B7E8925-6E4C-450E-8906-1A46537D38C7}" type="sibTrans" cxnId="{BF065357-FD71-41AA-8ED6-F8816D0B643B}">
      <dgm:prSet/>
      <dgm:spPr/>
      <dgm:t>
        <a:bodyPr/>
        <a:lstStyle/>
        <a:p>
          <a:endParaRPr lang="en-US"/>
        </a:p>
      </dgm:t>
    </dgm:pt>
    <dgm:pt modelId="{E983DB3A-2A39-499F-8952-3075C2FE6231}">
      <dgm:prSet phldrT="[텍스트]"/>
      <dgm:spPr/>
      <dgm:t>
        <a:bodyPr/>
        <a:lstStyle/>
        <a:p>
          <a:r>
            <a:rPr lang="en-US" dirty="0"/>
            <a:t>Learned policy is not easy to understand</a:t>
          </a:r>
        </a:p>
      </dgm:t>
    </dgm:pt>
    <dgm:pt modelId="{C0CCED04-2EA2-4A8D-B319-9E3BEFB438BB}" type="parTrans" cxnId="{FD0CBB04-1A64-49A3-AD77-27AF970FCE19}">
      <dgm:prSet/>
      <dgm:spPr/>
      <dgm:t>
        <a:bodyPr/>
        <a:lstStyle/>
        <a:p>
          <a:endParaRPr lang="en-US"/>
        </a:p>
      </dgm:t>
    </dgm:pt>
    <dgm:pt modelId="{EBDD2A98-E422-4850-B624-E575AC059B8D}" type="sibTrans" cxnId="{FD0CBB04-1A64-49A3-AD77-27AF970FCE19}">
      <dgm:prSet/>
      <dgm:spPr/>
      <dgm:t>
        <a:bodyPr/>
        <a:lstStyle/>
        <a:p>
          <a:endParaRPr lang="en-US"/>
        </a:p>
      </dgm:t>
    </dgm:pt>
    <dgm:pt modelId="{8128EBCA-7CD4-4786-9882-E76397B45421}">
      <dgm:prSet phldrT="[텍스트]"/>
      <dgm:spPr/>
      <dgm:t>
        <a:bodyPr/>
        <a:lstStyle/>
        <a:p>
          <a:r>
            <a:rPr lang="en-US" dirty="0"/>
            <a:t>Integrated Method</a:t>
          </a:r>
        </a:p>
      </dgm:t>
    </dgm:pt>
    <dgm:pt modelId="{CB4CDA98-50B5-410E-ABC9-74B7CE10023F}" type="parTrans" cxnId="{423D03A0-E43E-489E-AB02-0F765D82DA31}">
      <dgm:prSet/>
      <dgm:spPr/>
      <dgm:t>
        <a:bodyPr/>
        <a:lstStyle/>
        <a:p>
          <a:endParaRPr lang="en-US"/>
        </a:p>
      </dgm:t>
    </dgm:pt>
    <dgm:pt modelId="{DCC77AD9-3161-4475-B02A-514B99B96F22}" type="sibTrans" cxnId="{423D03A0-E43E-489E-AB02-0F765D82DA31}">
      <dgm:prSet/>
      <dgm:spPr/>
      <dgm:t>
        <a:bodyPr/>
        <a:lstStyle/>
        <a:p>
          <a:endParaRPr lang="en-US"/>
        </a:p>
      </dgm:t>
    </dgm:pt>
    <dgm:pt modelId="{9544DE2F-5D7D-43FB-A975-13293826FD76}">
      <dgm:prSet phldrT="[텍스트]"/>
      <dgm:spPr/>
      <dgm:t>
        <a:bodyPr/>
        <a:lstStyle/>
        <a:p>
          <a:pPr rtl="0"/>
          <a:r>
            <a:rPr lang="en-US" dirty="0"/>
            <a:t>Improve Scalability and Sample Efficiency</a:t>
          </a:r>
        </a:p>
      </dgm:t>
    </dgm:pt>
    <dgm:pt modelId="{937491A2-5D1F-49D3-8C0B-C342A90D8020}" type="parTrans" cxnId="{9579B876-22E5-4D46-904B-6FFC75ECDEA6}">
      <dgm:prSet/>
      <dgm:spPr/>
      <dgm:t>
        <a:bodyPr/>
        <a:lstStyle/>
        <a:p>
          <a:endParaRPr lang="en-US"/>
        </a:p>
      </dgm:t>
    </dgm:pt>
    <dgm:pt modelId="{56CFE845-2C66-4B51-ACA1-0D258865ACCC}" type="sibTrans" cxnId="{9579B876-22E5-4D46-904B-6FFC75ECDEA6}">
      <dgm:prSet/>
      <dgm:spPr/>
      <dgm:t>
        <a:bodyPr/>
        <a:lstStyle/>
        <a:p>
          <a:endParaRPr lang="en-US"/>
        </a:p>
      </dgm:t>
    </dgm:pt>
    <dgm:pt modelId="{8C737C5B-5024-421A-B932-90B3775316D2}">
      <dgm:prSet phldrT="[텍스트]"/>
      <dgm:spPr/>
      <dgm:t>
        <a:bodyPr/>
        <a:lstStyle/>
        <a:p>
          <a:r>
            <a:rPr lang="en-US" dirty="0"/>
            <a:t>Tasks are handled by AI Planner</a:t>
          </a:r>
        </a:p>
      </dgm:t>
    </dgm:pt>
    <dgm:pt modelId="{A0DED292-D47C-496C-9131-071BBCF69CDA}" type="parTrans" cxnId="{173A526E-CE6F-4593-99A7-BAB165A53D43}">
      <dgm:prSet/>
      <dgm:spPr/>
      <dgm:t>
        <a:bodyPr/>
        <a:lstStyle/>
        <a:p>
          <a:endParaRPr lang="en-US"/>
        </a:p>
      </dgm:t>
    </dgm:pt>
    <dgm:pt modelId="{E66C7936-EA97-4860-AD9B-6A672033C65A}" type="sibTrans" cxnId="{173A526E-CE6F-4593-99A7-BAB165A53D43}">
      <dgm:prSet/>
      <dgm:spPr/>
      <dgm:t>
        <a:bodyPr/>
        <a:lstStyle/>
        <a:p>
          <a:endParaRPr lang="en-US"/>
        </a:p>
      </dgm:t>
    </dgm:pt>
    <dgm:pt modelId="{92D82C77-CB3F-4A8B-B08E-672A519444A8}">
      <dgm:prSet phldrT="[텍스트]"/>
      <dgm:spPr/>
      <dgm:t>
        <a:bodyPr/>
        <a:lstStyle/>
        <a:p>
          <a:r>
            <a:rPr lang="en-US"/>
            <a:t>Low level perceptions are handled by RL</a:t>
          </a:r>
          <a:endParaRPr lang="en-US" dirty="0"/>
        </a:p>
      </dgm:t>
    </dgm:pt>
    <dgm:pt modelId="{E850334F-86B3-439A-AAEA-DCC2DA6A6958}" type="parTrans" cxnId="{91D7C8D7-BEBE-499C-82F4-00F0301F4739}">
      <dgm:prSet/>
      <dgm:spPr/>
      <dgm:t>
        <a:bodyPr/>
        <a:lstStyle/>
        <a:p>
          <a:endParaRPr lang="en-US"/>
        </a:p>
      </dgm:t>
    </dgm:pt>
    <dgm:pt modelId="{A7E89AF6-2CC1-4603-8239-957514DDB4D8}" type="sibTrans" cxnId="{91D7C8D7-BEBE-499C-82F4-00F0301F4739}">
      <dgm:prSet/>
      <dgm:spPr/>
      <dgm:t>
        <a:bodyPr/>
        <a:lstStyle/>
        <a:p>
          <a:endParaRPr lang="en-US"/>
        </a:p>
      </dgm:t>
    </dgm:pt>
    <dgm:pt modelId="{D25C8FC2-3E17-46B7-AF71-C950460A719D}">
      <dgm:prSet phldrT="[텍스트]"/>
      <dgm:spPr/>
      <dgm:t>
        <a:bodyPr/>
        <a:lstStyle/>
        <a:p>
          <a:r>
            <a:rPr lang="en-US" dirty="0"/>
            <a:t>Obtain Easier to understand plans or policy</a:t>
          </a:r>
        </a:p>
      </dgm:t>
    </dgm:pt>
    <dgm:pt modelId="{34AC2633-9E5C-4D3D-ABB8-478FC0858ACB}" type="sibTrans" cxnId="{99E6FE89-2D39-4C22-9A58-67B16AD16214}">
      <dgm:prSet/>
      <dgm:spPr/>
      <dgm:t>
        <a:bodyPr/>
        <a:lstStyle/>
        <a:p>
          <a:endParaRPr lang="en-US"/>
        </a:p>
      </dgm:t>
    </dgm:pt>
    <dgm:pt modelId="{541E37D5-98FF-49B5-A49C-91B3395FF912}" type="parTrans" cxnId="{99E6FE89-2D39-4C22-9A58-67B16AD16214}">
      <dgm:prSet/>
      <dgm:spPr/>
      <dgm:t>
        <a:bodyPr/>
        <a:lstStyle/>
        <a:p>
          <a:endParaRPr lang="en-US"/>
        </a:p>
      </dgm:t>
    </dgm:pt>
    <dgm:pt modelId="{539A217A-3126-4A5F-920C-602445FDAD7C}" type="pres">
      <dgm:prSet presAssocID="{BD844EA8-FC22-4CA2-B300-8BCE9755107C}" presName="layout" presStyleCnt="0">
        <dgm:presLayoutVars>
          <dgm:chMax/>
          <dgm:chPref/>
          <dgm:dir/>
          <dgm:resizeHandles/>
        </dgm:presLayoutVars>
      </dgm:prSet>
      <dgm:spPr/>
    </dgm:pt>
    <dgm:pt modelId="{CABB11CD-87B0-4671-A2B8-3B1A8C010002}" type="pres">
      <dgm:prSet presAssocID="{D9877320-0183-499D-B643-D2133195B665}" presName="root" presStyleCnt="0">
        <dgm:presLayoutVars>
          <dgm:chMax/>
          <dgm:chPref/>
        </dgm:presLayoutVars>
      </dgm:prSet>
      <dgm:spPr/>
    </dgm:pt>
    <dgm:pt modelId="{9FF5CB1B-FC6A-433F-989B-763B2754402D}" type="pres">
      <dgm:prSet presAssocID="{D9877320-0183-499D-B643-D2133195B665}" presName="rootComposite" presStyleCnt="0">
        <dgm:presLayoutVars/>
      </dgm:prSet>
      <dgm:spPr/>
    </dgm:pt>
    <dgm:pt modelId="{0F00C565-4AF2-40FA-AEC6-C46FD58A7815}" type="pres">
      <dgm:prSet presAssocID="{D9877320-0183-499D-B643-D2133195B665}" presName="ParentAccent" presStyleLbl="alignNode1" presStyleIdx="0" presStyleCnt="3"/>
      <dgm:spPr/>
    </dgm:pt>
    <dgm:pt modelId="{DE914656-5E52-4F2B-B4AD-88B24BC77D32}" type="pres">
      <dgm:prSet presAssocID="{D9877320-0183-499D-B643-D2133195B665}" presName="ParentSmallAccent" presStyleLbl="fgAcc1" presStyleIdx="0" presStyleCnt="3"/>
      <dgm:spPr/>
    </dgm:pt>
    <dgm:pt modelId="{9B643FED-0434-4B35-A332-439BC8353A89}" type="pres">
      <dgm:prSet presAssocID="{D9877320-0183-499D-B643-D2133195B665}" presName="Parent" presStyleLbl="revTx" presStyleIdx="0" presStyleCnt="17">
        <dgm:presLayoutVars>
          <dgm:chMax/>
          <dgm:chPref val="4"/>
          <dgm:bulletEnabled val="1"/>
        </dgm:presLayoutVars>
      </dgm:prSet>
      <dgm:spPr/>
    </dgm:pt>
    <dgm:pt modelId="{46B087B4-696C-4FC1-A7F4-330F7B852933}" type="pres">
      <dgm:prSet presAssocID="{D9877320-0183-499D-B643-D2133195B665}" presName="childShape" presStyleCnt="0">
        <dgm:presLayoutVars>
          <dgm:chMax val="0"/>
          <dgm:chPref val="0"/>
        </dgm:presLayoutVars>
      </dgm:prSet>
      <dgm:spPr/>
    </dgm:pt>
    <dgm:pt modelId="{4CF01181-601B-43AA-BD12-5F91D4556AA1}" type="pres">
      <dgm:prSet presAssocID="{CCCA7F0C-F0AC-48D3-A31B-EC56A87E9C73}" presName="childComposite" presStyleCnt="0">
        <dgm:presLayoutVars>
          <dgm:chMax val="0"/>
          <dgm:chPref val="0"/>
        </dgm:presLayoutVars>
      </dgm:prSet>
      <dgm:spPr/>
    </dgm:pt>
    <dgm:pt modelId="{36CCD593-059E-4AF3-AC4E-B880170F93BD}" type="pres">
      <dgm:prSet presAssocID="{CCCA7F0C-F0AC-48D3-A31B-EC56A87E9C73}" presName="ChildAccent" presStyleLbl="solidFgAcc1" presStyleIdx="0" presStyleCnt="14"/>
      <dgm:spPr>
        <a:solidFill>
          <a:srgbClr val="00B0F0"/>
        </a:solidFill>
      </dgm:spPr>
    </dgm:pt>
    <dgm:pt modelId="{6C14B552-D8EF-4BFD-81D7-EAC827DEE4BD}" type="pres">
      <dgm:prSet presAssocID="{CCCA7F0C-F0AC-48D3-A31B-EC56A87E9C73}" presName="Child" presStyleLbl="revTx" presStyleIdx="1" presStyleCnt="17">
        <dgm:presLayoutVars>
          <dgm:chMax val="0"/>
          <dgm:chPref val="0"/>
          <dgm:bulletEnabled val="1"/>
        </dgm:presLayoutVars>
      </dgm:prSet>
      <dgm:spPr/>
    </dgm:pt>
    <dgm:pt modelId="{A50C52EC-3396-4930-A844-69143ADDC295}" type="pres">
      <dgm:prSet presAssocID="{DD1B0EDE-A5CB-45B3-A821-FAFEE7222195}" presName="childComposite" presStyleCnt="0">
        <dgm:presLayoutVars>
          <dgm:chMax val="0"/>
          <dgm:chPref val="0"/>
        </dgm:presLayoutVars>
      </dgm:prSet>
      <dgm:spPr/>
    </dgm:pt>
    <dgm:pt modelId="{EB91F18D-E95E-49A8-8F0C-9FAA93834C49}" type="pres">
      <dgm:prSet presAssocID="{DD1B0EDE-A5CB-45B3-A821-FAFEE7222195}" presName="ChildAccent" presStyleLbl="solidFgAcc1" presStyleIdx="1" presStyleCnt="14"/>
      <dgm:spPr>
        <a:solidFill>
          <a:srgbClr val="00B0F0"/>
        </a:solidFill>
      </dgm:spPr>
    </dgm:pt>
    <dgm:pt modelId="{D5EA311C-6C22-4CDE-919A-5FB14533C1F7}" type="pres">
      <dgm:prSet presAssocID="{DD1B0EDE-A5CB-45B3-A821-FAFEE7222195}" presName="Child" presStyleLbl="revTx" presStyleIdx="2" presStyleCnt="17">
        <dgm:presLayoutVars>
          <dgm:chMax val="0"/>
          <dgm:chPref val="0"/>
          <dgm:bulletEnabled val="1"/>
        </dgm:presLayoutVars>
      </dgm:prSet>
      <dgm:spPr/>
    </dgm:pt>
    <dgm:pt modelId="{046DEB23-DABB-4AFE-8AE8-9CF84A814676}" type="pres">
      <dgm:prSet presAssocID="{A466E1C2-9491-4A35-B8AF-D5AA0F1A12AA}" presName="childComposite" presStyleCnt="0">
        <dgm:presLayoutVars>
          <dgm:chMax val="0"/>
          <dgm:chPref val="0"/>
        </dgm:presLayoutVars>
      </dgm:prSet>
      <dgm:spPr/>
    </dgm:pt>
    <dgm:pt modelId="{425B5CB6-3273-4C3D-AA68-EC9C30B2F19A}" type="pres">
      <dgm:prSet presAssocID="{A466E1C2-9491-4A35-B8AF-D5AA0F1A12AA}" presName="ChildAccent" presStyleLbl="solidFgAcc1" presStyleIdx="2" presStyleCnt="14"/>
      <dgm:spPr>
        <a:solidFill>
          <a:srgbClr val="00B0F0"/>
        </a:solidFill>
      </dgm:spPr>
    </dgm:pt>
    <dgm:pt modelId="{102E357E-91DC-4C9B-92A2-45420B3DDF67}" type="pres">
      <dgm:prSet presAssocID="{A466E1C2-9491-4A35-B8AF-D5AA0F1A12AA}" presName="Child" presStyleLbl="revTx" presStyleIdx="3" presStyleCnt="17">
        <dgm:presLayoutVars>
          <dgm:chMax val="0"/>
          <dgm:chPref val="0"/>
          <dgm:bulletEnabled val="1"/>
        </dgm:presLayoutVars>
      </dgm:prSet>
      <dgm:spPr/>
    </dgm:pt>
    <dgm:pt modelId="{CB5C69EC-27B9-4B09-A05E-AC3A32E76964}" type="pres">
      <dgm:prSet presAssocID="{CBC5971B-27F7-40F0-9248-8F5E589D3450}" presName="childComposite" presStyleCnt="0">
        <dgm:presLayoutVars>
          <dgm:chMax val="0"/>
          <dgm:chPref val="0"/>
        </dgm:presLayoutVars>
      </dgm:prSet>
      <dgm:spPr/>
    </dgm:pt>
    <dgm:pt modelId="{5766F641-E185-446B-A644-47473E1818D6}" type="pres">
      <dgm:prSet presAssocID="{CBC5971B-27F7-40F0-9248-8F5E589D3450}" presName="ChildAccent" presStyleLbl="solidFgAcc1" presStyleIdx="3" presStyleCnt="14"/>
      <dgm:spPr>
        <a:solidFill>
          <a:srgbClr val="FF0000"/>
        </a:solidFill>
      </dgm:spPr>
    </dgm:pt>
    <dgm:pt modelId="{A7D9215A-0F11-4724-8D5C-7EA788C66A3A}" type="pres">
      <dgm:prSet presAssocID="{CBC5971B-27F7-40F0-9248-8F5E589D3450}" presName="Child" presStyleLbl="revTx" presStyleIdx="4" presStyleCnt="17">
        <dgm:presLayoutVars>
          <dgm:chMax val="0"/>
          <dgm:chPref val="0"/>
          <dgm:bulletEnabled val="1"/>
        </dgm:presLayoutVars>
      </dgm:prSet>
      <dgm:spPr/>
    </dgm:pt>
    <dgm:pt modelId="{F1031ABB-7E3D-448E-A24B-FA5EDF25404A}" type="pres">
      <dgm:prSet presAssocID="{3410A238-6A13-40DB-BDC7-AA373D354451}" presName="childComposite" presStyleCnt="0">
        <dgm:presLayoutVars>
          <dgm:chMax val="0"/>
          <dgm:chPref val="0"/>
        </dgm:presLayoutVars>
      </dgm:prSet>
      <dgm:spPr/>
    </dgm:pt>
    <dgm:pt modelId="{691B082D-CD96-46EC-AEDA-3D3F85F131E7}" type="pres">
      <dgm:prSet presAssocID="{3410A238-6A13-40DB-BDC7-AA373D354451}" presName="ChildAccent" presStyleLbl="solidFgAcc1" presStyleIdx="4" presStyleCnt="14"/>
      <dgm:spPr>
        <a:solidFill>
          <a:srgbClr val="FF0000"/>
        </a:solidFill>
      </dgm:spPr>
    </dgm:pt>
    <dgm:pt modelId="{E43CB667-2E9C-4C2E-B089-91A09E157E7F}" type="pres">
      <dgm:prSet presAssocID="{3410A238-6A13-40DB-BDC7-AA373D354451}" presName="Child" presStyleLbl="revTx" presStyleIdx="5" presStyleCnt="17">
        <dgm:presLayoutVars>
          <dgm:chMax val="0"/>
          <dgm:chPref val="0"/>
          <dgm:bulletEnabled val="1"/>
        </dgm:presLayoutVars>
      </dgm:prSet>
      <dgm:spPr/>
    </dgm:pt>
    <dgm:pt modelId="{3BC2ED89-E43D-40BB-9655-85EA93F22A63}" type="pres">
      <dgm:prSet presAssocID="{E564C64C-0DD0-4FDC-96D9-72BBFAF127D1}" presName="root" presStyleCnt="0">
        <dgm:presLayoutVars>
          <dgm:chMax/>
          <dgm:chPref/>
        </dgm:presLayoutVars>
      </dgm:prSet>
      <dgm:spPr/>
    </dgm:pt>
    <dgm:pt modelId="{D84F200A-6A89-4F37-AA31-AA8B53D8689B}" type="pres">
      <dgm:prSet presAssocID="{E564C64C-0DD0-4FDC-96D9-72BBFAF127D1}" presName="rootComposite" presStyleCnt="0">
        <dgm:presLayoutVars/>
      </dgm:prSet>
      <dgm:spPr/>
    </dgm:pt>
    <dgm:pt modelId="{0372D3D4-DDBF-4A32-9280-DDD830AA1F18}" type="pres">
      <dgm:prSet presAssocID="{E564C64C-0DD0-4FDC-96D9-72BBFAF127D1}" presName="ParentAccent" presStyleLbl="alignNode1" presStyleIdx="1" presStyleCnt="3"/>
      <dgm:spPr/>
    </dgm:pt>
    <dgm:pt modelId="{0B7720EE-A38A-40E7-B2EC-BB37EEFD6C10}" type="pres">
      <dgm:prSet presAssocID="{E564C64C-0DD0-4FDC-96D9-72BBFAF127D1}" presName="ParentSmallAccent" presStyleLbl="fgAcc1" presStyleIdx="1" presStyleCnt="3"/>
      <dgm:spPr/>
    </dgm:pt>
    <dgm:pt modelId="{BDED4CDC-7896-4A4A-BAE9-92AE70A24DD0}" type="pres">
      <dgm:prSet presAssocID="{E564C64C-0DD0-4FDC-96D9-72BBFAF127D1}" presName="Parent" presStyleLbl="revTx" presStyleIdx="6" presStyleCnt="17">
        <dgm:presLayoutVars>
          <dgm:chMax/>
          <dgm:chPref val="4"/>
          <dgm:bulletEnabled val="1"/>
        </dgm:presLayoutVars>
      </dgm:prSet>
      <dgm:spPr/>
    </dgm:pt>
    <dgm:pt modelId="{E6259FB5-1FC6-460E-85CA-C6ABD04D1577}" type="pres">
      <dgm:prSet presAssocID="{E564C64C-0DD0-4FDC-96D9-72BBFAF127D1}" presName="childShape" presStyleCnt="0">
        <dgm:presLayoutVars>
          <dgm:chMax val="0"/>
          <dgm:chPref val="0"/>
        </dgm:presLayoutVars>
      </dgm:prSet>
      <dgm:spPr/>
    </dgm:pt>
    <dgm:pt modelId="{05AAA9BD-6AE7-4ADC-ADDE-E1765CA72D72}" type="pres">
      <dgm:prSet presAssocID="{31ECA875-2EC5-47F4-9162-407778016AA8}" presName="childComposite" presStyleCnt="0">
        <dgm:presLayoutVars>
          <dgm:chMax val="0"/>
          <dgm:chPref val="0"/>
        </dgm:presLayoutVars>
      </dgm:prSet>
      <dgm:spPr/>
    </dgm:pt>
    <dgm:pt modelId="{C3682187-31C8-4D31-AADE-F27A3D4903E2}" type="pres">
      <dgm:prSet presAssocID="{31ECA875-2EC5-47F4-9162-407778016AA8}" presName="ChildAccent" presStyleLbl="solidFgAcc1" presStyleIdx="5" presStyleCnt="14"/>
      <dgm:spPr>
        <a:solidFill>
          <a:srgbClr val="00B0F0"/>
        </a:solidFill>
      </dgm:spPr>
    </dgm:pt>
    <dgm:pt modelId="{4E5A660A-5D89-4CF7-81F9-59BF493110CE}" type="pres">
      <dgm:prSet presAssocID="{31ECA875-2EC5-47F4-9162-407778016AA8}" presName="Child" presStyleLbl="revTx" presStyleIdx="7" presStyleCnt="17">
        <dgm:presLayoutVars>
          <dgm:chMax val="0"/>
          <dgm:chPref val="0"/>
          <dgm:bulletEnabled val="1"/>
        </dgm:presLayoutVars>
      </dgm:prSet>
      <dgm:spPr/>
    </dgm:pt>
    <dgm:pt modelId="{9DE7A75D-75BA-4EFD-A9F0-DB8AABB070A7}" type="pres">
      <dgm:prSet presAssocID="{3A79474E-CF11-47B9-8129-A2D14A205EAF}" presName="childComposite" presStyleCnt="0">
        <dgm:presLayoutVars>
          <dgm:chMax val="0"/>
          <dgm:chPref val="0"/>
        </dgm:presLayoutVars>
      </dgm:prSet>
      <dgm:spPr/>
    </dgm:pt>
    <dgm:pt modelId="{BD6F1F25-5170-4188-83A9-03774EBFD26B}" type="pres">
      <dgm:prSet presAssocID="{3A79474E-CF11-47B9-8129-A2D14A205EAF}" presName="ChildAccent" presStyleLbl="solidFgAcc1" presStyleIdx="6" presStyleCnt="14"/>
      <dgm:spPr>
        <a:solidFill>
          <a:srgbClr val="00B0F0"/>
        </a:solidFill>
      </dgm:spPr>
    </dgm:pt>
    <dgm:pt modelId="{2E33B6EB-D45B-4C7F-9324-227BB9E43E0C}" type="pres">
      <dgm:prSet presAssocID="{3A79474E-CF11-47B9-8129-A2D14A205EAF}" presName="Child" presStyleLbl="revTx" presStyleIdx="8" presStyleCnt="17">
        <dgm:presLayoutVars>
          <dgm:chMax val="0"/>
          <dgm:chPref val="0"/>
          <dgm:bulletEnabled val="1"/>
        </dgm:presLayoutVars>
      </dgm:prSet>
      <dgm:spPr/>
    </dgm:pt>
    <dgm:pt modelId="{22032644-7B7C-44F2-BA6E-D84F88B12737}" type="pres">
      <dgm:prSet presAssocID="{2BEBD58F-E943-438E-8EF1-D177AEAF573A}" presName="childComposite" presStyleCnt="0">
        <dgm:presLayoutVars>
          <dgm:chMax val="0"/>
          <dgm:chPref val="0"/>
        </dgm:presLayoutVars>
      </dgm:prSet>
      <dgm:spPr/>
    </dgm:pt>
    <dgm:pt modelId="{CEFA61A1-D707-4FB7-AB92-A5D4687143A2}" type="pres">
      <dgm:prSet presAssocID="{2BEBD58F-E943-438E-8EF1-D177AEAF573A}" presName="ChildAccent" presStyleLbl="solidFgAcc1" presStyleIdx="7" presStyleCnt="14"/>
      <dgm:spPr>
        <a:solidFill>
          <a:srgbClr val="FF0000"/>
        </a:solidFill>
      </dgm:spPr>
    </dgm:pt>
    <dgm:pt modelId="{F2D21B55-51FF-405E-9CE9-64D549AD58A7}" type="pres">
      <dgm:prSet presAssocID="{2BEBD58F-E943-438E-8EF1-D177AEAF573A}" presName="Child" presStyleLbl="revTx" presStyleIdx="9" presStyleCnt="17">
        <dgm:presLayoutVars>
          <dgm:chMax val="0"/>
          <dgm:chPref val="0"/>
          <dgm:bulletEnabled val="1"/>
        </dgm:presLayoutVars>
      </dgm:prSet>
      <dgm:spPr/>
    </dgm:pt>
    <dgm:pt modelId="{BBC0DC47-A0EB-4A76-B4AD-9A8BA7A46AC8}" type="pres">
      <dgm:prSet presAssocID="{623AEBAB-ED5C-426B-97BF-83DD62B61B38}" presName="childComposite" presStyleCnt="0">
        <dgm:presLayoutVars>
          <dgm:chMax val="0"/>
          <dgm:chPref val="0"/>
        </dgm:presLayoutVars>
      </dgm:prSet>
      <dgm:spPr/>
    </dgm:pt>
    <dgm:pt modelId="{B182CA0F-0680-4BEA-938B-B7ECC5937F8E}" type="pres">
      <dgm:prSet presAssocID="{623AEBAB-ED5C-426B-97BF-83DD62B61B38}" presName="ChildAccent" presStyleLbl="solidFgAcc1" presStyleIdx="8" presStyleCnt="14"/>
      <dgm:spPr>
        <a:solidFill>
          <a:srgbClr val="FF0000"/>
        </a:solidFill>
      </dgm:spPr>
    </dgm:pt>
    <dgm:pt modelId="{B9138419-F80B-4AEA-880D-A5FADEDBB9AC}" type="pres">
      <dgm:prSet presAssocID="{623AEBAB-ED5C-426B-97BF-83DD62B61B38}" presName="Child" presStyleLbl="revTx" presStyleIdx="10" presStyleCnt="17">
        <dgm:presLayoutVars>
          <dgm:chMax val="0"/>
          <dgm:chPref val="0"/>
          <dgm:bulletEnabled val="1"/>
        </dgm:presLayoutVars>
      </dgm:prSet>
      <dgm:spPr/>
    </dgm:pt>
    <dgm:pt modelId="{6D2C6893-2601-4BAD-89AE-D9849F0983EB}" type="pres">
      <dgm:prSet presAssocID="{E983DB3A-2A39-499F-8952-3075C2FE6231}" presName="childComposite" presStyleCnt="0">
        <dgm:presLayoutVars>
          <dgm:chMax val="0"/>
          <dgm:chPref val="0"/>
        </dgm:presLayoutVars>
      </dgm:prSet>
      <dgm:spPr/>
    </dgm:pt>
    <dgm:pt modelId="{4C5199FF-7435-4E85-BCB1-2A0C1E54F8D0}" type="pres">
      <dgm:prSet presAssocID="{E983DB3A-2A39-499F-8952-3075C2FE6231}" presName="ChildAccent" presStyleLbl="solidFgAcc1" presStyleIdx="9" presStyleCnt="14"/>
      <dgm:spPr>
        <a:solidFill>
          <a:srgbClr val="FF0000"/>
        </a:solidFill>
      </dgm:spPr>
    </dgm:pt>
    <dgm:pt modelId="{98DD2207-560F-42E8-8E15-0A16CA0AF3F9}" type="pres">
      <dgm:prSet presAssocID="{E983DB3A-2A39-499F-8952-3075C2FE6231}" presName="Child" presStyleLbl="revTx" presStyleIdx="11" presStyleCnt="17">
        <dgm:presLayoutVars>
          <dgm:chMax val="0"/>
          <dgm:chPref val="0"/>
          <dgm:bulletEnabled val="1"/>
        </dgm:presLayoutVars>
      </dgm:prSet>
      <dgm:spPr/>
    </dgm:pt>
    <dgm:pt modelId="{A6A98123-C784-42B1-ABBF-00F80652AE0A}" type="pres">
      <dgm:prSet presAssocID="{8128EBCA-7CD4-4786-9882-E76397B45421}" presName="root" presStyleCnt="0">
        <dgm:presLayoutVars>
          <dgm:chMax/>
          <dgm:chPref/>
        </dgm:presLayoutVars>
      </dgm:prSet>
      <dgm:spPr/>
    </dgm:pt>
    <dgm:pt modelId="{6E2C037D-A791-4C67-87F3-AEFBAD51C9D6}" type="pres">
      <dgm:prSet presAssocID="{8128EBCA-7CD4-4786-9882-E76397B45421}" presName="rootComposite" presStyleCnt="0">
        <dgm:presLayoutVars/>
      </dgm:prSet>
      <dgm:spPr/>
    </dgm:pt>
    <dgm:pt modelId="{27D88AD4-1BF8-4BAF-9803-925DB8B1A3B8}" type="pres">
      <dgm:prSet presAssocID="{8128EBCA-7CD4-4786-9882-E76397B45421}" presName="ParentAccent" presStyleLbl="alignNode1" presStyleIdx="2" presStyleCnt="3"/>
      <dgm:spPr/>
    </dgm:pt>
    <dgm:pt modelId="{A3B68DB7-9142-4105-9AA6-A5CBE9C15579}" type="pres">
      <dgm:prSet presAssocID="{8128EBCA-7CD4-4786-9882-E76397B45421}" presName="ParentSmallAccent" presStyleLbl="fgAcc1" presStyleIdx="2" presStyleCnt="3"/>
      <dgm:spPr/>
    </dgm:pt>
    <dgm:pt modelId="{804F2D05-14AD-4FF3-A559-726517CC3C33}" type="pres">
      <dgm:prSet presAssocID="{8128EBCA-7CD4-4786-9882-E76397B45421}" presName="Parent" presStyleLbl="revTx" presStyleIdx="12" presStyleCnt="17">
        <dgm:presLayoutVars>
          <dgm:chMax/>
          <dgm:chPref val="4"/>
          <dgm:bulletEnabled val="1"/>
        </dgm:presLayoutVars>
      </dgm:prSet>
      <dgm:spPr/>
    </dgm:pt>
    <dgm:pt modelId="{5377561C-2732-4A50-A87E-64F502D5787D}" type="pres">
      <dgm:prSet presAssocID="{8128EBCA-7CD4-4786-9882-E76397B45421}" presName="childShape" presStyleCnt="0">
        <dgm:presLayoutVars>
          <dgm:chMax val="0"/>
          <dgm:chPref val="0"/>
        </dgm:presLayoutVars>
      </dgm:prSet>
      <dgm:spPr/>
    </dgm:pt>
    <dgm:pt modelId="{95D1E882-0620-4034-8712-C5E2828EBA4E}" type="pres">
      <dgm:prSet presAssocID="{8C737C5B-5024-421A-B932-90B3775316D2}" presName="childComposite" presStyleCnt="0">
        <dgm:presLayoutVars>
          <dgm:chMax val="0"/>
          <dgm:chPref val="0"/>
        </dgm:presLayoutVars>
      </dgm:prSet>
      <dgm:spPr/>
    </dgm:pt>
    <dgm:pt modelId="{C28611F7-152C-4D78-A82C-87DA52932C7F}" type="pres">
      <dgm:prSet presAssocID="{8C737C5B-5024-421A-B932-90B3775316D2}" presName="ChildAccent" presStyleLbl="solidFgAcc1" presStyleIdx="10" presStyleCnt="14"/>
      <dgm:spPr>
        <a:solidFill>
          <a:srgbClr val="00B0F0"/>
        </a:solidFill>
      </dgm:spPr>
    </dgm:pt>
    <dgm:pt modelId="{DBAB3804-FFCC-4CDC-A56A-E34AD21D4007}" type="pres">
      <dgm:prSet presAssocID="{8C737C5B-5024-421A-B932-90B3775316D2}" presName="Child" presStyleLbl="revTx" presStyleIdx="13" presStyleCnt="17">
        <dgm:presLayoutVars>
          <dgm:chMax val="0"/>
          <dgm:chPref val="0"/>
          <dgm:bulletEnabled val="1"/>
        </dgm:presLayoutVars>
      </dgm:prSet>
      <dgm:spPr/>
    </dgm:pt>
    <dgm:pt modelId="{7A1B7207-64FE-4D7B-B843-E5D14D7D4940}" type="pres">
      <dgm:prSet presAssocID="{92D82C77-CB3F-4A8B-B08E-672A519444A8}" presName="childComposite" presStyleCnt="0">
        <dgm:presLayoutVars>
          <dgm:chMax val="0"/>
          <dgm:chPref val="0"/>
        </dgm:presLayoutVars>
      </dgm:prSet>
      <dgm:spPr/>
    </dgm:pt>
    <dgm:pt modelId="{C14249B1-8229-47D7-B6A4-F0C48BF024A9}" type="pres">
      <dgm:prSet presAssocID="{92D82C77-CB3F-4A8B-B08E-672A519444A8}" presName="ChildAccent" presStyleLbl="solidFgAcc1" presStyleIdx="11" presStyleCnt="14"/>
      <dgm:spPr>
        <a:solidFill>
          <a:srgbClr val="00B0F0"/>
        </a:solidFill>
      </dgm:spPr>
    </dgm:pt>
    <dgm:pt modelId="{4BED34CB-717F-41A6-9553-ECDDC5F242A5}" type="pres">
      <dgm:prSet presAssocID="{92D82C77-CB3F-4A8B-B08E-672A519444A8}" presName="Child" presStyleLbl="revTx" presStyleIdx="14" presStyleCnt="17">
        <dgm:presLayoutVars>
          <dgm:chMax val="0"/>
          <dgm:chPref val="0"/>
          <dgm:bulletEnabled val="1"/>
        </dgm:presLayoutVars>
      </dgm:prSet>
      <dgm:spPr/>
    </dgm:pt>
    <dgm:pt modelId="{CA8AFEBA-1EE6-40EA-9A48-8E9478740988}" type="pres">
      <dgm:prSet presAssocID="{9544DE2F-5D7D-43FB-A975-13293826FD76}" presName="childComposite" presStyleCnt="0">
        <dgm:presLayoutVars>
          <dgm:chMax val="0"/>
          <dgm:chPref val="0"/>
        </dgm:presLayoutVars>
      </dgm:prSet>
      <dgm:spPr/>
    </dgm:pt>
    <dgm:pt modelId="{E0455126-D043-431E-8310-A514F7FCCD28}" type="pres">
      <dgm:prSet presAssocID="{9544DE2F-5D7D-43FB-A975-13293826FD76}" presName="ChildAccent" presStyleLbl="solidFgAcc1" presStyleIdx="12" presStyleCnt="14"/>
      <dgm:spPr>
        <a:solidFill>
          <a:srgbClr val="00B0F0"/>
        </a:solidFill>
      </dgm:spPr>
    </dgm:pt>
    <dgm:pt modelId="{690A81FF-41AF-4A64-A32E-442AA0B82852}" type="pres">
      <dgm:prSet presAssocID="{9544DE2F-5D7D-43FB-A975-13293826FD76}" presName="Child" presStyleLbl="revTx" presStyleIdx="15" presStyleCnt="17">
        <dgm:presLayoutVars>
          <dgm:chMax val="0"/>
          <dgm:chPref val="0"/>
          <dgm:bulletEnabled val="1"/>
        </dgm:presLayoutVars>
      </dgm:prSet>
      <dgm:spPr/>
    </dgm:pt>
    <dgm:pt modelId="{14547AE3-EA5B-4601-9EBC-E07AA3CF7143}" type="pres">
      <dgm:prSet presAssocID="{D25C8FC2-3E17-46B7-AF71-C950460A719D}" presName="childComposite" presStyleCnt="0">
        <dgm:presLayoutVars>
          <dgm:chMax val="0"/>
          <dgm:chPref val="0"/>
        </dgm:presLayoutVars>
      </dgm:prSet>
      <dgm:spPr/>
    </dgm:pt>
    <dgm:pt modelId="{252ABDBA-5B7D-482A-845A-D8A05925CDA9}" type="pres">
      <dgm:prSet presAssocID="{D25C8FC2-3E17-46B7-AF71-C950460A719D}" presName="ChildAccent" presStyleLbl="solidFgAcc1" presStyleIdx="13" presStyleCnt="14"/>
      <dgm:spPr>
        <a:solidFill>
          <a:srgbClr val="00B0F0"/>
        </a:solidFill>
      </dgm:spPr>
    </dgm:pt>
    <dgm:pt modelId="{E377795E-8F4C-4D12-B328-5F2B2C3875D5}" type="pres">
      <dgm:prSet presAssocID="{D25C8FC2-3E17-46B7-AF71-C950460A719D}" presName="Child" presStyleLbl="revTx" presStyleIdx="16" presStyleCnt="17">
        <dgm:presLayoutVars>
          <dgm:chMax val="0"/>
          <dgm:chPref val="0"/>
          <dgm:bulletEnabled val="1"/>
        </dgm:presLayoutVars>
      </dgm:prSet>
      <dgm:spPr/>
    </dgm:pt>
  </dgm:ptLst>
  <dgm:cxnLst>
    <dgm:cxn modelId="{FD0CBB04-1A64-49A3-AD77-27AF970FCE19}" srcId="{E564C64C-0DD0-4FDC-96D9-72BBFAF127D1}" destId="{E983DB3A-2A39-499F-8952-3075C2FE6231}" srcOrd="4" destOrd="0" parTransId="{C0CCED04-2EA2-4A8D-B319-9E3BEFB438BB}" sibTransId="{EBDD2A98-E422-4850-B624-E575AC059B8D}"/>
    <dgm:cxn modelId="{B0A1B311-D960-4536-AED5-E3CEA199C716}" srcId="{D9877320-0183-499D-B643-D2133195B665}" destId="{DD1B0EDE-A5CB-45B3-A821-FAFEE7222195}" srcOrd="1" destOrd="0" parTransId="{DAA453B5-098A-4B09-87B3-2D2BE8418CDE}" sibTransId="{40DFF86D-8625-46E5-AE74-164F2C8ADCD7}"/>
    <dgm:cxn modelId="{162E021B-7F3C-4D31-9B33-E11C6B91B0E4}" srcId="{E564C64C-0DD0-4FDC-96D9-72BBFAF127D1}" destId="{31ECA875-2EC5-47F4-9162-407778016AA8}" srcOrd="0" destOrd="0" parTransId="{F0AD3581-66AE-4748-AA07-FF4807382F39}" sibTransId="{225DF8C0-5D91-4CAE-AA5D-21B6EC85B14B}"/>
    <dgm:cxn modelId="{599E9A25-C6D9-423C-A2EF-64DB76B9894E}" type="presOf" srcId="{2BEBD58F-E943-438E-8EF1-D177AEAF573A}" destId="{F2D21B55-51FF-405E-9CE9-64D549AD58A7}" srcOrd="0" destOrd="0" presId="urn:microsoft.com/office/officeart/2008/layout/SquareAccentList"/>
    <dgm:cxn modelId="{8BC5A72F-F0C1-4A6C-B523-B384297F6BD5}" type="presOf" srcId="{E564C64C-0DD0-4FDC-96D9-72BBFAF127D1}" destId="{BDED4CDC-7896-4A4A-BAE9-92AE70A24DD0}" srcOrd="0" destOrd="0" presId="urn:microsoft.com/office/officeart/2008/layout/SquareAccentList"/>
    <dgm:cxn modelId="{32032A3D-CCC0-4C6F-BD97-2E98350BAD35}" type="presOf" srcId="{A466E1C2-9491-4A35-B8AF-D5AA0F1A12AA}" destId="{102E357E-91DC-4C9B-92A2-45420B3DDF67}" srcOrd="0" destOrd="0" presId="urn:microsoft.com/office/officeart/2008/layout/SquareAccentList"/>
    <dgm:cxn modelId="{04DC735D-AAB1-4BCF-ABAC-285C2DA2348C}" srcId="{BD844EA8-FC22-4CA2-B300-8BCE9755107C}" destId="{E564C64C-0DD0-4FDC-96D9-72BBFAF127D1}" srcOrd="1" destOrd="0" parTransId="{1ABA77A7-AC96-4A78-A38A-D5ECB8B98794}" sibTransId="{DD63DBC0-8EFB-4221-ACDB-3D3968D4F43F}"/>
    <dgm:cxn modelId="{797F9041-97C7-473B-B8B9-F9FBB8A14516}" type="presOf" srcId="{CBC5971B-27F7-40F0-9248-8F5E589D3450}" destId="{A7D9215A-0F11-4724-8D5C-7EA788C66A3A}" srcOrd="0" destOrd="0" presId="urn:microsoft.com/office/officeart/2008/layout/SquareAccentList"/>
    <dgm:cxn modelId="{C53C9543-8DA3-4A91-B3EE-D602D07B775D}" srcId="{E564C64C-0DD0-4FDC-96D9-72BBFAF127D1}" destId="{2BEBD58F-E943-438E-8EF1-D177AEAF573A}" srcOrd="2" destOrd="0" parTransId="{AB1A1F2D-9C9B-4CCE-93B9-068652E22563}" sibTransId="{B26FA387-ED7B-49DF-A05F-918160E0805D}"/>
    <dgm:cxn modelId="{5396396C-0EE5-4472-87C3-CFFD1BAEC9E4}" srcId="{D9877320-0183-499D-B643-D2133195B665}" destId="{CBC5971B-27F7-40F0-9248-8F5E589D3450}" srcOrd="3" destOrd="0" parTransId="{6C7E020E-6376-4F53-971F-4F583DD5EE38}" sibTransId="{2CCCAAF5-98C9-4BF0-9D7D-F03C0C4241C9}"/>
    <dgm:cxn modelId="{9F0D396D-27BD-4120-A319-A9AA87A19B0D}" type="presOf" srcId="{D9877320-0183-499D-B643-D2133195B665}" destId="{9B643FED-0434-4B35-A332-439BC8353A89}" srcOrd="0" destOrd="0" presId="urn:microsoft.com/office/officeart/2008/layout/SquareAccentList"/>
    <dgm:cxn modelId="{173A526E-CE6F-4593-99A7-BAB165A53D43}" srcId="{8128EBCA-7CD4-4786-9882-E76397B45421}" destId="{8C737C5B-5024-421A-B932-90B3775316D2}" srcOrd="0" destOrd="0" parTransId="{A0DED292-D47C-496C-9131-071BBCF69CDA}" sibTransId="{E66C7936-EA97-4860-AD9B-6A672033C65A}"/>
    <dgm:cxn modelId="{16785375-B526-4B68-BDB1-E3936DD4CDD6}" type="presOf" srcId="{31ECA875-2EC5-47F4-9162-407778016AA8}" destId="{4E5A660A-5D89-4CF7-81F9-59BF493110CE}" srcOrd="0" destOrd="0" presId="urn:microsoft.com/office/officeart/2008/layout/SquareAccentList"/>
    <dgm:cxn modelId="{9579B876-22E5-4D46-904B-6FFC75ECDEA6}" srcId="{8128EBCA-7CD4-4786-9882-E76397B45421}" destId="{9544DE2F-5D7D-43FB-A975-13293826FD76}" srcOrd="2" destOrd="0" parTransId="{937491A2-5D1F-49D3-8C0B-C342A90D8020}" sibTransId="{56CFE845-2C66-4B51-ACA1-0D258865ACCC}"/>
    <dgm:cxn modelId="{549C5077-5F86-40AB-B716-3E508F24FE53}" srcId="{BD844EA8-FC22-4CA2-B300-8BCE9755107C}" destId="{D9877320-0183-499D-B643-D2133195B665}" srcOrd="0" destOrd="0" parTransId="{7F2DC9D5-1F93-4C8A-BA26-46EBC39AB897}" sibTransId="{F45E2AF9-9117-461C-8AD9-882E3AF77E5C}"/>
    <dgm:cxn modelId="{BF065357-FD71-41AA-8ED6-F8816D0B643B}" srcId="{E564C64C-0DD0-4FDC-96D9-72BBFAF127D1}" destId="{623AEBAB-ED5C-426B-97BF-83DD62B61B38}" srcOrd="3" destOrd="0" parTransId="{19C12C71-B4CB-4DE6-BA54-C03344E7EE9A}" sibTransId="{9B7E8925-6E4C-450E-8906-1A46537D38C7}"/>
    <dgm:cxn modelId="{4D44F058-9CE9-4891-A04D-0C515DE2A023}" srcId="{D9877320-0183-499D-B643-D2133195B665}" destId="{CCCA7F0C-F0AC-48D3-A31B-EC56A87E9C73}" srcOrd="0" destOrd="0" parTransId="{5558E90E-4987-466F-854B-A23D4E3BCD3F}" sibTransId="{FA3E4DB9-6BF5-4E5D-90C0-E889267A30DD}"/>
    <dgm:cxn modelId="{72A3017E-A4C1-4274-AC80-68572B020C63}" type="presOf" srcId="{8C737C5B-5024-421A-B932-90B3775316D2}" destId="{DBAB3804-FFCC-4CDC-A56A-E34AD21D4007}" srcOrd="0" destOrd="0" presId="urn:microsoft.com/office/officeart/2008/layout/SquareAccentList"/>
    <dgm:cxn modelId="{48ABDF80-4307-4040-98DC-2DA2E24A83F2}" type="presOf" srcId="{BD844EA8-FC22-4CA2-B300-8BCE9755107C}" destId="{539A217A-3126-4A5F-920C-602445FDAD7C}" srcOrd="0" destOrd="0" presId="urn:microsoft.com/office/officeart/2008/layout/SquareAccentList"/>
    <dgm:cxn modelId="{D6241F83-5831-4577-BF92-48C8963ACC99}" type="presOf" srcId="{E983DB3A-2A39-499F-8952-3075C2FE6231}" destId="{98DD2207-560F-42E8-8E15-0A16CA0AF3F9}" srcOrd="0" destOrd="0" presId="urn:microsoft.com/office/officeart/2008/layout/SquareAccentList"/>
    <dgm:cxn modelId="{EABEDB86-1E4B-4809-A93F-D4E824626D1D}" type="presOf" srcId="{8128EBCA-7CD4-4786-9882-E76397B45421}" destId="{804F2D05-14AD-4FF3-A559-726517CC3C33}" srcOrd="0" destOrd="0" presId="urn:microsoft.com/office/officeart/2008/layout/SquareAccentList"/>
    <dgm:cxn modelId="{99E6FE89-2D39-4C22-9A58-67B16AD16214}" srcId="{8128EBCA-7CD4-4786-9882-E76397B45421}" destId="{D25C8FC2-3E17-46B7-AF71-C950460A719D}" srcOrd="3" destOrd="0" parTransId="{541E37D5-98FF-49B5-A49C-91B3395FF912}" sibTransId="{34AC2633-9E5C-4D3D-ABB8-478FC0858ACB}"/>
    <dgm:cxn modelId="{D40BC88A-9EF3-4711-9484-F283844E12FA}" type="presOf" srcId="{D25C8FC2-3E17-46B7-AF71-C950460A719D}" destId="{E377795E-8F4C-4D12-B328-5F2B2C3875D5}" srcOrd="0" destOrd="0" presId="urn:microsoft.com/office/officeart/2008/layout/SquareAccentList"/>
    <dgm:cxn modelId="{1DB80E8B-E569-4797-846C-872AC996B8CB}" srcId="{D9877320-0183-499D-B643-D2133195B665}" destId="{3410A238-6A13-40DB-BDC7-AA373D354451}" srcOrd="4" destOrd="0" parTransId="{80D10383-E2F2-4E40-B735-E155FF15E905}" sibTransId="{D6F0DD67-E12C-4CA3-88DE-8A85C87EEE16}"/>
    <dgm:cxn modelId="{DF3DA996-6B81-4A78-84D4-A215555C0393}" srcId="{D9877320-0183-499D-B643-D2133195B665}" destId="{A466E1C2-9491-4A35-B8AF-D5AA0F1A12AA}" srcOrd="2" destOrd="0" parTransId="{C8CF28E0-AF94-4E56-8A3C-DCB96BA64620}" sibTransId="{21A13B48-2BF2-42C9-97C8-452A261A1F17}"/>
    <dgm:cxn modelId="{0DC6FD97-6A2C-4A45-B84B-D4565933AE7A}" type="presOf" srcId="{CCCA7F0C-F0AC-48D3-A31B-EC56A87E9C73}" destId="{6C14B552-D8EF-4BFD-81D7-EAC827DEE4BD}" srcOrd="0" destOrd="0" presId="urn:microsoft.com/office/officeart/2008/layout/SquareAccentList"/>
    <dgm:cxn modelId="{423D03A0-E43E-489E-AB02-0F765D82DA31}" srcId="{BD844EA8-FC22-4CA2-B300-8BCE9755107C}" destId="{8128EBCA-7CD4-4786-9882-E76397B45421}" srcOrd="2" destOrd="0" parTransId="{CB4CDA98-50B5-410E-ABC9-74B7CE10023F}" sibTransId="{DCC77AD9-3161-4475-B02A-514B99B96F22}"/>
    <dgm:cxn modelId="{EA6A02A1-E668-4EB8-B278-38A17A8CC82E}" type="presOf" srcId="{3410A238-6A13-40DB-BDC7-AA373D354451}" destId="{E43CB667-2E9C-4C2E-B089-91A09E157E7F}" srcOrd="0" destOrd="0" presId="urn:microsoft.com/office/officeart/2008/layout/SquareAccentList"/>
    <dgm:cxn modelId="{BD518EA5-938F-4860-A793-794DD878F418}" type="presOf" srcId="{3A79474E-CF11-47B9-8129-A2D14A205EAF}" destId="{2E33B6EB-D45B-4C7F-9324-227BB9E43E0C}" srcOrd="0" destOrd="0" presId="urn:microsoft.com/office/officeart/2008/layout/SquareAccentList"/>
    <dgm:cxn modelId="{013B21A7-5362-4463-81BE-79E913FC02FE}" type="presOf" srcId="{92D82C77-CB3F-4A8B-B08E-672A519444A8}" destId="{4BED34CB-717F-41A6-9553-ECDDC5F242A5}" srcOrd="0" destOrd="0" presId="urn:microsoft.com/office/officeart/2008/layout/SquareAccentList"/>
    <dgm:cxn modelId="{CD4129AC-C922-4CB8-AA94-6441709C29E8}" srcId="{E564C64C-0DD0-4FDC-96D9-72BBFAF127D1}" destId="{3A79474E-CF11-47B9-8129-A2D14A205EAF}" srcOrd="1" destOrd="0" parTransId="{9D10DA9E-86FA-42F8-A26C-9BF9DF3467B8}" sibTransId="{FBCAF64B-0779-41E6-BFBD-7BB3988E7A02}"/>
    <dgm:cxn modelId="{0CF370C3-C876-4831-85A9-D44E6B316D0D}" type="presOf" srcId="{DD1B0EDE-A5CB-45B3-A821-FAFEE7222195}" destId="{D5EA311C-6C22-4CDE-919A-5FB14533C1F7}" srcOrd="0" destOrd="0" presId="urn:microsoft.com/office/officeart/2008/layout/SquareAccentList"/>
    <dgm:cxn modelId="{91D7C8D7-BEBE-499C-82F4-00F0301F4739}" srcId="{8128EBCA-7CD4-4786-9882-E76397B45421}" destId="{92D82C77-CB3F-4A8B-B08E-672A519444A8}" srcOrd="1" destOrd="0" parTransId="{E850334F-86B3-439A-AAEA-DCC2DA6A6958}" sibTransId="{A7E89AF6-2CC1-4603-8239-957514DDB4D8}"/>
    <dgm:cxn modelId="{8FB506E5-3669-43B4-8E8C-014EB96FAD39}" type="presOf" srcId="{9544DE2F-5D7D-43FB-A975-13293826FD76}" destId="{690A81FF-41AF-4A64-A32E-442AA0B82852}" srcOrd="0" destOrd="0" presId="urn:microsoft.com/office/officeart/2008/layout/SquareAccentList"/>
    <dgm:cxn modelId="{699D73FA-AF5A-4C85-B5FB-A1FAC744927A}" type="presOf" srcId="{623AEBAB-ED5C-426B-97BF-83DD62B61B38}" destId="{B9138419-F80B-4AEA-880D-A5FADEDBB9AC}" srcOrd="0" destOrd="0" presId="urn:microsoft.com/office/officeart/2008/layout/SquareAccentList"/>
    <dgm:cxn modelId="{5A726FAA-A9DD-49BC-9D53-44C2E5AABA47}" type="presParOf" srcId="{539A217A-3126-4A5F-920C-602445FDAD7C}" destId="{CABB11CD-87B0-4671-A2B8-3B1A8C010002}" srcOrd="0" destOrd="0" presId="urn:microsoft.com/office/officeart/2008/layout/SquareAccentList"/>
    <dgm:cxn modelId="{3C26FEAD-3A67-4C31-A36A-1419DEF8EAC1}" type="presParOf" srcId="{CABB11CD-87B0-4671-A2B8-3B1A8C010002}" destId="{9FF5CB1B-FC6A-433F-989B-763B2754402D}" srcOrd="0" destOrd="0" presId="urn:microsoft.com/office/officeart/2008/layout/SquareAccentList"/>
    <dgm:cxn modelId="{C65142C0-72CD-4596-9068-F263B5B8E339}" type="presParOf" srcId="{9FF5CB1B-FC6A-433F-989B-763B2754402D}" destId="{0F00C565-4AF2-40FA-AEC6-C46FD58A7815}" srcOrd="0" destOrd="0" presId="urn:microsoft.com/office/officeart/2008/layout/SquareAccentList"/>
    <dgm:cxn modelId="{93F14288-4CAC-4423-A095-36CEC508E55F}" type="presParOf" srcId="{9FF5CB1B-FC6A-433F-989B-763B2754402D}" destId="{DE914656-5E52-4F2B-B4AD-88B24BC77D32}" srcOrd="1" destOrd="0" presId="urn:microsoft.com/office/officeart/2008/layout/SquareAccentList"/>
    <dgm:cxn modelId="{096F8D2B-1EE0-42D6-A4ED-1C76291F4075}" type="presParOf" srcId="{9FF5CB1B-FC6A-433F-989B-763B2754402D}" destId="{9B643FED-0434-4B35-A332-439BC8353A89}" srcOrd="2" destOrd="0" presId="urn:microsoft.com/office/officeart/2008/layout/SquareAccentList"/>
    <dgm:cxn modelId="{9CD342EB-3394-40FC-AD34-2E384025F7D8}" type="presParOf" srcId="{CABB11CD-87B0-4671-A2B8-3B1A8C010002}" destId="{46B087B4-696C-4FC1-A7F4-330F7B852933}" srcOrd="1" destOrd="0" presId="urn:microsoft.com/office/officeart/2008/layout/SquareAccentList"/>
    <dgm:cxn modelId="{0F7E5ADB-2D70-4E18-A3E7-697E4A88E9A6}" type="presParOf" srcId="{46B087B4-696C-4FC1-A7F4-330F7B852933}" destId="{4CF01181-601B-43AA-BD12-5F91D4556AA1}" srcOrd="0" destOrd="0" presId="urn:microsoft.com/office/officeart/2008/layout/SquareAccentList"/>
    <dgm:cxn modelId="{8D3650AD-00B4-4095-9AC0-F10E7A904DF1}" type="presParOf" srcId="{4CF01181-601B-43AA-BD12-5F91D4556AA1}" destId="{36CCD593-059E-4AF3-AC4E-B880170F93BD}" srcOrd="0" destOrd="0" presId="urn:microsoft.com/office/officeart/2008/layout/SquareAccentList"/>
    <dgm:cxn modelId="{EF0C3490-7B8D-44EE-8052-98E898372C7C}" type="presParOf" srcId="{4CF01181-601B-43AA-BD12-5F91D4556AA1}" destId="{6C14B552-D8EF-4BFD-81D7-EAC827DEE4BD}" srcOrd="1" destOrd="0" presId="urn:microsoft.com/office/officeart/2008/layout/SquareAccentList"/>
    <dgm:cxn modelId="{855617E6-2326-4B41-9931-DE412FDB4B0D}" type="presParOf" srcId="{46B087B4-696C-4FC1-A7F4-330F7B852933}" destId="{A50C52EC-3396-4930-A844-69143ADDC295}" srcOrd="1" destOrd="0" presId="urn:microsoft.com/office/officeart/2008/layout/SquareAccentList"/>
    <dgm:cxn modelId="{8A3F7E97-A0A4-4361-A0DD-584D50A1468F}" type="presParOf" srcId="{A50C52EC-3396-4930-A844-69143ADDC295}" destId="{EB91F18D-E95E-49A8-8F0C-9FAA93834C49}" srcOrd="0" destOrd="0" presId="urn:microsoft.com/office/officeart/2008/layout/SquareAccentList"/>
    <dgm:cxn modelId="{B3C98F1A-2445-4809-ACEB-341F0F30079C}" type="presParOf" srcId="{A50C52EC-3396-4930-A844-69143ADDC295}" destId="{D5EA311C-6C22-4CDE-919A-5FB14533C1F7}" srcOrd="1" destOrd="0" presId="urn:microsoft.com/office/officeart/2008/layout/SquareAccentList"/>
    <dgm:cxn modelId="{3E298B0A-DCB5-4F85-AD87-D5D9C049D488}" type="presParOf" srcId="{46B087B4-696C-4FC1-A7F4-330F7B852933}" destId="{046DEB23-DABB-4AFE-8AE8-9CF84A814676}" srcOrd="2" destOrd="0" presId="urn:microsoft.com/office/officeart/2008/layout/SquareAccentList"/>
    <dgm:cxn modelId="{36D436E1-D981-475D-B326-25C141CAFF59}" type="presParOf" srcId="{046DEB23-DABB-4AFE-8AE8-9CF84A814676}" destId="{425B5CB6-3273-4C3D-AA68-EC9C30B2F19A}" srcOrd="0" destOrd="0" presId="urn:microsoft.com/office/officeart/2008/layout/SquareAccentList"/>
    <dgm:cxn modelId="{27AE96F2-B8AE-4DCE-8FB4-C3607D6FAEB8}" type="presParOf" srcId="{046DEB23-DABB-4AFE-8AE8-9CF84A814676}" destId="{102E357E-91DC-4C9B-92A2-45420B3DDF67}" srcOrd="1" destOrd="0" presId="urn:microsoft.com/office/officeart/2008/layout/SquareAccentList"/>
    <dgm:cxn modelId="{C912B1E0-2977-448B-BEC4-CD476A7BCED9}" type="presParOf" srcId="{46B087B4-696C-4FC1-A7F4-330F7B852933}" destId="{CB5C69EC-27B9-4B09-A05E-AC3A32E76964}" srcOrd="3" destOrd="0" presId="urn:microsoft.com/office/officeart/2008/layout/SquareAccentList"/>
    <dgm:cxn modelId="{975D476C-A0EA-414A-9690-C192C5EEA04F}" type="presParOf" srcId="{CB5C69EC-27B9-4B09-A05E-AC3A32E76964}" destId="{5766F641-E185-446B-A644-47473E1818D6}" srcOrd="0" destOrd="0" presId="urn:microsoft.com/office/officeart/2008/layout/SquareAccentList"/>
    <dgm:cxn modelId="{749407A4-841F-49D9-996C-89D51260C97E}" type="presParOf" srcId="{CB5C69EC-27B9-4B09-A05E-AC3A32E76964}" destId="{A7D9215A-0F11-4724-8D5C-7EA788C66A3A}" srcOrd="1" destOrd="0" presId="urn:microsoft.com/office/officeart/2008/layout/SquareAccentList"/>
    <dgm:cxn modelId="{C52FB1DF-32FF-459B-8F3B-9AC89005F75E}" type="presParOf" srcId="{46B087B4-696C-4FC1-A7F4-330F7B852933}" destId="{F1031ABB-7E3D-448E-A24B-FA5EDF25404A}" srcOrd="4" destOrd="0" presId="urn:microsoft.com/office/officeart/2008/layout/SquareAccentList"/>
    <dgm:cxn modelId="{621D81BA-44B6-4D0A-A45F-812EC5DDC6AF}" type="presParOf" srcId="{F1031ABB-7E3D-448E-A24B-FA5EDF25404A}" destId="{691B082D-CD96-46EC-AEDA-3D3F85F131E7}" srcOrd="0" destOrd="0" presId="urn:microsoft.com/office/officeart/2008/layout/SquareAccentList"/>
    <dgm:cxn modelId="{4775B77B-CF33-4DF3-848A-5408EBCA1A53}" type="presParOf" srcId="{F1031ABB-7E3D-448E-A24B-FA5EDF25404A}" destId="{E43CB667-2E9C-4C2E-B089-91A09E157E7F}" srcOrd="1" destOrd="0" presId="urn:microsoft.com/office/officeart/2008/layout/SquareAccentList"/>
    <dgm:cxn modelId="{DEF5F818-1468-4E30-B3FF-648163C5CA3D}" type="presParOf" srcId="{539A217A-3126-4A5F-920C-602445FDAD7C}" destId="{3BC2ED89-E43D-40BB-9655-85EA93F22A63}" srcOrd="1" destOrd="0" presId="urn:microsoft.com/office/officeart/2008/layout/SquareAccentList"/>
    <dgm:cxn modelId="{57ED7D49-225A-4C9D-974F-C956908F8308}" type="presParOf" srcId="{3BC2ED89-E43D-40BB-9655-85EA93F22A63}" destId="{D84F200A-6A89-4F37-AA31-AA8B53D8689B}" srcOrd="0" destOrd="0" presId="urn:microsoft.com/office/officeart/2008/layout/SquareAccentList"/>
    <dgm:cxn modelId="{77679C21-E863-4B38-8379-D9DE7301A99E}" type="presParOf" srcId="{D84F200A-6A89-4F37-AA31-AA8B53D8689B}" destId="{0372D3D4-DDBF-4A32-9280-DDD830AA1F18}" srcOrd="0" destOrd="0" presId="urn:microsoft.com/office/officeart/2008/layout/SquareAccentList"/>
    <dgm:cxn modelId="{509F86A3-D36C-48D3-B81D-3E7286B3BE21}" type="presParOf" srcId="{D84F200A-6A89-4F37-AA31-AA8B53D8689B}" destId="{0B7720EE-A38A-40E7-B2EC-BB37EEFD6C10}" srcOrd="1" destOrd="0" presId="urn:microsoft.com/office/officeart/2008/layout/SquareAccentList"/>
    <dgm:cxn modelId="{13C19A0B-F835-4946-908B-D8A7ACEC970B}" type="presParOf" srcId="{D84F200A-6A89-4F37-AA31-AA8B53D8689B}" destId="{BDED4CDC-7896-4A4A-BAE9-92AE70A24DD0}" srcOrd="2" destOrd="0" presId="urn:microsoft.com/office/officeart/2008/layout/SquareAccentList"/>
    <dgm:cxn modelId="{4528EF59-0BB4-4911-A500-C6CB90F4E739}" type="presParOf" srcId="{3BC2ED89-E43D-40BB-9655-85EA93F22A63}" destId="{E6259FB5-1FC6-460E-85CA-C6ABD04D1577}" srcOrd="1" destOrd="0" presId="urn:microsoft.com/office/officeart/2008/layout/SquareAccentList"/>
    <dgm:cxn modelId="{5C5BB4B6-06C3-47F7-86A8-82EAC515B994}" type="presParOf" srcId="{E6259FB5-1FC6-460E-85CA-C6ABD04D1577}" destId="{05AAA9BD-6AE7-4ADC-ADDE-E1765CA72D72}" srcOrd="0" destOrd="0" presId="urn:microsoft.com/office/officeart/2008/layout/SquareAccentList"/>
    <dgm:cxn modelId="{7892C89F-2773-4FB5-A0DE-57E9A2059690}" type="presParOf" srcId="{05AAA9BD-6AE7-4ADC-ADDE-E1765CA72D72}" destId="{C3682187-31C8-4D31-AADE-F27A3D4903E2}" srcOrd="0" destOrd="0" presId="urn:microsoft.com/office/officeart/2008/layout/SquareAccentList"/>
    <dgm:cxn modelId="{4DF68BF3-B5FE-47FA-8333-4991F5A4F1E0}" type="presParOf" srcId="{05AAA9BD-6AE7-4ADC-ADDE-E1765CA72D72}" destId="{4E5A660A-5D89-4CF7-81F9-59BF493110CE}" srcOrd="1" destOrd="0" presId="urn:microsoft.com/office/officeart/2008/layout/SquareAccentList"/>
    <dgm:cxn modelId="{D22F6211-B68F-4996-97F1-5C76C6BCB6C4}" type="presParOf" srcId="{E6259FB5-1FC6-460E-85CA-C6ABD04D1577}" destId="{9DE7A75D-75BA-4EFD-A9F0-DB8AABB070A7}" srcOrd="1" destOrd="0" presId="urn:microsoft.com/office/officeart/2008/layout/SquareAccentList"/>
    <dgm:cxn modelId="{744E68B9-F2C6-468D-9130-61D8477DC2E0}" type="presParOf" srcId="{9DE7A75D-75BA-4EFD-A9F0-DB8AABB070A7}" destId="{BD6F1F25-5170-4188-83A9-03774EBFD26B}" srcOrd="0" destOrd="0" presId="urn:microsoft.com/office/officeart/2008/layout/SquareAccentList"/>
    <dgm:cxn modelId="{0F3D56D2-663A-492A-A60B-8BAD6F3B0F50}" type="presParOf" srcId="{9DE7A75D-75BA-4EFD-A9F0-DB8AABB070A7}" destId="{2E33B6EB-D45B-4C7F-9324-227BB9E43E0C}" srcOrd="1" destOrd="0" presId="urn:microsoft.com/office/officeart/2008/layout/SquareAccentList"/>
    <dgm:cxn modelId="{8C704BCC-1686-47AA-8E2B-7C48F21221DD}" type="presParOf" srcId="{E6259FB5-1FC6-460E-85CA-C6ABD04D1577}" destId="{22032644-7B7C-44F2-BA6E-D84F88B12737}" srcOrd="2" destOrd="0" presId="urn:microsoft.com/office/officeart/2008/layout/SquareAccentList"/>
    <dgm:cxn modelId="{F5C28B5A-EDD0-49BB-B89F-5483E35F5C63}" type="presParOf" srcId="{22032644-7B7C-44F2-BA6E-D84F88B12737}" destId="{CEFA61A1-D707-4FB7-AB92-A5D4687143A2}" srcOrd="0" destOrd="0" presId="urn:microsoft.com/office/officeart/2008/layout/SquareAccentList"/>
    <dgm:cxn modelId="{D02F1894-F497-4F78-B64A-35CB92B3B57D}" type="presParOf" srcId="{22032644-7B7C-44F2-BA6E-D84F88B12737}" destId="{F2D21B55-51FF-405E-9CE9-64D549AD58A7}" srcOrd="1" destOrd="0" presId="urn:microsoft.com/office/officeart/2008/layout/SquareAccentList"/>
    <dgm:cxn modelId="{95753657-3ECA-49C6-9AC6-7862FB08D522}" type="presParOf" srcId="{E6259FB5-1FC6-460E-85CA-C6ABD04D1577}" destId="{BBC0DC47-A0EB-4A76-B4AD-9A8BA7A46AC8}" srcOrd="3" destOrd="0" presId="urn:microsoft.com/office/officeart/2008/layout/SquareAccentList"/>
    <dgm:cxn modelId="{32EC6C42-2AB6-4C2F-9798-4ECE361F970C}" type="presParOf" srcId="{BBC0DC47-A0EB-4A76-B4AD-9A8BA7A46AC8}" destId="{B182CA0F-0680-4BEA-938B-B7ECC5937F8E}" srcOrd="0" destOrd="0" presId="urn:microsoft.com/office/officeart/2008/layout/SquareAccentList"/>
    <dgm:cxn modelId="{CD16A253-DBCD-4C33-A240-FD378AF3749B}" type="presParOf" srcId="{BBC0DC47-A0EB-4A76-B4AD-9A8BA7A46AC8}" destId="{B9138419-F80B-4AEA-880D-A5FADEDBB9AC}" srcOrd="1" destOrd="0" presId="urn:microsoft.com/office/officeart/2008/layout/SquareAccentList"/>
    <dgm:cxn modelId="{9889F8E7-6F35-4F4D-A78F-EC34422D2BC9}" type="presParOf" srcId="{E6259FB5-1FC6-460E-85CA-C6ABD04D1577}" destId="{6D2C6893-2601-4BAD-89AE-D9849F0983EB}" srcOrd="4" destOrd="0" presId="urn:microsoft.com/office/officeart/2008/layout/SquareAccentList"/>
    <dgm:cxn modelId="{7F95AB3C-A062-4B58-9F83-715F587368F8}" type="presParOf" srcId="{6D2C6893-2601-4BAD-89AE-D9849F0983EB}" destId="{4C5199FF-7435-4E85-BCB1-2A0C1E54F8D0}" srcOrd="0" destOrd="0" presId="urn:microsoft.com/office/officeart/2008/layout/SquareAccentList"/>
    <dgm:cxn modelId="{32ECD7B7-6E51-413F-9BB5-848603EDEC27}" type="presParOf" srcId="{6D2C6893-2601-4BAD-89AE-D9849F0983EB}" destId="{98DD2207-560F-42E8-8E15-0A16CA0AF3F9}" srcOrd="1" destOrd="0" presId="urn:microsoft.com/office/officeart/2008/layout/SquareAccentList"/>
    <dgm:cxn modelId="{C872DC9B-6B2A-4D01-B9EA-D1337B8B472A}" type="presParOf" srcId="{539A217A-3126-4A5F-920C-602445FDAD7C}" destId="{A6A98123-C784-42B1-ABBF-00F80652AE0A}" srcOrd="2" destOrd="0" presId="urn:microsoft.com/office/officeart/2008/layout/SquareAccentList"/>
    <dgm:cxn modelId="{D5ED9502-BB6F-4237-BC00-A9AB6077909F}" type="presParOf" srcId="{A6A98123-C784-42B1-ABBF-00F80652AE0A}" destId="{6E2C037D-A791-4C67-87F3-AEFBAD51C9D6}" srcOrd="0" destOrd="0" presId="urn:microsoft.com/office/officeart/2008/layout/SquareAccentList"/>
    <dgm:cxn modelId="{53BA3F8F-FB24-49D0-8C28-2465E0906472}" type="presParOf" srcId="{6E2C037D-A791-4C67-87F3-AEFBAD51C9D6}" destId="{27D88AD4-1BF8-4BAF-9803-925DB8B1A3B8}" srcOrd="0" destOrd="0" presId="urn:microsoft.com/office/officeart/2008/layout/SquareAccentList"/>
    <dgm:cxn modelId="{DDAAE0D3-EC13-4D34-A3D4-C4DD505EA407}" type="presParOf" srcId="{6E2C037D-A791-4C67-87F3-AEFBAD51C9D6}" destId="{A3B68DB7-9142-4105-9AA6-A5CBE9C15579}" srcOrd="1" destOrd="0" presId="urn:microsoft.com/office/officeart/2008/layout/SquareAccentList"/>
    <dgm:cxn modelId="{6443A977-A90F-4B07-A9F1-BDBB64548096}" type="presParOf" srcId="{6E2C037D-A791-4C67-87F3-AEFBAD51C9D6}" destId="{804F2D05-14AD-4FF3-A559-726517CC3C33}" srcOrd="2" destOrd="0" presId="urn:microsoft.com/office/officeart/2008/layout/SquareAccentList"/>
    <dgm:cxn modelId="{8325EFFF-CB20-457C-8674-5413DC4D367A}" type="presParOf" srcId="{A6A98123-C784-42B1-ABBF-00F80652AE0A}" destId="{5377561C-2732-4A50-A87E-64F502D5787D}" srcOrd="1" destOrd="0" presId="urn:microsoft.com/office/officeart/2008/layout/SquareAccentList"/>
    <dgm:cxn modelId="{4ABCC200-1409-4703-B6C4-62270B247AE3}" type="presParOf" srcId="{5377561C-2732-4A50-A87E-64F502D5787D}" destId="{95D1E882-0620-4034-8712-C5E2828EBA4E}" srcOrd="0" destOrd="0" presId="urn:microsoft.com/office/officeart/2008/layout/SquareAccentList"/>
    <dgm:cxn modelId="{08CC8C5F-D8C2-47D8-879E-C670690758F5}" type="presParOf" srcId="{95D1E882-0620-4034-8712-C5E2828EBA4E}" destId="{C28611F7-152C-4D78-A82C-87DA52932C7F}" srcOrd="0" destOrd="0" presId="urn:microsoft.com/office/officeart/2008/layout/SquareAccentList"/>
    <dgm:cxn modelId="{611BCA7F-BDCA-4943-8E06-9BF4D15812E1}" type="presParOf" srcId="{95D1E882-0620-4034-8712-C5E2828EBA4E}" destId="{DBAB3804-FFCC-4CDC-A56A-E34AD21D4007}" srcOrd="1" destOrd="0" presId="urn:microsoft.com/office/officeart/2008/layout/SquareAccentList"/>
    <dgm:cxn modelId="{70B43CDA-A30A-4AC9-A429-69F9D4706651}" type="presParOf" srcId="{5377561C-2732-4A50-A87E-64F502D5787D}" destId="{7A1B7207-64FE-4D7B-B843-E5D14D7D4940}" srcOrd="1" destOrd="0" presId="urn:microsoft.com/office/officeart/2008/layout/SquareAccentList"/>
    <dgm:cxn modelId="{D6E63879-636A-4029-908E-63010412012B}" type="presParOf" srcId="{7A1B7207-64FE-4D7B-B843-E5D14D7D4940}" destId="{C14249B1-8229-47D7-B6A4-F0C48BF024A9}" srcOrd="0" destOrd="0" presId="urn:microsoft.com/office/officeart/2008/layout/SquareAccentList"/>
    <dgm:cxn modelId="{23B5DA35-56D7-428D-BFDB-23FD722CF89A}" type="presParOf" srcId="{7A1B7207-64FE-4D7B-B843-E5D14D7D4940}" destId="{4BED34CB-717F-41A6-9553-ECDDC5F242A5}" srcOrd="1" destOrd="0" presId="urn:microsoft.com/office/officeart/2008/layout/SquareAccentList"/>
    <dgm:cxn modelId="{1BA32FBE-2FF1-4793-A677-31D1CD7130D3}" type="presParOf" srcId="{5377561C-2732-4A50-A87E-64F502D5787D}" destId="{CA8AFEBA-1EE6-40EA-9A48-8E9478740988}" srcOrd="2" destOrd="0" presId="urn:microsoft.com/office/officeart/2008/layout/SquareAccentList"/>
    <dgm:cxn modelId="{599FC899-3E70-4317-9EA7-825273225630}" type="presParOf" srcId="{CA8AFEBA-1EE6-40EA-9A48-8E9478740988}" destId="{E0455126-D043-431E-8310-A514F7FCCD28}" srcOrd="0" destOrd="0" presId="urn:microsoft.com/office/officeart/2008/layout/SquareAccentList"/>
    <dgm:cxn modelId="{0B9ECAFC-EFE8-40FB-A0DA-FEFA2EB6CEF8}" type="presParOf" srcId="{CA8AFEBA-1EE6-40EA-9A48-8E9478740988}" destId="{690A81FF-41AF-4A64-A32E-442AA0B82852}" srcOrd="1" destOrd="0" presId="urn:microsoft.com/office/officeart/2008/layout/SquareAccentList"/>
    <dgm:cxn modelId="{520649B3-4097-4A1B-BADB-60C2BA673BBD}" type="presParOf" srcId="{5377561C-2732-4A50-A87E-64F502D5787D}" destId="{14547AE3-EA5B-4601-9EBC-E07AA3CF7143}" srcOrd="3" destOrd="0" presId="urn:microsoft.com/office/officeart/2008/layout/SquareAccentList"/>
    <dgm:cxn modelId="{02976AA1-480B-4B13-BC4E-858660FCC163}" type="presParOf" srcId="{14547AE3-EA5B-4601-9EBC-E07AA3CF7143}" destId="{252ABDBA-5B7D-482A-845A-D8A05925CDA9}" srcOrd="0" destOrd="0" presId="urn:microsoft.com/office/officeart/2008/layout/SquareAccentList"/>
    <dgm:cxn modelId="{DC73922F-CB48-4EC6-8343-59C3EBCDE709}" type="presParOf" srcId="{14547AE3-EA5B-4601-9EBC-E07AA3CF7143}" destId="{E377795E-8F4C-4D12-B328-5F2B2C3875D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0C565-4AF2-40FA-AEC6-C46FD58A7815}">
      <dsp:nvSpPr>
        <dsp:cNvPr id="0" name=""/>
        <dsp:cNvSpPr/>
      </dsp:nvSpPr>
      <dsp:spPr>
        <a:xfrm>
          <a:off x="2469" y="716567"/>
          <a:ext cx="3390535" cy="398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14656-5E52-4F2B-B4AD-88B24BC77D32}">
      <dsp:nvSpPr>
        <dsp:cNvPr id="0" name=""/>
        <dsp:cNvSpPr/>
      </dsp:nvSpPr>
      <dsp:spPr>
        <a:xfrm>
          <a:off x="2469" y="866373"/>
          <a:ext cx="249080" cy="2490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43FED-0434-4B35-A332-439BC8353A89}">
      <dsp:nvSpPr>
        <dsp:cNvPr id="0" name=""/>
        <dsp:cNvSpPr/>
      </dsp:nvSpPr>
      <dsp:spPr>
        <a:xfrm>
          <a:off x="2469" y="0"/>
          <a:ext cx="3390535" cy="71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AI Planning</a:t>
          </a:r>
        </a:p>
      </dsp:txBody>
      <dsp:txXfrm>
        <a:off x="2469" y="0"/>
        <a:ext cx="3390535" cy="716567"/>
      </dsp:txXfrm>
    </dsp:sp>
    <dsp:sp modelId="{36CCD593-059E-4AF3-AC4E-B880170F93BD}">
      <dsp:nvSpPr>
        <dsp:cNvPr id="0" name=""/>
        <dsp:cNvSpPr/>
      </dsp:nvSpPr>
      <dsp:spPr>
        <a:xfrm>
          <a:off x="2469" y="1446973"/>
          <a:ext cx="249074" cy="24907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4B552-D8EF-4BFD-81D7-EAC827DEE4BD}">
      <dsp:nvSpPr>
        <dsp:cNvPr id="0" name=""/>
        <dsp:cNvSpPr/>
      </dsp:nvSpPr>
      <dsp:spPr>
        <a:xfrm>
          <a:off x="239807" y="1281214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Efficient for finding </a:t>
          </a:r>
          <a:br>
            <a:rPr lang="en-US" sz="1300" kern="1200" dirty="0"/>
          </a:br>
          <a:r>
            <a:rPr lang="en-US" sz="1300" kern="1200" dirty="0"/>
            <a:t>goal directed sequence of actions</a:t>
          </a:r>
        </a:p>
      </dsp:txBody>
      <dsp:txXfrm>
        <a:off x="239807" y="1281214"/>
        <a:ext cx="3153197" cy="580594"/>
      </dsp:txXfrm>
    </dsp:sp>
    <dsp:sp modelId="{EB91F18D-E95E-49A8-8F0C-9FAA93834C49}">
      <dsp:nvSpPr>
        <dsp:cNvPr id="0" name=""/>
        <dsp:cNvSpPr/>
      </dsp:nvSpPr>
      <dsp:spPr>
        <a:xfrm>
          <a:off x="2469" y="2027567"/>
          <a:ext cx="249074" cy="24907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A311C-6C22-4CDE-919A-5FB14533C1F7}">
      <dsp:nvSpPr>
        <dsp:cNvPr id="0" name=""/>
        <dsp:cNvSpPr/>
      </dsp:nvSpPr>
      <dsp:spPr>
        <a:xfrm>
          <a:off x="239807" y="1861808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Scalable through compact symbolic encoding of state transition system</a:t>
          </a:r>
        </a:p>
      </dsp:txBody>
      <dsp:txXfrm>
        <a:off x="239807" y="1861808"/>
        <a:ext cx="3153197" cy="580594"/>
      </dsp:txXfrm>
    </dsp:sp>
    <dsp:sp modelId="{425B5CB6-3273-4C3D-AA68-EC9C30B2F19A}">
      <dsp:nvSpPr>
        <dsp:cNvPr id="0" name=""/>
        <dsp:cNvSpPr/>
      </dsp:nvSpPr>
      <dsp:spPr>
        <a:xfrm>
          <a:off x="2469" y="2608161"/>
          <a:ext cx="249074" cy="24907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E357E-91DC-4C9B-92A2-45420B3DDF67}">
      <dsp:nvSpPr>
        <dsp:cNvPr id="0" name=""/>
        <dsp:cNvSpPr/>
      </dsp:nvSpPr>
      <dsp:spPr>
        <a:xfrm>
          <a:off x="239807" y="2442402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Plans are natively explainable</a:t>
          </a:r>
        </a:p>
      </dsp:txBody>
      <dsp:txXfrm>
        <a:off x="239807" y="2442402"/>
        <a:ext cx="3153197" cy="580594"/>
      </dsp:txXfrm>
    </dsp:sp>
    <dsp:sp modelId="{5766F641-E185-446B-A644-47473E1818D6}">
      <dsp:nvSpPr>
        <dsp:cNvPr id="0" name=""/>
        <dsp:cNvSpPr/>
      </dsp:nvSpPr>
      <dsp:spPr>
        <a:xfrm>
          <a:off x="2469" y="3188755"/>
          <a:ext cx="249074" cy="24907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9215A-0F11-4724-8D5C-7EA788C66A3A}">
      <dsp:nvSpPr>
        <dsp:cNvPr id="0" name=""/>
        <dsp:cNvSpPr/>
      </dsp:nvSpPr>
      <dsp:spPr>
        <a:xfrm>
          <a:off x="239807" y="3022996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Difficult to obtain symbolic models in general</a:t>
          </a:r>
        </a:p>
      </dsp:txBody>
      <dsp:txXfrm>
        <a:off x="239807" y="3022996"/>
        <a:ext cx="3153197" cy="580594"/>
      </dsp:txXfrm>
    </dsp:sp>
    <dsp:sp modelId="{691B082D-CD96-46EC-AEDA-3D3F85F131E7}">
      <dsp:nvSpPr>
        <dsp:cNvPr id="0" name=""/>
        <dsp:cNvSpPr/>
      </dsp:nvSpPr>
      <dsp:spPr>
        <a:xfrm>
          <a:off x="2469" y="3769349"/>
          <a:ext cx="249074" cy="24907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CB667-2E9C-4C2E-B089-91A09E157E7F}">
      <dsp:nvSpPr>
        <dsp:cNvPr id="0" name=""/>
        <dsp:cNvSpPr/>
      </dsp:nvSpPr>
      <dsp:spPr>
        <a:xfrm>
          <a:off x="239807" y="3603590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Cannot handle perception-oriented </a:t>
          </a:r>
          <a:br>
            <a:rPr lang="en-US" sz="1300" kern="1200" dirty="0"/>
          </a:br>
          <a:r>
            <a:rPr lang="en-US" sz="1300" kern="1200" dirty="0"/>
            <a:t>high dimensional inputs, e.g. images</a:t>
          </a:r>
        </a:p>
      </dsp:txBody>
      <dsp:txXfrm>
        <a:off x="239807" y="3603590"/>
        <a:ext cx="3153197" cy="580594"/>
      </dsp:txXfrm>
    </dsp:sp>
    <dsp:sp modelId="{0372D3D4-DDBF-4A32-9280-DDD830AA1F18}">
      <dsp:nvSpPr>
        <dsp:cNvPr id="0" name=""/>
        <dsp:cNvSpPr/>
      </dsp:nvSpPr>
      <dsp:spPr>
        <a:xfrm>
          <a:off x="3562531" y="716567"/>
          <a:ext cx="3390535" cy="398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720EE-A38A-40E7-B2EC-BB37EEFD6C10}">
      <dsp:nvSpPr>
        <dsp:cNvPr id="0" name=""/>
        <dsp:cNvSpPr/>
      </dsp:nvSpPr>
      <dsp:spPr>
        <a:xfrm>
          <a:off x="3562531" y="866373"/>
          <a:ext cx="249080" cy="2490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D4CDC-7896-4A4A-BAE9-92AE70A24DD0}">
      <dsp:nvSpPr>
        <dsp:cNvPr id="0" name=""/>
        <dsp:cNvSpPr/>
      </dsp:nvSpPr>
      <dsp:spPr>
        <a:xfrm>
          <a:off x="3562531" y="0"/>
          <a:ext cx="3390535" cy="71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Reinforcement Learning</a:t>
          </a:r>
        </a:p>
      </dsp:txBody>
      <dsp:txXfrm>
        <a:off x="3562531" y="0"/>
        <a:ext cx="3390535" cy="716567"/>
      </dsp:txXfrm>
    </dsp:sp>
    <dsp:sp modelId="{C3682187-31C8-4D31-AADE-F27A3D4903E2}">
      <dsp:nvSpPr>
        <dsp:cNvPr id="0" name=""/>
        <dsp:cNvSpPr/>
      </dsp:nvSpPr>
      <dsp:spPr>
        <a:xfrm>
          <a:off x="3562531" y="1446973"/>
          <a:ext cx="249074" cy="24907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A660A-5D89-4CF7-81F9-59BF493110CE}">
      <dsp:nvSpPr>
        <dsp:cNvPr id="0" name=""/>
        <dsp:cNvSpPr/>
      </dsp:nvSpPr>
      <dsp:spPr>
        <a:xfrm>
          <a:off x="3799869" y="1281214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Easily handle low level control signals, </a:t>
          </a:r>
          <a:br>
            <a:rPr lang="en-US" sz="1300" kern="1200" dirty="0"/>
          </a:br>
          <a:r>
            <a:rPr lang="en-US" sz="1300" kern="1200" dirty="0"/>
            <a:t>high dimensional inputs</a:t>
          </a:r>
        </a:p>
      </dsp:txBody>
      <dsp:txXfrm>
        <a:off x="3799869" y="1281214"/>
        <a:ext cx="3153197" cy="580594"/>
      </dsp:txXfrm>
    </dsp:sp>
    <dsp:sp modelId="{BD6F1F25-5170-4188-83A9-03774EBFD26B}">
      <dsp:nvSpPr>
        <dsp:cNvPr id="0" name=""/>
        <dsp:cNvSpPr/>
      </dsp:nvSpPr>
      <dsp:spPr>
        <a:xfrm>
          <a:off x="3562531" y="2027567"/>
          <a:ext cx="249074" cy="24907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3B6EB-D45B-4C7F-9324-227BB9E43E0C}">
      <dsp:nvSpPr>
        <dsp:cNvPr id="0" name=""/>
        <dsp:cNvSpPr/>
      </dsp:nvSpPr>
      <dsp:spPr>
        <a:xfrm>
          <a:off x="3799869" y="1861808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need to provide symbolic models</a:t>
          </a:r>
        </a:p>
      </dsp:txBody>
      <dsp:txXfrm>
        <a:off x="3799869" y="1861808"/>
        <a:ext cx="3153197" cy="580594"/>
      </dsp:txXfrm>
    </dsp:sp>
    <dsp:sp modelId="{CEFA61A1-D707-4FB7-AB92-A5D4687143A2}">
      <dsp:nvSpPr>
        <dsp:cNvPr id="0" name=""/>
        <dsp:cNvSpPr/>
      </dsp:nvSpPr>
      <dsp:spPr>
        <a:xfrm>
          <a:off x="3562531" y="2608161"/>
          <a:ext cx="249074" cy="24907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21B55-51FF-405E-9CE9-64D549AD58A7}">
      <dsp:nvSpPr>
        <dsp:cNvPr id="0" name=""/>
        <dsp:cNvSpPr/>
      </dsp:nvSpPr>
      <dsp:spPr>
        <a:xfrm>
          <a:off x="3799869" y="2442402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High cost of maintaining large amount of data </a:t>
          </a:r>
        </a:p>
      </dsp:txBody>
      <dsp:txXfrm>
        <a:off x="3799869" y="2442402"/>
        <a:ext cx="3153197" cy="580594"/>
      </dsp:txXfrm>
    </dsp:sp>
    <dsp:sp modelId="{B182CA0F-0680-4BEA-938B-B7ECC5937F8E}">
      <dsp:nvSpPr>
        <dsp:cNvPr id="0" name=""/>
        <dsp:cNvSpPr/>
      </dsp:nvSpPr>
      <dsp:spPr>
        <a:xfrm>
          <a:off x="3562531" y="3188755"/>
          <a:ext cx="249074" cy="24907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38419-F80B-4AEA-880D-A5FADEDBB9AC}">
      <dsp:nvSpPr>
        <dsp:cNvPr id="0" name=""/>
        <dsp:cNvSpPr/>
      </dsp:nvSpPr>
      <dsp:spPr>
        <a:xfrm>
          <a:off x="3799869" y="3022996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Most RL methods are suffering from sample inefficiency</a:t>
          </a:r>
        </a:p>
      </dsp:txBody>
      <dsp:txXfrm>
        <a:off x="3799869" y="3022996"/>
        <a:ext cx="3153197" cy="580594"/>
      </dsp:txXfrm>
    </dsp:sp>
    <dsp:sp modelId="{4C5199FF-7435-4E85-BCB1-2A0C1E54F8D0}">
      <dsp:nvSpPr>
        <dsp:cNvPr id="0" name=""/>
        <dsp:cNvSpPr/>
      </dsp:nvSpPr>
      <dsp:spPr>
        <a:xfrm>
          <a:off x="3562531" y="3769349"/>
          <a:ext cx="249074" cy="24907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D2207-560F-42E8-8E15-0A16CA0AF3F9}">
      <dsp:nvSpPr>
        <dsp:cNvPr id="0" name=""/>
        <dsp:cNvSpPr/>
      </dsp:nvSpPr>
      <dsp:spPr>
        <a:xfrm>
          <a:off x="3799869" y="3603590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Learned policy is not easy to understand</a:t>
          </a:r>
        </a:p>
      </dsp:txBody>
      <dsp:txXfrm>
        <a:off x="3799869" y="3603590"/>
        <a:ext cx="3153197" cy="580594"/>
      </dsp:txXfrm>
    </dsp:sp>
    <dsp:sp modelId="{27D88AD4-1BF8-4BAF-9803-925DB8B1A3B8}">
      <dsp:nvSpPr>
        <dsp:cNvPr id="0" name=""/>
        <dsp:cNvSpPr/>
      </dsp:nvSpPr>
      <dsp:spPr>
        <a:xfrm>
          <a:off x="7122593" y="716567"/>
          <a:ext cx="3390535" cy="398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68DB7-9142-4105-9AA6-A5CBE9C15579}">
      <dsp:nvSpPr>
        <dsp:cNvPr id="0" name=""/>
        <dsp:cNvSpPr/>
      </dsp:nvSpPr>
      <dsp:spPr>
        <a:xfrm>
          <a:off x="7122593" y="866373"/>
          <a:ext cx="249080" cy="2490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F2D05-14AD-4FF3-A559-726517CC3C33}">
      <dsp:nvSpPr>
        <dsp:cNvPr id="0" name=""/>
        <dsp:cNvSpPr/>
      </dsp:nvSpPr>
      <dsp:spPr>
        <a:xfrm>
          <a:off x="7122593" y="0"/>
          <a:ext cx="3390535" cy="71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Integrated Method</a:t>
          </a:r>
        </a:p>
      </dsp:txBody>
      <dsp:txXfrm>
        <a:off x="7122593" y="0"/>
        <a:ext cx="3390535" cy="716567"/>
      </dsp:txXfrm>
    </dsp:sp>
    <dsp:sp modelId="{C28611F7-152C-4D78-A82C-87DA52932C7F}">
      <dsp:nvSpPr>
        <dsp:cNvPr id="0" name=""/>
        <dsp:cNvSpPr/>
      </dsp:nvSpPr>
      <dsp:spPr>
        <a:xfrm>
          <a:off x="7122593" y="1446973"/>
          <a:ext cx="249074" cy="24907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B3804-FFCC-4CDC-A56A-E34AD21D4007}">
      <dsp:nvSpPr>
        <dsp:cNvPr id="0" name=""/>
        <dsp:cNvSpPr/>
      </dsp:nvSpPr>
      <dsp:spPr>
        <a:xfrm>
          <a:off x="7359931" y="1281214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Tasks are handled by AI Planner</a:t>
          </a:r>
        </a:p>
      </dsp:txBody>
      <dsp:txXfrm>
        <a:off x="7359931" y="1281214"/>
        <a:ext cx="3153197" cy="580594"/>
      </dsp:txXfrm>
    </dsp:sp>
    <dsp:sp modelId="{C14249B1-8229-47D7-B6A4-F0C48BF024A9}">
      <dsp:nvSpPr>
        <dsp:cNvPr id="0" name=""/>
        <dsp:cNvSpPr/>
      </dsp:nvSpPr>
      <dsp:spPr>
        <a:xfrm>
          <a:off x="7122593" y="2027567"/>
          <a:ext cx="249074" cy="24907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D34CB-717F-41A6-9553-ECDDC5F242A5}">
      <dsp:nvSpPr>
        <dsp:cNvPr id="0" name=""/>
        <dsp:cNvSpPr/>
      </dsp:nvSpPr>
      <dsp:spPr>
        <a:xfrm>
          <a:off x="7359931" y="1861808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Low level perceptions are handled by RL</a:t>
          </a:r>
          <a:endParaRPr lang="en-US" sz="1300" kern="1200" dirty="0"/>
        </a:p>
      </dsp:txBody>
      <dsp:txXfrm>
        <a:off x="7359931" y="1861808"/>
        <a:ext cx="3153197" cy="580594"/>
      </dsp:txXfrm>
    </dsp:sp>
    <dsp:sp modelId="{E0455126-D043-431E-8310-A514F7FCCD28}">
      <dsp:nvSpPr>
        <dsp:cNvPr id="0" name=""/>
        <dsp:cNvSpPr/>
      </dsp:nvSpPr>
      <dsp:spPr>
        <a:xfrm>
          <a:off x="7122593" y="2608161"/>
          <a:ext cx="249074" cy="24907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1FF-41AF-4A64-A32E-442AA0B82852}">
      <dsp:nvSpPr>
        <dsp:cNvPr id="0" name=""/>
        <dsp:cNvSpPr/>
      </dsp:nvSpPr>
      <dsp:spPr>
        <a:xfrm>
          <a:off x="7359931" y="2442402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Improve Scalability and Sample Efficiency</a:t>
          </a:r>
        </a:p>
      </dsp:txBody>
      <dsp:txXfrm>
        <a:off x="7359931" y="2442402"/>
        <a:ext cx="3153197" cy="580594"/>
      </dsp:txXfrm>
    </dsp:sp>
    <dsp:sp modelId="{252ABDBA-5B7D-482A-845A-D8A05925CDA9}">
      <dsp:nvSpPr>
        <dsp:cNvPr id="0" name=""/>
        <dsp:cNvSpPr/>
      </dsp:nvSpPr>
      <dsp:spPr>
        <a:xfrm>
          <a:off x="7122593" y="3188755"/>
          <a:ext cx="249074" cy="24907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7795E-8F4C-4D12-B328-5F2B2C3875D5}">
      <dsp:nvSpPr>
        <dsp:cNvPr id="0" name=""/>
        <dsp:cNvSpPr/>
      </dsp:nvSpPr>
      <dsp:spPr>
        <a:xfrm>
          <a:off x="7359931" y="3022996"/>
          <a:ext cx="3153197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Obtain Easier to understand plans or policy</a:t>
          </a:r>
        </a:p>
      </dsp:txBody>
      <dsp:txXfrm>
        <a:off x="7359931" y="3022996"/>
        <a:ext cx="3153197" cy="580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EBC83-4C08-4880-ACA4-4914A27A1A6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5C4B0-AC0D-4D8A-AF37-58BEAA156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8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C4B0-AC0D-4D8A-AF37-58BEAA1560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8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C4B0-AC0D-4D8A-AF37-58BEAA1560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C4B0-AC0D-4D8A-AF37-58BEAA1560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1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C4B0-AC0D-4D8A-AF37-58BEAA1560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0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C4B0-AC0D-4D8A-AF37-58BEAA1560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7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C4B0-AC0D-4D8A-AF37-58BEAA1560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C4B0-AC0D-4D8A-AF37-58BEAA1560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0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C4B0-AC0D-4D8A-AF37-58BEAA1560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7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C4B0-AC0D-4D8A-AF37-58BEAA1560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3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C4B0-AC0D-4D8A-AF37-58BEAA1560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1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C4B0-AC0D-4D8A-AF37-58BEAA1560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1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C4B0-AC0D-4D8A-AF37-58BEAA1560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C4B0-AC0D-4D8A-AF37-58BEAA1560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6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E9AB-BD39-4AF4-8C92-82A46F04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612415-2305-467F-BD47-697D0F99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5C7C5-5689-413C-A2A2-B25381D7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8C53-0F48-45AA-98DE-925A686CA7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E210A-51B8-47EA-8680-658EB77E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CDC3E-3903-48E3-99C8-49279E8B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8B00-DCCA-4E0B-A2A0-09F3919C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2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44380-6A2B-4236-9860-E9629CDC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7873D-3D77-4ABD-97CA-CB00478B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9E6F1-57E2-4519-8D31-36C037E0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8C53-0F48-45AA-98DE-925A686CA7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D6A74-D31F-4F3B-9DCF-656AF5F1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2E5F4-B9F9-4705-B4DF-2A4E36EC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8B00-DCCA-4E0B-A2A0-09F3919C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2B36B8-66B7-42AB-9A0A-F8AC60FB6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73E06-DC64-433F-BF0D-779FD25C2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C506E-1621-4428-9DF6-DEF64FCA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8C53-0F48-45AA-98DE-925A686CA7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794E7-6A2B-47A8-8845-023ABCC1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FE1D4-FC12-4A73-AE42-D9CA3AB2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8B00-DCCA-4E0B-A2A0-09F3919C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5C3AC-5701-4DC7-9968-25D65EEE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44016-ED2F-44CA-84C8-BD68B6F9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32AB1-45EC-444E-9AC0-D916D67A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8C53-0F48-45AA-98DE-925A686CA7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78356-5B20-4064-9809-C966CD64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009E1-C0A1-4042-A090-32CE049B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8B00-DCCA-4E0B-A2A0-09F3919C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33822-34E2-4125-B784-74D78748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CE399-CF66-4436-AC6F-9CF8B131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9F42C-F43D-4611-9648-C2E619DD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8C53-0F48-45AA-98DE-925A686CA7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65703-18E6-4806-AF80-DA89FDEC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79B00-CD62-405C-ADB2-F49A41B4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8B00-DCCA-4E0B-A2A0-09F3919C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2B3A1-3A9B-40D6-A7A8-8D9F09C0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12DC1-012A-43D5-B627-0317ED46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85910-130D-4C54-90EB-862477B6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3D0101-20E4-4E96-B4BD-29D88D52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8C53-0F48-45AA-98DE-925A686CA7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99092-EFE1-4443-83FC-68AD2D65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2D96E-ED6A-41BB-B915-DE04D782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8B00-DCCA-4E0B-A2A0-09F3919C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4B4B5-7C7E-48C9-84F2-5064C3B4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A2508-C99F-43E0-9B13-6D8271CE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12558B-E5B0-4070-966C-73C045F3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A966EF-812B-4FF4-BCB7-579DA3C02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DAA748-211B-4507-9583-D3FB3E24C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6A5B86-0236-402B-8399-06EA11CF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8C53-0F48-45AA-98DE-925A686CA7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A694F1-3640-4E69-AD2C-9E875B19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D004F-F2FC-43D7-9588-6F483672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8B00-DCCA-4E0B-A2A0-09F3919C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A655F-23F5-4F2B-8B82-F9D664A6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64D02C-63D6-4AC9-855E-B0B44D7A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8C53-0F48-45AA-98DE-925A686CA7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EC78AC-7F8F-4299-BFC8-7508087E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4C7D76-1A1B-4272-8BCA-3AC9BADE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8B00-DCCA-4E0B-A2A0-09F3919C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FD3DBD-A8BB-4C5B-B240-636A85F2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8C53-0F48-45AA-98DE-925A686CA7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689EA5-5216-4BC4-BABA-E7FDE9B9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5B467-A830-4475-B37D-4C6B3B0A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8B00-DCCA-4E0B-A2A0-09F3919C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7F90C-736E-473E-A562-CB34FB5D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33182-9701-457A-B113-68A2966A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16130-9B8E-41BE-9EB0-07DF01255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2ACE8-26DE-472D-9DD8-8E3F0B48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8C53-0F48-45AA-98DE-925A686CA7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0505F-5771-4BAE-9C78-704FEBB0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61051-7376-4BD7-906C-5F0A94AD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8B00-DCCA-4E0B-A2A0-09F3919C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DB8E5-2AB1-4AF2-BA6D-1DC71403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EFF69E-1F4F-4F98-AA06-88734C58B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08772-AFFC-499F-B77C-ABCCD1A06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903FB-C0A1-4770-8D82-020F1CFA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8C53-0F48-45AA-98DE-925A686CA7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695E9-6EEB-4AA0-8254-44476314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4C14B-03DB-4D0B-80B0-11419740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8B00-DCCA-4E0B-A2A0-09F3919C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F85ED5-2F22-428F-A68B-9A5C192D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29367-E857-42BA-A554-47FACB49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6A28C-1321-48F6-9F38-0796A89E7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48C53-0F48-45AA-98DE-925A686CA7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D6726-21D2-49B7-9A4A-0B28E3F47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EC84F-98AD-4352-809A-1B93142E5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8B00-DCCA-4E0B-A2A0-09F3919C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image" Target="../media/image92.png"/><Relationship Id="rId3" Type="http://schemas.openxmlformats.org/officeDocument/2006/relationships/tags" Target="../tags/tag17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7.png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image" Target="../media/image106.png"/><Relationship Id="rId5" Type="http://schemas.openxmlformats.org/officeDocument/2006/relationships/tags" Target="../tags/tag176.xml"/><Relationship Id="rId10" Type="http://schemas.openxmlformats.org/officeDocument/2006/relationships/image" Target="../media/image105.png"/><Relationship Id="rId4" Type="http://schemas.openxmlformats.org/officeDocument/2006/relationships/tags" Target="../tags/tag175.xml"/><Relationship Id="rId9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0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slideLayout" Target="../slideLayouts/slideLayout2.xml"/><Relationship Id="rId50" Type="http://schemas.openxmlformats.org/officeDocument/2006/relationships/image" Target="../media/image2.png"/><Relationship Id="rId55" Type="http://schemas.openxmlformats.org/officeDocument/2006/relationships/image" Target="../media/image7.png"/><Relationship Id="rId63" Type="http://schemas.openxmlformats.org/officeDocument/2006/relationships/image" Target="../media/image15.png"/><Relationship Id="rId68" Type="http://schemas.openxmlformats.org/officeDocument/2006/relationships/image" Target="../media/image20.png"/><Relationship Id="rId76" Type="http://schemas.openxmlformats.org/officeDocument/2006/relationships/image" Target="../media/image28.png"/><Relationship Id="rId84" Type="http://schemas.openxmlformats.org/officeDocument/2006/relationships/image" Target="../media/image36.png"/><Relationship Id="rId89" Type="http://schemas.openxmlformats.org/officeDocument/2006/relationships/image" Target="../media/image41.png"/><Relationship Id="rId7" Type="http://schemas.openxmlformats.org/officeDocument/2006/relationships/tags" Target="../tags/tag7.xml"/><Relationship Id="rId71" Type="http://schemas.openxmlformats.org/officeDocument/2006/relationships/image" Target="../media/image23.png"/><Relationship Id="rId92" Type="http://schemas.openxmlformats.org/officeDocument/2006/relationships/image" Target="../media/image44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image" Target="../media/image5.png"/><Relationship Id="rId58" Type="http://schemas.openxmlformats.org/officeDocument/2006/relationships/image" Target="../media/image10.png"/><Relationship Id="rId66" Type="http://schemas.openxmlformats.org/officeDocument/2006/relationships/image" Target="../media/image18.png"/><Relationship Id="rId74" Type="http://schemas.openxmlformats.org/officeDocument/2006/relationships/image" Target="../media/image26.png"/><Relationship Id="rId79" Type="http://schemas.openxmlformats.org/officeDocument/2006/relationships/image" Target="../media/image31.png"/><Relationship Id="rId87" Type="http://schemas.openxmlformats.org/officeDocument/2006/relationships/image" Target="../media/image39.png"/><Relationship Id="rId5" Type="http://schemas.openxmlformats.org/officeDocument/2006/relationships/tags" Target="../tags/tag5.xml"/><Relationship Id="rId61" Type="http://schemas.openxmlformats.org/officeDocument/2006/relationships/image" Target="../media/image13.png"/><Relationship Id="rId82" Type="http://schemas.openxmlformats.org/officeDocument/2006/relationships/image" Target="../media/image34.png"/><Relationship Id="rId90" Type="http://schemas.openxmlformats.org/officeDocument/2006/relationships/image" Target="../media/image42.png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notesSlide" Target="../notesSlides/notesSlide4.xml"/><Relationship Id="rId56" Type="http://schemas.openxmlformats.org/officeDocument/2006/relationships/image" Target="../media/image8.png"/><Relationship Id="rId64" Type="http://schemas.openxmlformats.org/officeDocument/2006/relationships/image" Target="../media/image16.png"/><Relationship Id="rId69" Type="http://schemas.openxmlformats.org/officeDocument/2006/relationships/image" Target="../media/image21.png"/><Relationship Id="rId77" Type="http://schemas.openxmlformats.org/officeDocument/2006/relationships/image" Target="../media/image29.png"/><Relationship Id="rId8" Type="http://schemas.openxmlformats.org/officeDocument/2006/relationships/tags" Target="../tags/tag8.xml"/><Relationship Id="rId51" Type="http://schemas.openxmlformats.org/officeDocument/2006/relationships/image" Target="../media/image3.png"/><Relationship Id="rId72" Type="http://schemas.openxmlformats.org/officeDocument/2006/relationships/image" Target="../media/image24.png"/><Relationship Id="rId80" Type="http://schemas.openxmlformats.org/officeDocument/2006/relationships/image" Target="../media/image32.png"/><Relationship Id="rId85" Type="http://schemas.openxmlformats.org/officeDocument/2006/relationships/image" Target="../media/image37.png"/><Relationship Id="rId93" Type="http://schemas.openxmlformats.org/officeDocument/2006/relationships/image" Target="../media/image45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image" Target="../media/image11.png"/><Relationship Id="rId67" Type="http://schemas.openxmlformats.org/officeDocument/2006/relationships/image" Target="../media/image19.pn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image" Target="../media/image6.png"/><Relationship Id="rId62" Type="http://schemas.openxmlformats.org/officeDocument/2006/relationships/image" Target="../media/image14.png"/><Relationship Id="rId70" Type="http://schemas.openxmlformats.org/officeDocument/2006/relationships/image" Target="../media/image22.png"/><Relationship Id="rId75" Type="http://schemas.openxmlformats.org/officeDocument/2006/relationships/image" Target="../media/image27.png"/><Relationship Id="rId83" Type="http://schemas.openxmlformats.org/officeDocument/2006/relationships/image" Target="../media/image35.png"/><Relationship Id="rId88" Type="http://schemas.openxmlformats.org/officeDocument/2006/relationships/image" Target="../media/image40.png"/><Relationship Id="rId91" Type="http://schemas.openxmlformats.org/officeDocument/2006/relationships/image" Target="../media/image4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image" Target="../media/image1.png"/><Relationship Id="rId57" Type="http://schemas.openxmlformats.org/officeDocument/2006/relationships/image" Target="../media/image9.png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image" Target="../media/image4.png"/><Relationship Id="rId60" Type="http://schemas.openxmlformats.org/officeDocument/2006/relationships/image" Target="../media/image12.png"/><Relationship Id="rId65" Type="http://schemas.openxmlformats.org/officeDocument/2006/relationships/image" Target="../media/image17.png"/><Relationship Id="rId73" Type="http://schemas.openxmlformats.org/officeDocument/2006/relationships/image" Target="../media/image25.png"/><Relationship Id="rId78" Type="http://schemas.openxmlformats.org/officeDocument/2006/relationships/image" Target="../media/image30.png"/><Relationship Id="rId81" Type="http://schemas.openxmlformats.org/officeDocument/2006/relationships/image" Target="../media/image33.png"/><Relationship Id="rId86" Type="http://schemas.openxmlformats.org/officeDocument/2006/relationships/image" Target="../media/image38.png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26" Type="http://schemas.openxmlformats.org/officeDocument/2006/relationships/tags" Target="../tags/tag72.xml"/><Relationship Id="rId39" Type="http://schemas.openxmlformats.org/officeDocument/2006/relationships/tags" Target="../tags/tag85.xml"/><Relationship Id="rId21" Type="http://schemas.openxmlformats.org/officeDocument/2006/relationships/tags" Target="../tags/tag67.xml"/><Relationship Id="rId34" Type="http://schemas.openxmlformats.org/officeDocument/2006/relationships/tags" Target="../tags/tag80.xml"/><Relationship Id="rId42" Type="http://schemas.openxmlformats.org/officeDocument/2006/relationships/tags" Target="../tags/tag88.xml"/><Relationship Id="rId47" Type="http://schemas.openxmlformats.org/officeDocument/2006/relationships/slideLayout" Target="../slideLayouts/slideLayout2.xml"/><Relationship Id="rId50" Type="http://schemas.openxmlformats.org/officeDocument/2006/relationships/image" Target="../media/image47.png"/><Relationship Id="rId55" Type="http://schemas.openxmlformats.org/officeDocument/2006/relationships/image" Target="../media/image52.png"/><Relationship Id="rId63" Type="http://schemas.openxmlformats.org/officeDocument/2006/relationships/image" Target="../media/image22.png"/><Relationship Id="rId68" Type="http://schemas.openxmlformats.org/officeDocument/2006/relationships/image" Target="../media/image27.png"/><Relationship Id="rId76" Type="http://schemas.openxmlformats.org/officeDocument/2006/relationships/image" Target="../media/image36.png"/><Relationship Id="rId84" Type="http://schemas.openxmlformats.org/officeDocument/2006/relationships/image" Target="../media/image56.png"/><Relationship Id="rId89" Type="http://schemas.openxmlformats.org/officeDocument/2006/relationships/image" Target="../media/image61.png"/><Relationship Id="rId7" Type="http://schemas.openxmlformats.org/officeDocument/2006/relationships/tags" Target="../tags/tag53.xml"/><Relationship Id="rId71" Type="http://schemas.openxmlformats.org/officeDocument/2006/relationships/image" Target="../media/image30.png"/><Relationship Id="rId92" Type="http://schemas.openxmlformats.org/officeDocument/2006/relationships/image" Target="../media/image64.png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9" Type="http://schemas.openxmlformats.org/officeDocument/2006/relationships/tags" Target="../tags/tag75.xml"/><Relationship Id="rId11" Type="http://schemas.openxmlformats.org/officeDocument/2006/relationships/tags" Target="../tags/tag57.xml"/><Relationship Id="rId24" Type="http://schemas.openxmlformats.org/officeDocument/2006/relationships/tags" Target="../tags/tag70.xml"/><Relationship Id="rId32" Type="http://schemas.openxmlformats.org/officeDocument/2006/relationships/tags" Target="../tags/tag78.xml"/><Relationship Id="rId37" Type="http://schemas.openxmlformats.org/officeDocument/2006/relationships/tags" Target="../tags/tag83.xml"/><Relationship Id="rId40" Type="http://schemas.openxmlformats.org/officeDocument/2006/relationships/tags" Target="../tags/tag86.xml"/><Relationship Id="rId45" Type="http://schemas.openxmlformats.org/officeDocument/2006/relationships/tags" Target="../tags/tag91.xml"/><Relationship Id="rId53" Type="http://schemas.openxmlformats.org/officeDocument/2006/relationships/image" Target="../media/image50.png"/><Relationship Id="rId58" Type="http://schemas.openxmlformats.org/officeDocument/2006/relationships/image" Target="../media/image17.png"/><Relationship Id="rId66" Type="http://schemas.openxmlformats.org/officeDocument/2006/relationships/image" Target="../media/image25.png"/><Relationship Id="rId74" Type="http://schemas.openxmlformats.org/officeDocument/2006/relationships/image" Target="../media/image33.png"/><Relationship Id="rId79" Type="http://schemas.openxmlformats.org/officeDocument/2006/relationships/image" Target="../media/image39.png"/><Relationship Id="rId87" Type="http://schemas.openxmlformats.org/officeDocument/2006/relationships/image" Target="../media/image59.png"/><Relationship Id="rId5" Type="http://schemas.openxmlformats.org/officeDocument/2006/relationships/tags" Target="../tags/tag51.xml"/><Relationship Id="rId61" Type="http://schemas.openxmlformats.org/officeDocument/2006/relationships/image" Target="../media/image20.png"/><Relationship Id="rId82" Type="http://schemas.openxmlformats.org/officeDocument/2006/relationships/image" Target="../media/image54.png"/><Relationship Id="rId90" Type="http://schemas.openxmlformats.org/officeDocument/2006/relationships/image" Target="../media/image62.png"/><Relationship Id="rId19" Type="http://schemas.openxmlformats.org/officeDocument/2006/relationships/tags" Target="../tags/tag65.xml"/><Relationship Id="rId14" Type="http://schemas.openxmlformats.org/officeDocument/2006/relationships/tags" Target="../tags/tag60.xml"/><Relationship Id="rId22" Type="http://schemas.openxmlformats.org/officeDocument/2006/relationships/tags" Target="../tags/tag68.xml"/><Relationship Id="rId27" Type="http://schemas.openxmlformats.org/officeDocument/2006/relationships/tags" Target="../tags/tag73.xml"/><Relationship Id="rId30" Type="http://schemas.openxmlformats.org/officeDocument/2006/relationships/tags" Target="../tags/tag76.xml"/><Relationship Id="rId35" Type="http://schemas.openxmlformats.org/officeDocument/2006/relationships/tags" Target="../tags/tag81.xml"/><Relationship Id="rId43" Type="http://schemas.openxmlformats.org/officeDocument/2006/relationships/tags" Target="../tags/tag89.xml"/><Relationship Id="rId48" Type="http://schemas.openxmlformats.org/officeDocument/2006/relationships/notesSlide" Target="../notesSlides/notesSlide5.xml"/><Relationship Id="rId56" Type="http://schemas.openxmlformats.org/officeDocument/2006/relationships/image" Target="../media/image35.png"/><Relationship Id="rId64" Type="http://schemas.openxmlformats.org/officeDocument/2006/relationships/image" Target="../media/image23.png"/><Relationship Id="rId69" Type="http://schemas.openxmlformats.org/officeDocument/2006/relationships/image" Target="../media/image28.png"/><Relationship Id="rId77" Type="http://schemas.openxmlformats.org/officeDocument/2006/relationships/image" Target="../media/image37.png"/><Relationship Id="rId8" Type="http://schemas.openxmlformats.org/officeDocument/2006/relationships/tags" Target="../tags/tag54.xml"/><Relationship Id="rId51" Type="http://schemas.openxmlformats.org/officeDocument/2006/relationships/image" Target="../media/image48.png"/><Relationship Id="rId72" Type="http://schemas.openxmlformats.org/officeDocument/2006/relationships/image" Target="../media/image31.png"/><Relationship Id="rId80" Type="http://schemas.openxmlformats.org/officeDocument/2006/relationships/image" Target="../media/image40.png"/><Relationship Id="rId85" Type="http://schemas.openxmlformats.org/officeDocument/2006/relationships/image" Target="../media/image57.png"/><Relationship Id="rId3" Type="http://schemas.openxmlformats.org/officeDocument/2006/relationships/tags" Target="../tags/tag49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5" Type="http://schemas.openxmlformats.org/officeDocument/2006/relationships/tags" Target="../tags/tag71.xml"/><Relationship Id="rId33" Type="http://schemas.openxmlformats.org/officeDocument/2006/relationships/tags" Target="../tags/tag79.xml"/><Relationship Id="rId38" Type="http://schemas.openxmlformats.org/officeDocument/2006/relationships/tags" Target="../tags/tag84.xml"/><Relationship Id="rId46" Type="http://schemas.openxmlformats.org/officeDocument/2006/relationships/tags" Target="../tags/tag92.xml"/><Relationship Id="rId59" Type="http://schemas.openxmlformats.org/officeDocument/2006/relationships/image" Target="../media/image18.png"/><Relationship Id="rId67" Type="http://schemas.openxmlformats.org/officeDocument/2006/relationships/image" Target="../media/image26.png"/><Relationship Id="rId20" Type="http://schemas.openxmlformats.org/officeDocument/2006/relationships/tags" Target="../tags/tag66.xml"/><Relationship Id="rId41" Type="http://schemas.openxmlformats.org/officeDocument/2006/relationships/tags" Target="../tags/tag87.xml"/><Relationship Id="rId54" Type="http://schemas.openxmlformats.org/officeDocument/2006/relationships/image" Target="../media/image51.png"/><Relationship Id="rId62" Type="http://schemas.openxmlformats.org/officeDocument/2006/relationships/image" Target="../media/image21.png"/><Relationship Id="rId70" Type="http://schemas.openxmlformats.org/officeDocument/2006/relationships/image" Target="../media/image29.png"/><Relationship Id="rId75" Type="http://schemas.openxmlformats.org/officeDocument/2006/relationships/image" Target="../media/image34.png"/><Relationship Id="rId83" Type="http://schemas.openxmlformats.org/officeDocument/2006/relationships/image" Target="../media/image55.png"/><Relationship Id="rId88" Type="http://schemas.openxmlformats.org/officeDocument/2006/relationships/image" Target="../media/image60.png"/><Relationship Id="rId91" Type="http://schemas.openxmlformats.org/officeDocument/2006/relationships/image" Target="../media/image63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5" Type="http://schemas.openxmlformats.org/officeDocument/2006/relationships/tags" Target="../tags/tag61.xml"/><Relationship Id="rId23" Type="http://schemas.openxmlformats.org/officeDocument/2006/relationships/tags" Target="../tags/tag69.xml"/><Relationship Id="rId28" Type="http://schemas.openxmlformats.org/officeDocument/2006/relationships/tags" Target="../tags/tag74.xml"/><Relationship Id="rId36" Type="http://schemas.openxmlformats.org/officeDocument/2006/relationships/tags" Target="../tags/tag82.xml"/><Relationship Id="rId49" Type="http://schemas.openxmlformats.org/officeDocument/2006/relationships/image" Target="../media/image46.png"/><Relationship Id="rId57" Type="http://schemas.openxmlformats.org/officeDocument/2006/relationships/image" Target="../media/image16.png"/><Relationship Id="rId10" Type="http://schemas.openxmlformats.org/officeDocument/2006/relationships/tags" Target="../tags/tag56.xml"/><Relationship Id="rId31" Type="http://schemas.openxmlformats.org/officeDocument/2006/relationships/tags" Target="../tags/tag77.xml"/><Relationship Id="rId44" Type="http://schemas.openxmlformats.org/officeDocument/2006/relationships/tags" Target="../tags/tag90.xml"/><Relationship Id="rId52" Type="http://schemas.openxmlformats.org/officeDocument/2006/relationships/image" Target="../media/image49.png"/><Relationship Id="rId60" Type="http://schemas.openxmlformats.org/officeDocument/2006/relationships/image" Target="../media/image19.png"/><Relationship Id="rId65" Type="http://schemas.openxmlformats.org/officeDocument/2006/relationships/image" Target="../media/image24.png"/><Relationship Id="rId73" Type="http://schemas.openxmlformats.org/officeDocument/2006/relationships/image" Target="../media/image32.png"/><Relationship Id="rId78" Type="http://schemas.openxmlformats.org/officeDocument/2006/relationships/image" Target="../media/image38.png"/><Relationship Id="rId81" Type="http://schemas.openxmlformats.org/officeDocument/2006/relationships/image" Target="../media/image53.png"/><Relationship Id="rId86" Type="http://schemas.openxmlformats.org/officeDocument/2006/relationships/image" Target="../media/image58.png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26" Type="http://schemas.openxmlformats.org/officeDocument/2006/relationships/tags" Target="../tags/tag118.xml"/><Relationship Id="rId39" Type="http://schemas.openxmlformats.org/officeDocument/2006/relationships/tags" Target="../tags/tag131.xml"/><Relationship Id="rId21" Type="http://schemas.openxmlformats.org/officeDocument/2006/relationships/tags" Target="../tags/tag113.xml"/><Relationship Id="rId34" Type="http://schemas.openxmlformats.org/officeDocument/2006/relationships/tags" Target="../tags/tag126.xml"/><Relationship Id="rId42" Type="http://schemas.openxmlformats.org/officeDocument/2006/relationships/tags" Target="../tags/tag134.xml"/><Relationship Id="rId47" Type="http://schemas.openxmlformats.org/officeDocument/2006/relationships/tags" Target="../tags/tag139.xml"/><Relationship Id="rId50" Type="http://schemas.openxmlformats.org/officeDocument/2006/relationships/image" Target="../media/image35.png"/><Relationship Id="rId55" Type="http://schemas.openxmlformats.org/officeDocument/2006/relationships/image" Target="../media/image20.png"/><Relationship Id="rId63" Type="http://schemas.openxmlformats.org/officeDocument/2006/relationships/image" Target="../media/image28.png"/><Relationship Id="rId68" Type="http://schemas.openxmlformats.org/officeDocument/2006/relationships/image" Target="../media/image33.png"/><Relationship Id="rId76" Type="http://schemas.openxmlformats.org/officeDocument/2006/relationships/image" Target="../media/image54.png"/><Relationship Id="rId84" Type="http://schemas.openxmlformats.org/officeDocument/2006/relationships/image" Target="../media/image62.png"/><Relationship Id="rId89" Type="http://schemas.openxmlformats.org/officeDocument/2006/relationships/image" Target="../media/image69.png"/><Relationship Id="rId7" Type="http://schemas.openxmlformats.org/officeDocument/2006/relationships/tags" Target="../tags/tag99.xml"/><Relationship Id="rId71" Type="http://schemas.openxmlformats.org/officeDocument/2006/relationships/image" Target="../media/image37.png"/><Relationship Id="rId92" Type="http://schemas.openxmlformats.org/officeDocument/2006/relationships/image" Target="../media/image72.png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9" Type="http://schemas.openxmlformats.org/officeDocument/2006/relationships/tags" Target="../tags/tag121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32" Type="http://schemas.openxmlformats.org/officeDocument/2006/relationships/tags" Target="../tags/tag124.xml"/><Relationship Id="rId37" Type="http://schemas.openxmlformats.org/officeDocument/2006/relationships/tags" Target="../tags/tag129.xml"/><Relationship Id="rId40" Type="http://schemas.openxmlformats.org/officeDocument/2006/relationships/tags" Target="../tags/tag132.xml"/><Relationship Id="rId45" Type="http://schemas.openxmlformats.org/officeDocument/2006/relationships/tags" Target="../tags/tag137.xml"/><Relationship Id="rId53" Type="http://schemas.openxmlformats.org/officeDocument/2006/relationships/image" Target="../media/image18.png"/><Relationship Id="rId58" Type="http://schemas.openxmlformats.org/officeDocument/2006/relationships/image" Target="../media/image23.png"/><Relationship Id="rId66" Type="http://schemas.openxmlformats.org/officeDocument/2006/relationships/image" Target="../media/image31.png"/><Relationship Id="rId74" Type="http://schemas.openxmlformats.org/officeDocument/2006/relationships/image" Target="../media/image40.png"/><Relationship Id="rId79" Type="http://schemas.openxmlformats.org/officeDocument/2006/relationships/image" Target="../media/image57.png"/><Relationship Id="rId87" Type="http://schemas.openxmlformats.org/officeDocument/2006/relationships/image" Target="../media/image67.png"/><Relationship Id="rId5" Type="http://schemas.openxmlformats.org/officeDocument/2006/relationships/tags" Target="../tags/tag97.xml"/><Relationship Id="rId61" Type="http://schemas.openxmlformats.org/officeDocument/2006/relationships/image" Target="../media/image26.png"/><Relationship Id="rId82" Type="http://schemas.openxmlformats.org/officeDocument/2006/relationships/image" Target="../media/image60.png"/><Relationship Id="rId90" Type="http://schemas.openxmlformats.org/officeDocument/2006/relationships/image" Target="../media/image70.png"/><Relationship Id="rId95" Type="http://schemas.openxmlformats.org/officeDocument/2006/relationships/image" Target="../media/image75.png"/><Relationship Id="rId19" Type="http://schemas.openxmlformats.org/officeDocument/2006/relationships/tags" Target="../tags/tag11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tags" Target="../tags/tag119.xml"/><Relationship Id="rId30" Type="http://schemas.openxmlformats.org/officeDocument/2006/relationships/tags" Target="../tags/tag122.xml"/><Relationship Id="rId35" Type="http://schemas.openxmlformats.org/officeDocument/2006/relationships/tags" Target="../tags/tag127.xml"/><Relationship Id="rId43" Type="http://schemas.openxmlformats.org/officeDocument/2006/relationships/tags" Target="../tags/tag135.xml"/><Relationship Id="rId48" Type="http://schemas.openxmlformats.org/officeDocument/2006/relationships/slideLayout" Target="../slideLayouts/slideLayout2.xml"/><Relationship Id="rId56" Type="http://schemas.openxmlformats.org/officeDocument/2006/relationships/image" Target="../media/image21.png"/><Relationship Id="rId64" Type="http://schemas.openxmlformats.org/officeDocument/2006/relationships/image" Target="../media/image29.png"/><Relationship Id="rId69" Type="http://schemas.openxmlformats.org/officeDocument/2006/relationships/image" Target="../media/image34.png"/><Relationship Id="rId77" Type="http://schemas.openxmlformats.org/officeDocument/2006/relationships/image" Target="../media/image55.png"/><Relationship Id="rId8" Type="http://schemas.openxmlformats.org/officeDocument/2006/relationships/tags" Target="../tags/tag100.xml"/><Relationship Id="rId51" Type="http://schemas.openxmlformats.org/officeDocument/2006/relationships/image" Target="../media/image16.png"/><Relationship Id="rId72" Type="http://schemas.openxmlformats.org/officeDocument/2006/relationships/image" Target="../media/image38.png"/><Relationship Id="rId80" Type="http://schemas.openxmlformats.org/officeDocument/2006/relationships/image" Target="../media/image58.png"/><Relationship Id="rId85" Type="http://schemas.openxmlformats.org/officeDocument/2006/relationships/image" Target="../media/image65.png"/><Relationship Id="rId93" Type="http://schemas.openxmlformats.org/officeDocument/2006/relationships/image" Target="../media/image73.png"/><Relationship Id="rId3" Type="http://schemas.openxmlformats.org/officeDocument/2006/relationships/tags" Target="../tags/tag95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33" Type="http://schemas.openxmlformats.org/officeDocument/2006/relationships/tags" Target="../tags/tag125.xml"/><Relationship Id="rId38" Type="http://schemas.openxmlformats.org/officeDocument/2006/relationships/tags" Target="../tags/tag130.xml"/><Relationship Id="rId46" Type="http://schemas.openxmlformats.org/officeDocument/2006/relationships/tags" Target="../tags/tag138.xml"/><Relationship Id="rId59" Type="http://schemas.openxmlformats.org/officeDocument/2006/relationships/image" Target="../media/image24.png"/><Relationship Id="rId67" Type="http://schemas.openxmlformats.org/officeDocument/2006/relationships/image" Target="../media/image32.png"/><Relationship Id="rId20" Type="http://schemas.openxmlformats.org/officeDocument/2006/relationships/tags" Target="../tags/tag112.xml"/><Relationship Id="rId41" Type="http://schemas.openxmlformats.org/officeDocument/2006/relationships/tags" Target="../tags/tag133.xml"/><Relationship Id="rId54" Type="http://schemas.openxmlformats.org/officeDocument/2006/relationships/image" Target="../media/image19.png"/><Relationship Id="rId62" Type="http://schemas.openxmlformats.org/officeDocument/2006/relationships/image" Target="../media/image27.png"/><Relationship Id="rId70" Type="http://schemas.openxmlformats.org/officeDocument/2006/relationships/image" Target="../media/image36.png"/><Relationship Id="rId75" Type="http://schemas.openxmlformats.org/officeDocument/2006/relationships/image" Target="../media/image53.png"/><Relationship Id="rId83" Type="http://schemas.openxmlformats.org/officeDocument/2006/relationships/image" Target="../media/image61.png"/><Relationship Id="rId88" Type="http://schemas.openxmlformats.org/officeDocument/2006/relationships/image" Target="../media/image68.png"/><Relationship Id="rId91" Type="http://schemas.openxmlformats.org/officeDocument/2006/relationships/image" Target="../media/image71.png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36" Type="http://schemas.openxmlformats.org/officeDocument/2006/relationships/tags" Target="../tags/tag128.xml"/><Relationship Id="rId49" Type="http://schemas.openxmlformats.org/officeDocument/2006/relationships/notesSlide" Target="../notesSlides/notesSlide6.xml"/><Relationship Id="rId57" Type="http://schemas.openxmlformats.org/officeDocument/2006/relationships/image" Target="../media/image22.png"/><Relationship Id="rId10" Type="http://schemas.openxmlformats.org/officeDocument/2006/relationships/tags" Target="../tags/tag102.xml"/><Relationship Id="rId31" Type="http://schemas.openxmlformats.org/officeDocument/2006/relationships/tags" Target="../tags/tag123.xml"/><Relationship Id="rId44" Type="http://schemas.openxmlformats.org/officeDocument/2006/relationships/tags" Target="../tags/tag136.xml"/><Relationship Id="rId52" Type="http://schemas.openxmlformats.org/officeDocument/2006/relationships/image" Target="../media/image17.png"/><Relationship Id="rId60" Type="http://schemas.openxmlformats.org/officeDocument/2006/relationships/image" Target="../media/image25.png"/><Relationship Id="rId65" Type="http://schemas.openxmlformats.org/officeDocument/2006/relationships/image" Target="../media/image30.png"/><Relationship Id="rId73" Type="http://schemas.openxmlformats.org/officeDocument/2006/relationships/image" Target="../media/image39.png"/><Relationship Id="rId78" Type="http://schemas.openxmlformats.org/officeDocument/2006/relationships/image" Target="../media/image56.png"/><Relationship Id="rId81" Type="http://schemas.openxmlformats.org/officeDocument/2006/relationships/image" Target="../media/image59.png"/><Relationship Id="rId86" Type="http://schemas.openxmlformats.org/officeDocument/2006/relationships/image" Target="../media/image66.png"/><Relationship Id="rId94" Type="http://schemas.openxmlformats.org/officeDocument/2006/relationships/image" Target="../media/image74.png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tags" Target="../tags/tag142.xml"/><Relationship Id="rId21" Type="http://schemas.openxmlformats.org/officeDocument/2006/relationships/image" Target="../media/image85.png"/><Relationship Id="rId7" Type="http://schemas.openxmlformats.org/officeDocument/2006/relationships/tags" Target="../tags/tag146.xml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tags" Target="../tags/tag141.xml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144.xml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83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tags" Target="../tags/tag151.xml"/><Relationship Id="rId21" Type="http://schemas.openxmlformats.org/officeDocument/2006/relationships/image" Target="../media/image92.png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tags" Target="../tags/tag150.xml"/><Relationship Id="rId16" Type="http://schemas.openxmlformats.org/officeDocument/2006/relationships/notesSlide" Target="../notesSlides/notesSlide8.xml"/><Relationship Id="rId20" Type="http://schemas.openxmlformats.org/officeDocument/2006/relationships/image" Target="../media/image91.png"/><Relationship Id="rId29" Type="http://schemas.openxmlformats.org/officeDocument/2006/relationships/image" Target="../media/image49.png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24" Type="http://schemas.openxmlformats.org/officeDocument/2006/relationships/image" Target="../media/image95.png"/><Relationship Id="rId5" Type="http://schemas.openxmlformats.org/officeDocument/2006/relationships/tags" Target="../tags/tag15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4.png"/><Relationship Id="rId28" Type="http://schemas.openxmlformats.org/officeDocument/2006/relationships/image" Target="../media/image1.png"/><Relationship Id="rId10" Type="http://schemas.openxmlformats.org/officeDocument/2006/relationships/tags" Target="../tags/tag158.xml"/><Relationship Id="rId19" Type="http://schemas.openxmlformats.org/officeDocument/2006/relationships/image" Target="../media/image90.png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Relationship Id="rId22" Type="http://schemas.openxmlformats.org/officeDocument/2006/relationships/image" Target="../media/image93.png"/><Relationship Id="rId27" Type="http://schemas.openxmlformats.org/officeDocument/2006/relationships/image" Target="../media/image98.png"/><Relationship Id="rId30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image" Target="../media/image66.png"/><Relationship Id="rId18" Type="http://schemas.openxmlformats.org/officeDocument/2006/relationships/image" Target="../media/image72.png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image" Target="../media/image65.png"/><Relationship Id="rId17" Type="http://schemas.openxmlformats.org/officeDocument/2006/relationships/image" Target="../media/image71.png"/><Relationship Id="rId2" Type="http://schemas.openxmlformats.org/officeDocument/2006/relationships/tags" Target="../tags/tag164.xml"/><Relationship Id="rId16" Type="http://schemas.openxmlformats.org/officeDocument/2006/relationships/image" Target="../media/image70.png"/><Relationship Id="rId20" Type="http://schemas.openxmlformats.org/officeDocument/2006/relationships/image" Target="../media/image103.png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167.xml"/><Relationship Id="rId15" Type="http://schemas.openxmlformats.org/officeDocument/2006/relationships/image" Target="../media/image10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2.pn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58BBB-5783-4C5C-9EF6-931212DAB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Planning Annotation in Reinforcement Learning: Options and Beyond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E0FC2B-B6C5-43E5-BB94-8ECBF56FE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2288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Junkyu Lee, Michael Katz, Don Joven </a:t>
            </a:r>
            <a:r>
              <a:rPr lang="en-US" sz="1600" dirty="0" err="1"/>
              <a:t>Agravante</a:t>
            </a:r>
            <a:r>
              <a:rPr lang="en-US" sz="1600" dirty="0"/>
              <a:t>, Miao Liu, </a:t>
            </a:r>
            <a:br>
              <a:rPr lang="en-US" sz="1600" dirty="0"/>
            </a:br>
            <a:r>
              <a:rPr lang="en-US" sz="1600" dirty="0"/>
              <a:t>Tim Klinger, Murray Campbell, Shirin </a:t>
            </a:r>
            <a:r>
              <a:rPr lang="en-US" sz="1600" dirty="0" err="1"/>
              <a:t>Sohrabi</a:t>
            </a:r>
            <a:r>
              <a:rPr lang="en-US" sz="1600" dirty="0"/>
              <a:t>, Gerald </a:t>
            </a:r>
            <a:r>
              <a:rPr lang="en-US" sz="1600" dirty="0" err="1"/>
              <a:t>Tesauro</a:t>
            </a:r>
            <a:endParaRPr lang="en-US" sz="1600" dirty="0"/>
          </a:p>
          <a:p>
            <a:r>
              <a:rPr lang="en-US" sz="1600" dirty="0"/>
              <a:t>IBM research AI</a:t>
            </a:r>
          </a:p>
          <a:p>
            <a:r>
              <a:rPr lang="en-US" sz="1600" dirty="0"/>
              <a:t>August 5 10:40 AM EST.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0DC75-CC42-480F-BE85-5E5F01645D58}"/>
              </a:ext>
            </a:extLst>
          </p:cNvPr>
          <p:cNvSpPr txBox="1"/>
          <p:nvPr/>
        </p:nvSpPr>
        <p:spPr>
          <a:xfrm>
            <a:off x="288219" y="5836075"/>
            <a:ext cx="984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PRL Workshop at ICAPS 2021 (August 5-6)</a:t>
            </a:r>
          </a:p>
          <a:p>
            <a:r>
              <a:rPr lang="en-US" dirty="0"/>
              <a:t>Bridging the Gap Between AI Planning and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506376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63547-7824-4FBD-979D-0BBA77D3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75" y="168191"/>
            <a:ext cx="10515600" cy="760563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</a:t>
            </a:r>
            <a:r>
              <a:rPr lang="en-US" dirty="0" err="1"/>
              <a:t>PaRL</a:t>
            </a:r>
            <a:r>
              <a:rPr lang="en-US" dirty="0"/>
              <a:t> – </a:t>
            </a:r>
            <a:r>
              <a:rPr lang="en-US" sz="3600" dirty="0"/>
              <a:t>Offline Options Training+ SMDP Learning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90600-1AC5-4CD5-9A53-DB0EEE41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16" y="5275562"/>
            <a:ext cx="11049509" cy="8346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000" dirty="0"/>
              <a:t>Intra option training: train only selected options by any RL algorithm</a:t>
            </a:r>
          </a:p>
          <a:p>
            <a:pPr marL="285750" indent="-285750"/>
            <a:r>
              <a:rPr lang="en-US" sz="2000" dirty="0"/>
              <a:t>SMDP learning: train option level policy function over the selected options and primitive actions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2EF0A3-8F61-4CF1-AFCE-A9536BA1A453}"/>
              </a:ext>
            </a:extLst>
          </p:cNvPr>
          <p:cNvGrpSpPr/>
          <p:nvPr/>
        </p:nvGrpSpPr>
        <p:grpSpPr>
          <a:xfrm>
            <a:off x="257846" y="2133509"/>
            <a:ext cx="11256576" cy="3053467"/>
            <a:chOff x="257846" y="2133509"/>
            <a:chExt cx="11256576" cy="3053467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3AB6A0C-AD54-48DB-91F3-0A6FCF4954EC}"/>
                </a:ext>
              </a:extLst>
            </p:cNvPr>
            <p:cNvSpPr/>
            <p:nvPr/>
          </p:nvSpPr>
          <p:spPr>
            <a:xfrm>
              <a:off x="257846" y="2631280"/>
              <a:ext cx="6286755" cy="126460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DFCE44-0D55-4F86-A62A-940FAB37D547}"/>
                </a:ext>
              </a:extLst>
            </p:cNvPr>
            <p:cNvSpPr/>
            <p:nvPr/>
          </p:nvSpPr>
          <p:spPr>
            <a:xfrm>
              <a:off x="2720687" y="2918697"/>
              <a:ext cx="1389448" cy="6948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675A3E-2BC8-4BE6-A35B-65340DAA6733}"/>
                </a:ext>
              </a:extLst>
            </p:cNvPr>
            <p:cNvSpPr txBox="1"/>
            <p:nvPr/>
          </p:nvSpPr>
          <p:spPr>
            <a:xfrm>
              <a:off x="6964865" y="2180247"/>
              <a:ext cx="438670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b="1" u="sng" dirty="0"/>
                <a:t>Option Selection by Offline planning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97411C-7A70-49E1-BECF-622C618BB35F}"/>
                </a:ext>
              </a:extLst>
            </p:cNvPr>
            <p:cNvSpPr/>
            <p:nvPr/>
          </p:nvSpPr>
          <p:spPr>
            <a:xfrm>
              <a:off x="329875" y="2797186"/>
              <a:ext cx="1419949" cy="8911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MDP Environment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561E1F-8603-4130-A498-E2933C6FFCAF}"/>
                </a:ext>
              </a:extLst>
            </p:cNvPr>
            <p:cNvSpPr/>
            <p:nvPr/>
          </p:nvSpPr>
          <p:spPr>
            <a:xfrm>
              <a:off x="4870597" y="2797186"/>
              <a:ext cx="1615323" cy="9822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AI Planning Task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169943D-EC3E-4A4A-907E-1669698CAB0C}"/>
                </a:ext>
              </a:extLst>
            </p:cNvPr>
            <p:cNvSpPr/>
            <p:nvPr/>
          </p:nvSpPr>
          <p:spPr>
            <a:xfrm>
              <a:off x="6924850" y="2632550"/>
              <a:ext cx="4456798" cy="127112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3674B8-13D9-45C7-8E38-B9659E503C0F}"/>
                </a:ext>
              </a:extLst>
            </p:cNvPr>
            <p:cNvSpPr/>
            <p:nvPr/>
          </p:nvSpPr>
          <p:spPr>
            <a:xfrm>
              <a:off x="7461550" y="2923467"/>
              <a:ext cx="1244571" cy="6978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Generate</a:t>
              </a:r>
              <a:br>
                <a:rPr lang="en-US" dirty="0"/>
              </a:br>
              <a:r>
                <a:rPr lang="en-US" dirty="0" err="1"/>
                <a:t>PaRL</a:t>
              </a:r>
              <a:r>
                <a:rPr lang="en-US" dirty="0"/>
                <a:t> Plan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BE481A-1014-4F39-AE47-25517296713F}"/>
                </a:ext>
              </a:extLst>
            </p:cNvPr>
            <p:cNvSpPr/>
            <p:nvPr/>
          </p:nvSpPr>
          <p:spPr>
            <a:xfrm>
              <a:off x="9546649" y="2914669"/>
              <a:ext cx="1514843" cy="6978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Option Selection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6CCC45-05B6-4652-9727-5C215C77B532}"/>
                </a:ext>
              </a:extLst>
            </p:cNvPr>
            <p:cNvSpPr txBox="1"/>
            <p:nvPr/>
          </p:nvSpPr>
          <p:spPr>
            <a:xfrm>
              <a:off x="7057746" y="2827376"/>
              <a:ext cx="381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781096-3521-48E8-A1EC-5A8F454C7C72}"/>
                </a:ext>
              </a:extLst>
            </p:cNvPr>
            <p:cNvSpPr txBox="1"/>
            <p:nvPr/>
          </p:nvSpPr>
          <p:spPr>
            <a:xfrm>
              <a:off x="9202369" y="2798456"/>
              <a:ext cx="381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8DC8E3D-4F51-4A60-B9FB-74CE7DBECF8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677" y="2859915"/>
              <a:ext cx="400762" cy="150857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7E0A2DE-3A35-4A45-B41C-11A35B10926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454" y="3144582"/>
              <a:ext cx="841143" cy="15085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60907B2-B435-4EE9-98E6-2826CB961D5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410" y="2751725"/>
              <a:ext cx="400762" cy="259047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6992D4D-BDF6-4E3F-A7BB-A7B786C8FB1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225" y="3049398"/>
              <a:ext cx="458667" cy="298666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254022A-E7A3-484E-AD45-EA17B453932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214" y="3144486"/>
              <a:ext cx="1159620" cy="196571"/>
            </a:xfrm>
            <a:prstGeom prst="rect">
              <a:avLst/>
            </a:prstGeom>
          </p:spPr>
        </p:pic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D143D0B-D0D3-41B0-A650-15054454901D}"/>
                </a:ext>
              </a:extLst>
            </p:cNvPr>
            <p:cNvCxnSpPr>
              <a:cxnSpLocks/>
            </p:cNvCxnSpPr>
            <p:nvPr/>
          </p:nvCxnSpPr>
          <p:spPr>
            <a:xfrm>
              <a:off x="1719324" y="3411405"/>
              <a:ext cx="1001363" cy="0"/>
            </a:xfrm>
            <a:prstGeom prst="straightConnector1">
              <a:avLst/>
            </a:prstGeom>
            <a:ln w="762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88F680D-2462-40BF-9A3F-77DC4DC0129D}"/>
                </a:ext>
              </a:extLst>
            </p:cNvPr>
            <p:cNvCxnSpPr>
              <a:cxnSpLocks/>
            </p:cNvCxnSpPr>
            <p:nvPr/>
          </p:nvCxnSpPr>
          <p:spPr>
            <a:xfrm>
              <a:off x="4110135" y="3438283"/>
              <a:ext cx="760462" cy="0"/>
            </a:xfrm>
            <a:prstGeom prst="straightConnector1">
              <a:avLst/>
            </a:prstGeom>
            <a:ln w="762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24AB4E3-0D6B-4833-9D76-B9D719802DF3}"/>
                </a:ext>
              </a:extLst>
            </p:cNvPr>
            <p:cNvSpPr txBox="1"/>
            <p:nvPr/>
          </p:nvSpPr>
          <p:spPr>
            <a:xfrm>
              <a:off x="526716" y="2133509"/>
              <a:ext cx="4068549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/>
                <a:t>Planning Annotated RL Task (</a:t>
              </a:r>
              <a:r>
                <a:rPr lang="en-US" sz="2000" dirty="0" err="1"/>
                <a:t>PaRL</a:t>
              </a:r>
              <a:r>
                <a:rPr lang="en-US" sz="2000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5438380-D89E-484E-BDD0-F1646B5F4104}"/>
                </a:ext>
              </a:extLst>
            </p:cNvPr>
            <p:cNvSpPr txBox="1"/>
            <p:nvPr/>
          </p:nvSpPr>
          <p:spPr>
            <a:xfrm>
              <a:off x="7097639" y="3986647"/>
              <a:ext cx="44167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1. AI planner generates plans over options</a:t>
              </a:r>
              <a:br>
                <a:rPr lang="en-US" b="1" dirty="0"/>
              </a:br>
              <a:r>
                <a:rPr lang="en-US" b="1" dirty="0"/>
                <a:t>2. Select options</a:t>
              </a:r>
              <a:br>
                <a:rPr lang="en-US" b="1" dirty="0">
                  <a:cs typeface="Calibri"/>
                </a:rPr>
              </a:br>
              <a:r>
                <a:rPr lang="en-US" dirty="0"/>
                <a:t>- Rank</a:t>
              </a:r>
              <a:r>
                <a:rPr lang="en-US" sz="1800" dirty="0"/>
                <a:t> options with some score functions     </a:t>
              </a:r>
            </a:p>
            <a:p>
              <a:r>
                <a:rPr lang="en-US" sz="1800" dirty="0"/>
                <a:t>   such as frequency</a:t>
              </a:r>
              <a:endParaRPr lang="en-US" sz="1800" dirty="0">
                <a:cs typeface="Calibri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F73E0FE-F022-4F78-8BBB-419BCD0F3653}"/>
              </a:ext>
            </a:extLst>
          </p:cNvPr>
          <p:cNvSpPr txBox="1"/>
          <p:nvPr/>
        </p:nvSpPr>
        <p:spPr>
          <a:xfrm>
            <a:off x="452425" y="1071718"/>
            <a:ext cx="111496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Problem: there are many options available to train/use.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want to use only “useful” options for solving a problem with a fixed initial state and terminal state.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868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63547-7824-4FBD-979D-0BBA77D3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75" y="168191"/>
            <a:ext cx="10515600" cy="760563"/>
          </a:xfrm>
        </p:spPr>
        <p:txBody>
          <a:bodyPr>
            <a:normAutofit/>
          </a:bodyPr>
          <a:lstStyle/>
          <a:p>
            <a:r>
              <a:rPr lang="en-US" dirty="0"/>
              <a:t>Solving </a:t>
            </a:r>
            <a:r>
              <a:rPr lang="en-US" dirty="0" err="1"/>
              <a:t>PaRL</a:t>
            </a:r>
            <a:r>
              <a:rPr lang="en-US" dirty="0"/>
              <a:t> – </a:t>
            </a:r>
            <a:r>
              <a:rPr lang="en-US" sz="3600" dirty="0"/>
              <a:t>Experiments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3B3AA26-8668-4A30-8849-9FC65D992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023" y="1988877"/>
            <a:ext cx="4246033" cy="4335205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FEF668C8-DBD1-4C77-95F4-2A9B9B1C0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946" y="1997514"/>
            <a:ext cx="4168422" cy="4282739"/>
          </a:xfrm>
          <a:prstGeom prst="rect">
            <a:avLst/>
          </a:prstGeom>
        </p:spPr>
      </p:pic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14F31D25-1DAB-4321-ADDD-CF6C18578907}"/>
              </a:ext>
            </a:extLst>
          </p:cNvPr>
          <p:cNvCxnSpPr/>
          <p:nvPr/>
        </p:nvCxnSpPr>
        <p:spPr>
          <a:xfrm>
            <a:off x="1762757" y="2838500"/>
            <a:ext cx="2304344" cy="18343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8CFE3E48-1B64-4980-BF3F-09C92AC58557}"/>
              </a:ext>
            </a:extLst>
          </p:cNvPr>
          <p:cNvCxnSpPr>
            <a:cxnSpLocks/>
          </p:cNvCxnSpPr>
          <p:nvPr/>
        </p:nvCxnSpPr>
        <p:spPr>
          <a:xfrm>
            <a:off x="8380846" y="3283042"/>
            <a:ext cx="1295399" cy="4232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E57C13-D61F-4A60-B5C1-C3D1A3D9C48D}"/>
              </a:ext>
            </a:extLst>
          </p:cNvPr>
          <p:cNvSpPr txBox="1"/>
          <p:nvPr/>
        </p:nvSpPr>
        <p:spPr>
          <a:xfrm>
            <a:off x="538080" y="990569"/>
            <a:ext cx="81810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SMDP Learning + Proximal Policy Optimization using pretrained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Intra-option policy training: PPO with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Option level policy training: PPO with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F1F5F9-C6FB-4E0A-90E0-76E7A83881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00" y="1361567"/>
            <a:ext cx="175238" cy="1813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5F2BB6-D92D-4486-BA00-3BCAA35963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00" y="1637733"/>
            <a:ext cx="650666" cy="187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EFF776-37F1-4C6C-8019-EB628E57B087}"/>
              </a:ext>
            </a:extLst>
          </p:cNvPr>
          <p:cNvSpPr txBox="1"/>
          <p:nvPr/>
        </p:nvSpPr>
        <p:spPr>
          <a:xfrm>
            <a:off x="7516835" y="997098"/>
            <a:ext cx="2911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[Sutton, </a:t>
            </a:r>
            <a:r>
              <a:rPr lang="en-US" sz="1600" dirty="0" err="1"/>
              <a:t>Precup</a:t>
            </a:r>
            <a:r>
              <a:rPr lang="en-US" sz="1600" dirty="0"/>
              <a:t>, and Singh 1999]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E14C8-8845-4E65-A278-B8D851DF6C73}"/>
              </a:ext>
            </a:extLst>
          </p:cNvPr>
          <p:cNvSpPr txBox="1"/>
          <p:nvPr/>
        </p:nvSpPr>
        <p:spPr>
          <a:xfrm>
            <a:off x="7516834" y="1249990"/>
            <a:ext cx="2911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[Schulman, et. al 2017]</a:t>
            </a:r>
          </a:p>
        </p:txBody>
      </p:sp>
    </p:spTree>
    <p:extLst>
      <p:ext uri="{BB962C8B-B14F-4D97-AF65-F5344CB8AC3E}">
        <p14:creationId xmlns:p14="http://schemas.microsoft.com/office/powerpoint/2010/main" val="424126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63547-7824-4FBD-979D-0BBA77D3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75" y="168191"/>
            <a:ext cx="10515600" cy="760563"/>
          </a:xfrm>
        </p:spPr>
        <p:txBody>
          <a:bodyPr>
            <a:normAutofit/>
          </a:bodyPr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13C-5294-491C-B4F1-C8B837A18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85" y="1392598"/>
            <a:ext cx="10515600" cy="468391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400" dirty="0">
                <a:cs typeface="Calibri"/>
              </a:rPr>
              <a:t>Hierarchical RL</a:t>
            </a:r>
          </a:p>
          <a:p>
            <a:pPr lvl="1"/>
            <a:r>
              <a:rPr lang="en-US" sz="2000" dirty="0">
                <a:cs typeface="Calibri"/>
              </a:rPr>
              <a:t>Define master/slave architecture and master policy generates subgoals for each slave</a:t>
            </a:r>
          </a:p>
          <a:p>
            <a:pPr lvl="1"/>
            <a:r>
              <a:rPr lang="en-US" sz="2000" dirty="0">
                <a:cs typeface="Calibri"/>
              </a:rPr>
              <a:t>Agent policy at the lower level is similar to the options</a:t>
            </a:r>
          </a:p>
          <a:p>
            <a:pPr lvl="1"/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Option Critic</a:t>
            </a:r>
          </a:p>
          <a:p>
            <a:pPr lvl="1"/>
            <a:r>
              <a:rPr lang="en-US" sz="2000" dirty="0">
                <a:cs typeface="Calibri"/>
              </a:rPr>
              <a:t>End-to-End approach for training intra option and option level policy functions</a:t>
            </a:r>
          </a:p>
          <a:p>
            <a:pPr lvl="1"/>
            <a:r>
              <a:rPr lang="en-US" sz="2000" dirty="0">
                <a:cs typeface="Calibri"/>
              </a:rPr>
              <a:t>Learning algorithm: policy gradients derived for option value function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PEORL/SDRL</a:t>
            </a:r>
          </a:p>
          <a:p>
            <a:pPr lvl="1"/>
            <a:r>
              <a:rPr lang="en-US" sz="2000" dirty="0">
                <a:cs typeface="Calibri"/>
              </a:rPr>
              <a:t>Derive a Planning task from BC action language</a:t>
            </a:r>
          </a:p>
          <a:p>
            <a:pPr lvl="1"/>
            <a:r>
              <a:rPr lang="en-US" sz="2000" dirty="0">
                <a:cs typeface="Calibri"/>
              </a:rPr>
              <a:t>Define 1 option per state transition in planning problem</a:t>
            </a:r>
          </a:p>
          <a:p>
            <a:pPr lvl="1"/>
            <a:r>
              <a:rPr lang="en-US" sz="2000" dirty="0">
                <a:cs typeface="Calibri"/>
              </a:rPr>
              <a:t>Learning algorithm: R-max learning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Taskable</a:t>
            </a:r>
            <a:r>
              <a:rPr lang="en-US" sz="2400" dirty="0">
                <a:cs typeface="Calibri"/>
              </a:rPr>
              <a:t> RL</a:t>
            </a:r>
          </a:p>
          <a:p>
            <a:pPr lvl="1"/>
            <a:r>
              <a:rPr lang="en-US" sz="2000" dirty="0">
                <a:cs typeface="Calibri"/>
              </a:rPr>
              <a:t>Derive a planning task from subtasks in RL problem</a:t>
            </a:r>
          </a:p>
          <a:p>
            <a:pPr lvl="1"/>
            <a:r>
              <a:rPr lang="en-US" sz="2000" dirty="0">
                <a:cs typeface="Calibri"/>
              </a:rPr>
              <a:t>Manually define termination set of options from planning operators</a:t>
            </a:r>
          </a:p>
          <a:p>
            <a:pPr lvl="1"/>
            <a:r>
              <a:rPr lang="en-US" sz="2000" dirty="0">
                <a:cs typeface="Calibri"/>
              </a:rPr>
              <a:t>Learning algorithm: SMDP-Q learning + Q-learning for intra option training</a:t>
            </a:r>
          </a:p>
          <a:p>
            <a:endParaRPr lang="en-US" sz="24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pPr lvl="2"/>
            <a:endParaRPr lang="en-US" sz="1800" dirty="0">
              <a:cs typeface="Calibri"/>
            </a:endParaRPr>
          </a:p>
          <a:p>
            <a:pPr lvl="2"/>
            <a:endParaRPr lang="en-US" sz="18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7B18D-3A54-458D-8C0D-50B6924459F5}"/>
              </a:ext>
            </a:extLst>
          </p:cNvPr>
          <p:cNvSpPr txBox="1"/>
          <p:nvPr/>
        </p:nvSpPr>
        <p:spPr>
          <a:xfrm>
            <a:off x="2039815" y="4881490"/>
            <a:ext cx="309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</a:t>
            </a:r>
            <a:r>
              <a:rPr lang="en-US" sz="1600" dirty="0" err="1"/>
              <a:t>Illanes</a:t>
            </a:r>
            <a:r>
              <a:rPr lang="en-US" sz="1600" dirty="0"/>
              <a:t>, et. al 2020]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4DB32-E8CE-46A3-BBE2-FA1CF45A5D35}"/>
              </a:ext>
            </a:extLst>
          </p:cNvPr>
          <p:cNvSpPr txBox="1"/>
          <p:nvPr/>
        </p:nvSpPr>
        <p:spPr>
          <a:xfrm>
            <a:off x="2114843" y="3514579"/>
            <a:ext cx="309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[Yang, et. al 2018]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5FC89-0104-4816-8102-13297DF2C8DC}"/>
              </a:ext>
            </a:extLst>
          </p:cNvPr>
          <p:cNvSpPr txBox="1"/>
          <p:nvPr/>
        </p:nvSpPr>
        <p:spPr>
          <a:xfrm>
            <a:off x="3603670" y="3512699"/>
            <a:ext cx="309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</a:t>
            </a:r>
            <a:r>
              <a:rPr lang="en-US" sz="1600" dirty="0" err="1"/>
              <a:t>Lyu</a:t>
            </a:r>
            <a:r>
              <a:rPr lang="en-US" sz="1600" dirty="0"/>
              <a:t>, et. al 2019]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352A2-BD94-4EFA-8272-44D6F7D394E3}"/>
              </a:ext>
            </a:extLst>
          </p:cNvPr>
          <p:cNvSpPr txBox="1"/>
          <p:nvPr/>
        </p:nvSpPr>
        <p:spPr>
          <a:xfrm>
            <a:off x="2114843" y="2398320"/>
            <a:ext cx="235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[Bacon and </a:t>
            </a:r>
            <a:r>
              <a:rPr lang="en-US" sz="1600" dirty="0" err="1"/>
              <a:t>Precup</a:t>
            </a:r>
            <a:r>
              <a:rPr lang="en-US" sz="1600" dirty="0"/>
              <a:t> 2017]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54DFB-893C-40A9-A1F3-54D067B5BB21}"/>
              </a:ext>
            </a:extLst>
          </p:cNvPr>
          <p:cNvSpPr txBox="1"/>
          <p:nvPr/>
        </p:nvSpPr>
        <p:spPr>
          <a:xfrm>
            <a:off x="2344616" y="1334106"/>
            <a:ext cx="235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[Kulkarni, et. al 2016]</a:t>
            </a:r>
          </a:p>
        </p:txBody>
      </p:sp>
    </p:spTree>
    <p:extLst>
      <p:ext uri="{BB962C8B-B14F-4D97-AF65-F5344CB8AC3E}">
        <p14:creationId xmlns:p14="http://schemas.microsoft.com/office/powerpoint/2010/main" val="49774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63547-7824-4FBD-979D-0BBA77D3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75" y="168191"/>
            <a:ext cx="10515600" cy="760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8ABB-B631-4D3F-B294-3D37EA38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85" y="1392598"/>
            <a:ext cx="10515600" cy="46839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Planning annotated RL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Annotate an RL task with a planning task and derive hierarchical RL architecture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Generate option specifications from planning operators</a:t>
            </a:r>
          </a:p>
          <a:p>
            <a:pPr lvl="1"/>
            <a:r>
              <a:rPr lang="en-US" sz="2000" dirty="0">
                <a:cs typeface="Calibri"/>
              </a:rPr>
              <a:t>Option level policy learning can utilize AI planning algorithms</a:t>
            </a:r>
          </a:p>
          <a:p>
            <a:pPr lvl="2"/>
            <a:endParaRPr lang="en-US" sz="1800" dirty="0">
              <a:cs typeface="Calibri"/>
            </a:endParaRPr>
          </a:p>
          <a:p>
            <a:r>
              <a:rPr lang="en-US" sz="2400" dirty="0">
                <a:cs typeface="Calibri"/>
              </a:rPr>
              <a:t>Solving </a:t>
            </a:r>
            <a:r>
              <a:rPr lang="en-US" sz="2400" dirty="0" err="1">
                <a:cs typeface="Calibri"/>
              </a:rPr>
              <a:t>PaRL</a:t>
            </a:r>
            <a:r>
              <a:rPr lang="en-US" sz="2400" dirty="0">
                <a:cs typeface="Calibri"/>
              </a:rPr>
              <a:t> task</a:t>
            </a:r>
          </a:p>
          <a:p>
            <a:pPr lvl="1"/>
            <a:r>
              <a:rPr lang="en-US" sz="2000" dirty="0">
                <a:cs typeface="Calibri"/>
              </a:rPr>
              <a:t>Offline approach: utilize AI planner for selecting useful options for RL task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Future Work</a:t>
            </a:r>
          </a:p>
          <a:p>
            <a:pPr lvl="1"/>
            <a:r>
              <a:rPr lang="en-US" sz="2000" dirty="0">
                <a:cs typeface="Calibri"/>
              </a:rPr>
              <a:t>Online approach: interleave option selection and intra-option training</a:t>
            </a:r>
          </a:p>
          <a:p>
            <a:pPr lvl="1"/>
            <a:r>
              <a:rPr lang="en-US" sz="2000" dirty="0">
                <a:cs typeface="Calibri"/>
              </a:rPr>
              <a:t>Learning AI planning task from RL environment</a:t>
            </a:r>
          </a:p>
          <a:p>
            <a:endParaRPr lang="en-US" sz="2400" dirty="0">
              <a:cs typeface="Calibri"/>
            </a:endParaRPr>
          </a:p>
          <a:p>
            <a:pPr lvl="2"/>
            <a:endParaRPr lang="en-US" sz="1800" dirty="0">
              <a:cs typeface="Calibri"/>
            </a:endParaRPr>
          </a:p>
          <a:p>
            <a:pPr lvl="2"/>
            <a:endParaRPr lang="en-US" sz="1800" dirty="0">
              <a:cs typeface="Calibri"/>
            </a:endParaRPr>
          </a:p>
          <a:p>
            <a:pPr lvl="2"/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298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EC124-C1F9-4604-BF8C-8B16F4AF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5B903-3164-4B42-9B50-B327CF43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121"/>
            <a:ext cx="10515600" cy="484271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dirty="0"/>
              <a:t>Planning annotated Reinforcement Learning (</a:t>
            </a:r>
            <a:r>
              <a:rPr lang="en-US" dirty="0" err="1"/>
              <a:t>PaRL</a:t>
            </a:r>
            <a:r>
              <a:rPr lang="en-US" dirty="0"/>
              <a:t>) Task</a:t>
            </a:r>
          </a:p>
          <a:p>
            <a:endParaRPr lang="en-US" dirty="0"/>
          </a:p>
          <a:p>
            <a:r>
              <a:rPr lang="en-US" dirty="0"/>
              <a:t>Solving </a:t>
            </a:r>
            <a:r>
              <a:rPr lang="en-US" dirty="0" err="1"/>
              <a:t>PaRL</a:t>
            </a:r>
            <a:r>
              <a:rPr lang="en-US" dirty="0"/>
              <a:t>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428659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63547-7824-4FBD-979D-0BBA77D3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75" y="168191"/>
            <a:ext cx="10515600" cy="760563"/>
          </a:xfrm>
        </p:spPr>
        <p:txBody>
          <a:bodyPr/>
          <a:lstStyle/>
          <a:p>
            <a:r>
              <a:rPr lang="en-US" dirty="0"/>
              <a:t>Introduction - Motivation</a:t>
            </a:r>
          </a:p>
        </p:txBody>
      </p:sp>
      <p:graphicFrame>
        <p:nvGraphicFramePr>
          <p:cNvPr id="119" name="다이어그램 118">
            <a:extLst>
              <a:ext uri="{FF2B5EF4-FFF2-40B4-BE49-F238E27FC236}">
                <a16:creationId xmlns:a16="http://schemas.microsoft.com/office/drawing/2014/main" id="{5EABC29A-16A2-4D2F-97E7-70A40791A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144656"/>
              </p:ext>
            </p:extLst>
          </p:nvPr>
        </p:nvGraphicFramePr>
        <p:xfrm>
          <a:off x="769476" y="1300148"/>
          <a:ext cx="10515599" cy="5065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357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63547-7824-4FBD-979D-0BBA77D3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75" y="168191"/>
            <a:ext cx="10515600" cy="760563"/>
          </a:xfrm>
        </p:spPr>
        <p:txBody>
          <a:bodyPr/>
          <a:lstStyle/>
          <a:p>
            <a:r>
              <a:rPr lang="en-US" dirty="0"/>
              <a:t>Background – RL and Options Framework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B90661-8340-46C9-B228-540A62A46DC3}"/>
              </a:ext>
            </a:extLst>
          </p:cNvPr>
          <p:cNvGrpSpPr/>
          <p:nvPr/>
        </p:nvGrpSpPr>
        <p:grpSpPr>
          <a:xfrm>
            <a:off x="534965" y="996097"/>
            <a:ext cx="5440367" cy="2355961"/>
            <a:chOff x="471033" y="920178"/>
            <a:chExt cx="5440367" cy="235596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845CAEB-0B71-4685-AE55-BE20B47C2525}"/>
                </a:ext>
              </a:extLst>
            </p:cNvPr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121" y="993383"/>
              <a:ext cx="2108952" cy="2544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6C447A-BE0B-4C27-BFCD-FAA14C23EA2B}"/>
                </a:ext>
              </a:extLst>
            </p:cNvPr>
            <p:cNvSpPr txBox="1"/>
            <p:nvPr/>
          </p:nvSpPr>
          <p:spPr>
            <a:xfrm>
              <a:off x="471033" y="920178"/>
              <a:ext cx="35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Markov Decision Process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BB7C96-B338-42FB-8648-C195AAF05573}"/>
                </a:ext>
              </a:extLst>
            </p:cNvPr>
            <p:cNvSpPr txBox="1"/>
            <p:nvPr/>
          </p:nvSpPr>
          <p:spPr>
            <a:xfrm>
              <a:off x="933406" y="1295641"/>
              <a:ext cx="143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99C9F0-C6B0-46D9-BF5B-485D19960790}"/>
                </a:ext>
              </a:extLst>
            </p:cNvPr>
            <p:cNvSpPr txBox="1"/>
            <p:nvPr/>
          </p:nvSpPr>
          <p:spPr>
            <a:xfrm>
              <a:off x="933406" y="1664972"/>
              <a:ext cx="1537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actions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0F723FB-BE67-4DE5-AF86-92D6F522EE5F}"/>
                </a:ext>
              </a:extLst>
            </p:cNvPr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93" y="1372641"/>
              <a:ext cx="277333" cy="18285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623F056-E607-4030-A6F1-022B5842EC24}"/>
                </a:ext>
              </a:extLst>
            </p:cNvPr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93" y="1760981"/>
              <a:ext cx="301714" cy="18133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6F0B8C7-CC9C-4501-8453-67ECE1D31521}"/>
                </a:ext>
              </a:extLst>
            </p:cNvPr>
            <p:cNvPicPr>
              <a:picLocks noChangeAspect="1"/>
            </p:cNvPicPr>
            <p:nvPr>
              <p:custDataLst>
                <p:tags r:id="rId39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93" y="2149120"/>
              <a:ext cx="307809" cy="17219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EF446E-CB25-4A6E-B3D4-B02CCB57122F}"/>
                </a:ext>
              </a:extLst>
            </p:cNvPr>
            <p:cNvSpPr txBox="1"/>
            <p:nvPr/>
          </p:nvSpPr>
          <p:spPr>
            <a:xfrm>
              <a:off x="933406" y="2055581"/>
              <a:ext cx="3254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probability functions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DA13AEA-3CFA-40DA-94DD-07687A77CBE4}"/>
                </a:ext>
              </a:extLst>
            </p:cNvPr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93" y="2563587"/>
              <a:ext cx="304761" cy="17828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2747F5-9F83-41B0-B699-23E17239F43D}"/>
                </a:ext>
              </a:extLst>
            </p:cNvPr>
            <p:cNvSpPr txBox="1"/>
            <p:nvPr/>
          </p:nvSpPr>
          <p:spPr>
            <a:xfrm>
              <a:off x="936454" y="2466345"/>
              <a:ext cx="3254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reward functions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1BBAD3A-B13A-4536-890D-17E67B7D75AF}"/>
                </a:ext>
              </a:extLst>
            </p:cNvPr>
            <p:cNvPicPr>
              <a:picLocks noChangeAspect="1"/>
            </p:cNvPicPr>
            <p:nvPr>
              <p:custDataLst>
                <p:tags r:id="rId41"/>
              </p:custDataLst>
            </p:nvPr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93" y="3038361"/>
              <a:ext cx="260571" cy="16761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A509C5-A38C-4EF5-A494-37E345D8A8EE}"/>
                </a:ext>
              </a:extLst>
            </p:cNvPr>
            <p:cNvSpPr txBox="1"/>
            <p:nvPr/>
          </p:nvSpPr>
          <p:spPr>
            <a:xfrm>
              <a:off x="979119" y="2906807"/>
              <a:ext cx="3254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Discounting factor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CBD38DE-881F-4743-BD22-293391149F0E}"/>
                </a:ext>
              </a:extLst>
            </p:cNvPr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121" y="1366404"/>
              <a:ext cx="1667044" cy="25295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26150752-EB8A-46D2-B88C-47D166EBD6D5}"/>
                </a:ext>
              </a:extLst>
            </p:cNvPr>
            <p:cNvPicPr>
              <a:picLocks noChangeAspect="1"/>
            </p:cNvPicPr>
            <p:nvPr>
              <p:custDataLst>
                <p:tags r:id="rId43"/>
              </p:custDataLst>
            </p:nvPr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121" y="1740662"/>
              <a:ext cx="1712758" cy="25295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CBDBE35-2583-4D7A-A11D-2B022CE67D93}"/>
                </a:ext>
              </a:extLst>
            </p:cNvPr>
            <p:cNvPicPr>
              <a:picLocks noChangeAspect="1"/>
            </p:cNvPicPr>
            <p:nvPr>
              <p:custDataLst>
                <p:tags r:id="rId44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121" y="2128801"/>
              <a:ext cx="2866279" cy="252952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56AF9467-1088-4726-BDAC-956BBF47D960}"/>
                </a:ext>
              </a:extLst>
            </p:cNvPr>
            <p:cNvPicPr>
              <a:picLocks noChangeAspect="1"/>
            </p:cNvPicPr>
            <p:nvPr>
              <p:custDataLst>
                <p:tags r:id="rId45"/>
              </p:custDataLst>
            </p:nvPr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121" y="2539781"/>
              <a:ext cx="2297899" cy="25295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5F9FFDE-FFD1-4383-9F9E-390A387A354D}"/>
                </a:ext>
              </a:extLst>
            </p:cNvPr>
            <p:cNvPicPr>
              <a:picLocks noChangeAspect="1"/>
            </p:cNvPicPr>
            <p:nvPr>
              <p:custDataLst>
                <p:tags r:id="rId46"/>
              </p:custDataLst>
            </p:nvPr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121" y="2950899"/>
              <a:ext cx="956950" cy="251428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03E486-4DE3-47AF-8AD7-1550975148C3}"/>
              </a:ext>
            </a:extLst>
          </p:cNvPr>
          <p:cNvGrpSpPr/>
          <p:nvPr/>
        </p:nvGrpSpPr>
        <p:grpSpPr>
          <a:xfrm>
            <a:off x="6128087" y="1123102"/>
            <a:ext cx="5838319" cy="1811073"/>
            <a:chOff x="6128087" y="1123102"/>
            <a:chExt cx="5838319" cy="18110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5F91C3-BD99-4126-8311-744D3AA87D8C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7535" y="1586789"/>
              <a:ext cx="4019807" cy="329143"/>
            </a:xfrm>
            <a:prstGeom prst="rect">
              <a:avLst/>
            </a:prstGeom>
          </p:spPr>
        </p:pic>
        <p:pic>
          <p:nvPicPr>
            <p:cNvPr id="305" name="그림 304">
              <a:extLst>
                <a:ext uri="{FF2B5EF4-FFF2-40B4-BE49-F238E27FC236}">
                  <a16:creationId xmlns:a16="http://schemas.microsoft.com/office/drawing/2014/main" id="{566700D3-93D4-4D2B-A26B-592CEAD40EBA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8304" y="1194452"/>
              <a:ext cx="2416756" cy="252952"/>
            </a:xfrm>
            <a:prstGeom prst="rect">
              <a:avLst/>
            </a:prstGeom>
          </p:spPr>
        </p:pic>
        <p:pic>
          <p:nvPicPr>
            <p:cNvPr id="314" name="그림 313">
              <a:extLst>
                <a:ext uri="{FF2B5EF4-FFF2-40B4-BE49-F238E27FC236}">
                  <a16:creationId xmlns:a16="http://schemas.microsoft.com/office/drawing/2014/main" id="{65A655FC-FF7A-476B-B9B6-2D2E5BCC05F2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266" y="2154052"/>
              <a:ext cx="5737140" cy="281905"/>
            </a:xfrm>
            <a:prstGeom prst="rect">
              <a:avLst/>
            </a:prstGeom>
          </p:spPr>
        </p:pic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CC7752B7-C8D4-48CC-B00B-AD4F437CC437}"/>
                </a:ext>
              </a:extLst>
            </p:cNvPr>
            <p:cNvSpPr txBox="1"/>
            <p:nvPr/>
          </p:nvSpPr>
          <p:spPr>
            <a:xfrm>
              <a:off x="6128087" y="1123102"/>
              <a:ext cx="3245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stationary stochastic policy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6E2C7FF-2670-4995-8BC5-E5B02A974F21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105" y="2682746"/>
              <a:ext cx="2241523" cy="25142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6E55AD-C61E-400B-979D-B369E9381F8D}"/>
              </a:ext>
            </a:extLst>
          </p:cNvPr>
          <p:cNvGrpSpPr/>
          <p:nvPr/>
        </p:nvGrpSpPr>
        <p:grpSpPr>
          <a:xfrm>
            <a:off x="1122006" y="3867774"/>
            <a:ext cx="9848946" cy="2602108"/>
            <a:chOff x="1122006" y="3867774"/>
            <a:chExt cx="9848946" cy="2602108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64EB036-3162-4476-BA7F-75D98EE7C5FC}"/>
                </a:ext>
              </a:extLst>
            </p:cNvPr>
            <p:cNvGrpSpPr/>
            <p:nvPr/>
          </p:nvGrpSpPr>
          <p:grpSpPr>
            <a:xfrm>
              <a:off x="1278041" y="3867774"/>
              <a:ext cx="9692911" cy="2401675"/>
              <a:chOff x="1278041" y="3867774"/>
              <a:chExt cx="9692911" cy="2401675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53AB27B4-6A7B-49A0-AD53-062D3F1A13DA}"/>
                  </a:ext>
                </a:extLst>
              </p:cNvPr>
              <p:cNvGrpSpPr/>
              <p:nvPr/>
            </p:nvGrpSpPr>
            <p:grpSpPr>
              <a:xfrm>
                <a:off x="1568359" y="4729665"/>
                <a:ext cx="665748" cy="411999"/>
                <a:chOff x="1909613" y="5081126"/>
                <a:chExt cx="665748" cy="411999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91A014D8-6B48-4EAA-A0B7-D556896698D2}"/>
                    </a:ext>
                  </a:extLst>
                </p:cNvPr>
                <p:cNvSpPr/>
                <p:nvPr/>
              </p:nvSpPr>
              <p:spPr>
                <a:xfrm>
                  <a:off x="1909613" y="5081126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783D4B47-8C2B-4211-81DF-66BD6AFAA25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6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4868" y="5169032"/>
                  <a:ext cx="198095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F7552CE-A4BA-4825-BB9E-25E3F8F7B62D}"/>
                  </a:ext>
                </a:extLst>
              </p:cNvPr>
              <p:cNvGrpSpPr/>
              <p:nvPr/>
            </p:nvGrpSpPr>
            <p:grpSpPr>
              <a:xfrm>
                <a:off x="3367384" y="4729665"/>
                <a:ext cx="665748" cy="411999"/>
                <a:chOff x="2862113" y="5081126"/>
                <a:chExt cx="665748" cy="411999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2DE85327-FF0D-4821-8A2D-F6BB18D8020E}"/>
                    </a:ext>
                  </a:extLst>
                </p:cNvPr>
                <p:cNvSpPr/>
                <p:nvPr/>
              </p:nvSpPr>
              <p:spPr>
                <a:xfrm>
                  <a:off x="2862113" y="5081126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9D38ECA6-2CCF-4D3E-B75B-DBF6D033711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6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3020" y="5157436"/>
                  <a:ext cx="190476" cy="211809"/>
                </a:xfrm>
                <a:prstGeom prst="rect">
                  <a:avLst/>
                </a:prstGeom>
              </p:spPr>
            </p:pic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E4FCD9AC-EA99-4754-881E-0E4BAF267817}"/>
                  </a:ext>
                </a:extLst>
              </p:cNvPr>
              <p:cNvGrpSpPr/>
              <p:nvPr/>
            </p:nvGrpSpPr>
            <p:grpSpPr>
              <a:xfrm>
                <a:off x="5094970" y="4729665"/>
                <a:ext cx="665748" cy="411999"/>
                <a:chOff x="3814762" y="5081126"/>
                <a:chExt cx="665748" cy="41199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843844B8-3190-4B9F-8898-768FAC329120}"/>
                    </a:ext>
                  </a:extLst>
                </p:cNvPr>
                <p:cNvSpPr/>
                <p:nvPr/>
              </p:nvSpPr>
              <p:spPr>
                <a:xfrm>
                  <a:off x="3814762" y="5081126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69A415FA-2CA9-4AD9-8F90-4CCCD184115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6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355" y="5157436"/>
                  <a:ext cx="196571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46D40401-B1F2-4554-A377-C7678701570E}"/>
                  </a:ext>
                </a:extLst>
              </p:cNvPr>
              <p:cNvGrpSpPr/>
              <p:nvPr/>
            </p:nvGrpSpPr>
            <p:grpSpPr>
              <a:xfrm>
                <a:off x="6736830" y="4724164"/>
                <a:ext cx="665748" cy="411999"/>
                <a:chOff x="4827420" y="5075625"/>
                <a:chExt cx="665748" cy="411999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BC8A7007-B4FD-4BC6-B720-5018106ABD8C}"/>
                    </a:ext>
                  </a:extLst>
                </p:cNvPr>
                <p:cNvSpPr/>
                <p:nvPr/>
              </p:nvSpPr>
              <p:spPr>
                <a:xfrm>
                  <a:off x="4827420" y="5075625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DD0B5D10-B46A-4BF9-8B70-059AC5F8088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6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1246" y="5155912"/>
                  <a:ext cx="198095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2BFFEE6-528D-4263-BB99-12C4BC3141FC}"/>
                  </a:ext>
                </a:extLst>
              </p:cNvPr>
              <p:cNvGrpSpPr/>
              <p:nvPr/>
            </p:nvGrpSpPr>
            <p:grpSpPr>
              <a:xfrm>
                <a:off x="8557285" y="4728413"/>
                <a:ext cx="665748" cy="411999"/>
                <a:chOff x="5862237" y="5079874"/>
                <a:chExt cx="665748" cy="411999"/>
              </a:xfrm>
            </p:grpSpPr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55BA737F-981B-4663-8CE0-D630E834927E}"/>
                    </a:ext>
                  </a:extLst>
                </p:cNvPr>
                <p:cNvSpPr/>
                <p:nvPr/>
              </p:nvSpPr>
              <p:spPr>
                <a:xfrm>
                  <a:off x="5862237" y="5079874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2" name="그림 81">
                  <a:extLst>
                    <a:ext uri="{FF2B5EF4-FFF2-40B4-BE49-F238E27FC236}">
                      <a16:creationId xmlns:a16="http://schemas.microsoft.com/office/drawing/2014/main" id="{4A89DEF2-A6FD-4741-88F7-E32C5384417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6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7492" y="5167780"/>
                  <a:ext cx="201143" cy="214857"/>
                </a:xfrm>
                <a:prstGeom prst="rect">
                  <a:avLst/>
                </a:prstGeom>
              </p:spPr>
            </p:pic>
          </p:grp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17E8421A-B16D-4FC3-8373-294964752B28}"/>
                  </a:ext>
                </a:extLst>
              </p:cNvPr>
              <p:cNvSpPr/>
              <p:nvPr/>
            </p:nvSpPr>
            <p:spPr>
              <a:xfrm>
                <a:off x="10392435" y="4852579"/>
                <a:ext cx="96252" cy="1079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E6E014CB-5C47-43CB-AF60-FF8B1E595F9D}"/>
                  </a:ext>
                </a:extLst>
              </p:cNvPr>
              <p:cNvSpPr/>
              <p:nvPr/>
            </p:nvSpPr>
            <p:spPr>
              <a:xfrm>
                <a:off x="10641087" y="4845219"/>
                <a:ext cx="96252" cy="1079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3BC523AE-E82E-41FC-8847-37DA00673DB4}"/>
                  </a:ext>
                </a:extLst>
              </p:cNvPr>
              <p:cNvSpPr/>
              <p:nvPr/>
            </p:nvSpPr>
            <p:spPr>
              <a:xfrm>
                <a:off x="10874700" y="4845219"/>
                <a:ext cx="96252" cy="1079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96712746-DFAE-484B-95DB-0C7695DAEA48}"/>
                  </a:ext>
                </a:extLst>
              </p:cNvPr>
              <p:cNvGrpSpPr/>
              <p:nvPr/>
            </p:nvGrpSpPr>
            <p:grpSpPr>
              <a:xfrm>
                <a:off x="4000596" y="4143187"/>
                <a:ext cx="391252" cy="369332"/>
                <a:chOff x="2560488" y="4455998"/>
                <a:chExt cx="391252" cy="369332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948DFD61-3FFE-4F77-9B8E-15594924BE21}"/>
                    </a:ext>
                  </a:extLst>
                </p:cNvPr>
                <p:cNvSpPr/>
                <p:nvPr/>
              </p:nvSpPr>
              <p:spPr>
                <a:xfrm>
                  <a:off x="2560488" y="4455998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" name="그림 102">
                  <a:extLst>
                    <a:ext uri="{FF2B5EF4-FFF2-40B4-BE49-F238E27FC236}">
                      <a16:creationId xmlns:a16="http://schemas.microsoft.com/office/drawing/2014/main" id="{070D577B-E6F0-4737-8D0F-CEFB5E885E2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6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57066" y="4514567"/>
                  <a:ext cx="208762" cy="211809"/>
                </a:xfrm>
                <a:prstGeom prst="rect">
                  <a:avLst/>
                </a:prstGeom>
              </p:spPr>
            </p:pic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D6EC9C47-2C3E-41D7-BE97-27317A75C6AF}"/>
                  </a:ext>
                </a:extLst>
              </p:cNvPr>
              <p:cNvGrpSpPr/>
              <p:nvPr/>
            </p:nvGrpSpPr>
            <p:grpSpPr>
              <a:xfrm>
                <a:off x="5710519" y="4143187"/>
                <a:ext cx="391252" cy="369332"/>
                <a:chOff x="3483066" y="4444840"/>
                <a:chExt cx="391252" cy="369332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26B8365-4AF2-43D3-B099-1333F88C217F}"/>
                    </a:ext>
                  </a:extLst>
                </p:cNvPr>
                <p:cNvSpPr/>
                <p:nvPr/>
              </p:nvSpPr>
              <p:spPr>
                <a:xfrm>
                  <a:off x="3483066" y="4444840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18" name="그림 117">
                  <a:extLst>
                    <a:ext uri="{FF2B5EF4-FFF2-40B4-BE49-F238E27FC236}">
                      <a16:creationId xmlns:a16="http://schemas.microsoft.com/office/drawing/2014/main" id="{780C85BE-8244-4B82-B7F2-0152F82CFA2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5"/>
                  </p:custDataLst>
                </p:nvPr>
              </p:nvPicPr>
              <p:blipFill>
                <a:blip r:embed="rId7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9644" y="4503409"/>
                  <a:ext cx="214857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5EFC7B28-7D51-404B-8BE0-48CF7EC095D5}"/>
                  </a:ext>
                </a:extLst>
              </p:cNvPr>
              <p:cNvGrpSpPr/>
              <p:nvPr/>
            </p:nvGrpSpPr>
            <p:grpSpPr>
              <a:xfrm>
                <a:off x="7334716" y="4143187"/>
                <a:ext cx="391252" cy="369332"/>
                <a:chOff x="4485093" y="4428266"/>
                <a:chExt cx="391252" cy="369332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41EEC5C4-780D-4839-B71A-49AAE48A4941}"/>
                    </a:ext>
                  </a:extLst>
                </p:cNvPr>
                <p:cNvSpPr/>
                <p:nvPr/>
              </p:nvSpPr>
              <p:spPr>
                <a:xfrm>
                  <a:off x="4485093" y="4428266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D4A34F88-2368-4D8C-B85D-BBE1872B1D3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4"/>
                  </p:custDataLst>
                </p:nvPr>
              </p:nvPicPr>
              <p:blipFill>
                <a:blip r:embed="rId7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1671" y="4486835"/>
                  <a:ext cx="216381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746B72F-0DD9-4629-8B31-DA6067A1185F}"/>
                  </a:ext>
                </a:extLst>
              </p:cNvPr>
              <p:cNvGrpSpPr/>
              <p:nvPr/>
            </p:nvGrpSpPr>
            <p:grpSpPr>
              <a:xfrm>
                <a:off x="9137508" y="4143187"/>
                <a:ext cx="391252" cy="369332"/>
                <a:chOff x="5407671" y="4417108"/>
                <a:chExt cx="391252" cy="369332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8D78C1EC-EC08-4829-B775-ADE190688462}"/>
                    </a:ext>
                  </a:extLst>
                </p:cNvPr>
                <p:cNvSpPr/>
                <p:nvPr/>
              </p:nvSpPr>
              <p:spPr>
                <a:xfrm>
                  <a:off x="5407671" y="4417108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2" name="그림 121">
                  <a:extLst>
                    <a:ext uri="{FF2B5EF4-FFF2-40B4-BE49-F238E27FC236}">
                      <a16:creationId xmlns:a16="http://schemas.microsoft.com/office/drawing/2014/main" id="{19AAB648-F007-4069-ABA3-C205551BCA6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3"/>
                  </p:custDataLst>
                </p:nvPr>
              </p:nvPicPr>
              <p:blipFill>
                <a:blip r:embed="rId7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4249" y="4475677"/>
                  <a:ext cx="219429" cy="214857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AA6E2A53-BCE4-4ABC-AA8A-3CDFE6D8F7AA}"/>
                  </a:ext>
                </a:extLst>
              </p:cNvPr>
              <p:cNvGrpSpPr/>
              <p:nvPr/>
            </p:nvGrpSpPr>
            <p:grpSpPr>
              <a:xfrm>
                <a:off x="2105790" y="5580267"/>
                <a:ext cx="576328" cy="609480"/>
                <a:chOff x="2447040" y="5710271"/>
                <a:chExt cx="576328" cy="609480"/>
              </a:xfrm>
            </p:grpSpPr>
            <p:sp>
              <p:nvSpPr>
                <p:cNvPr id="133" name="다이아몬드 132">
                  <a:extLst>
                    <a:ext uri="{FF2B5EF4-FFF2-40B4-BE49-F238E27FC236}">
                      <a16:creationId xmlns:a16="http://schemas.microsoft.com/office/drawing/2014/main" id="{92BE323B-2977-45F5-8994-CCF0DEC544F7}"/>
                    </a:ext>
                  </a:extLst>
                </p:cNvPr>
                <p:cNvSpPr/>
                <p:nvPr/>
              </p:nvSpPr>
              <p:spPr>
                <a:xfrm>
                  <a:off x="2447040" y="5710271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36" name="그림 135">
                  <a:extLst>
                    <a:ext uri="{FF2B5EF4-FFF2-40B4-BE49-F238E27FC236}">
                      <a16:creationId xmlns:a16="http://schemas.microsoft.com/office/drawing/2014/main" id="{E74A08A0-5E5B-486B-AE49-B22274ED79D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2"/>
                  </p:custDataLst>
                </p:nvPr>
              </p:nvPicPr>
              <p:blipFill>
                <a:blip r:embed="rId7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0823" y="5882014"/>
                  <a:ext cx="207238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F3D68F0B-7CD4-44F9-BFDF-F8D66AD832D3}"/>
                  </a:ext>
                </a:extLst>
              </p:cNvPr>
              <p:cNvGrpSpPr/>
              <p:nvPr/>
            </p:nvGrpSpPr>
            <p:grpSpPr>
              <a:xfrm>
                <a:off x="2219234" y="4143187"/>
                <a:ext cx="391252" cy="369332"/>
                <a:chOff x="2560488" y="4494648"/>
                <a:chExt cx="391252" cy="369332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BF57003A-73DE-42DB-A85C-32C138FE6EDD}"/>
                    </a:ext>
                  </a:extLst>
                </p:cNvPr>
                <p:cNvSpPr/>
                <p:nvPr/>
              </p:nvSpPr>
              <p:spPr>
                <a:xfrm>
                  <a:off x="2560488" y="4494648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43" name="그림 142">
                  <a:extLst>
                    <a:ext uri="{FF2B5EF4-FFF2-40B4-BE49-F238E27FC236}">
                      <a16:creationId xmlns:a16="http://schemas.microsoft.com/office/drawing/2014/main" id="{452A41E5-6EBE-4A31-AC07-5F9533CF78C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1"/>
                  </p:custDataLst>
                </p:nvPr>
              </p:nvPicPr>
              <p:blipFill>
                <a:blip r:embed="rId7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57066" y="4553217"/>
                  <a:ext cx="216381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8F5E5B0B-6158-458D-9307-D458D78FC787}"/>
                  </a:ext>
                </a:extLst>
              </p:cNvPr>
              <p:cNvGrpSpPr/>
              <p:nvPr/>
            </p:nvGrpSpPr>
            <p:grpSpPr>
              <a:xfrm>
                <a:off x="3899536" y="5591419"/>
                <a:ext cx="576328" cy="609480"/>
                <a:chOff x="3433538" y="5714279"/>
                <a:chExt cx="576328" cy="609480"/>
              </a:xfrm>
            </p:grpSpPr>
            <p:sp>
              <p:nvSpPr>
                <p:cNvPr id="145" name="다이아몬드 144">
                  <a:extLst>
                    <a:ext uri="{FF2B5EF4-FFF2-40B4-BE49-F238E27FC236}">
                      <a16:creationId xmlns:a16="http://schemas.microsoft.com/office/drawing/2014/main" id="{13D0A1A4-96BD-4977-8734-35126366274E}"/>
                    </a:ext>
                  </a:extLst>
                </p:cNvPr>
                <p:cNvSpPr/>
                <p:nvPr/>
              </p:nvSpPr>
              <p:spPr>
                <a:xfrm>
                  <a:off x="3433538" y="5714279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8" name="그림 157">
                  <a:extLst>
                    <a:ext uri="{FF2B5EF4-FFF2-40B4-BE49-F238E27FC236}">
                      <a16:creationId xmlns:a16="http://schemas.microsoft.com/office/drawing/2014/main" id="{B19D04A5-5FD5-4863-A052-64C0301C55F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0"/>
                  </p:custDataLst>
                </p:nvPr>
              </p:nvPicPr>
              <p:blipFill>
                <a:blip r:embed="rId7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7321" y="5886023"/>
                  <a:ext cx="199619" cy="211809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281C22E6-4EA4-4A10-A2C8-BA73BEAA3929}"/>
                  </a:ext>
                </a:extLst>
              </p:cNvPr>
              <p:cNvGrpSpPr/>
              <p:nvPr/>
            </p:nvGrpSpPr>
            <p:grpSpPr>
              <a:xfrm>
                <a:off x="5652938" y="5583403"/>
                <a:ext cx="576328" cy="609480"/>
                <a:chOff x="4401121" y="5706263"/>
                <a:chExt cx="576328" cy="609480"/>
              </a:xfrm>
            </p:grpSpPr>
            <p:sp>
              <p:nvSpPr>
                <p:cNvPr id="147" name="다이아몬드 146">
                  <a:extLst>
                    <a:ext uri="{FF2B5EF4-FFF2-40B4-BE49-F238E27FC236}">
                      <a16:creationId xmlns:a16="http://schemas.microsoft.com/office/drawing/2014/main" id="{3A76F0DA-AEF7-427A-BC98-642C34F29869}"/>
                    </a:ext>
                  </a:extLst>
                </p:cNvPr>
                <p:cNvSpPr/>
                <p:nvPr/>
              </p:nvSpPr>
              <p:spPr>
                <a:xfrm>
                  <a:off x="4401121" y="5706263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0" name="그림 159">
                  <a:extLst>
                    <a:ext uri="{FF2B5EF4-FFF2-40B4-BE49-F238E27FC236}">
                      <a16:creationId xmlns:a16="http://schemas.microsoft.com/office/drawing/2014/main" id="{1D16F893-31F6-4855-AE7C-3E9270B0455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9"/>
                  </p:custDataLst>
                </p:nvPr>
              </p:nvPicPr>
              <p:blipFill>
                <a:blip r:embed="rId7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4904" y="5878006"/>
                  <a:ext cx="205714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B86694B2-35A8-48AA-9A95-ED367CE2B197}"/>
                  </a:ext>
                </a:extLst>
              </p:cNvPr>
              <p:cNvGrpSpPr/>
              <p:nvPr/>
            </p:nvGrpSpPr>
            <p:grpSpPr>
              <a:xfrm>
                <a:off x="7369589" y="5587411"/>
                <a:ext cx="576328" cy="609480"/>
                <a:chOff x="5387619" y="5710271"/>
                <a:chExt cx="576328" cy="609480"/>
              </a:xfrm>
            </p:grpSpPr>
            <p:sp>
              <p:nvSpPr>
                <p:cNvPr id="149" name="다이아몬드 148">
                  <a:extLst>
                    <a:ext uri="{FF2B5EF4-FFF2-40B4-BE49-F238E27FC236}">
                      <a16:creationId xmlns:a16="http://schemas.microsoft.com/office/drawing/2014/main" id="{CC513790-302A-4C23-BC13-F2715AE904B7}"/>
                    </a:ext>
                  </a:extLst>
                </p:cNvPr>
                <p:cNvSpPr/>
                <p:nvPr/>
              </p:nvSpPr>
              <p:spPr>
                <a:xfrm>
                  <a:off x="5387619" y="5710271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2" name="그림 161">
                  <a:extLst>
                    <a:ext uri="{FF2B5EF4-FFF2-40B4-BE49-F238E27FC236}">
                      <a16:creationId xmlns:a16="http://schemas.microsoft.com/office/drawing/2014/main" id="{D06B153A-13FD-41EA-9929-18A1C661A7E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7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1402" y="5882014"/>
                  <a:ext cx="207238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575EDFF8-8E13-43BE-B006-93D7F7890A18}"/>
                  </a:ext>
                </a:extLst>
              </p:cNvPr>
              <p:cNvGrpSpPr/>
              <p:nvPr/>
            </p:nvGrpSpPr>
            <p:grpSpPr>
              <a:xfrm>
                <a:off x="9107971" y="5565979"/>
                <a:ext cx="576328" cy="609480"/>
                <a:chOff x="6336648" y="5710271"/>
                <a:chExt cx="576328" cy="609480"/>
              </a:xfrm>
            </p:grpSpPr>
            <p:sp>
              <p:nvSpPr>
                <p:cNvPr id="151" name="다이아몬드 150">
                  <a:extLst>
                    <a:ext uri="{FF2B5EF4-FFF2-40B4-BE49-F238E27FC236}">
                      <a16:creationId xmlns:a16="http://schemas.microsoft.com/office/drawing/2014/main" id="{CDE07151-3347-418F-96BB-E4CA376DCAF5}"/>
                    </a:ext>
                  </a:extLst>
                </p:cNvPr>
                <p:cNvSpPr/>
                <p:nvPr/>
              </p:nvSpPr>
              <p:spPr>
                <a:xfrm>
                  <a:off x="6336648" y="5710271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4" name="그림 163">
                  <a:extLst>
                    <a:ext uri="{FF2B5EF4-FFF2-40B4-BE49-F238E27FC236}">
                      <a16:creationId xmlns:a16="http://schemas.microsoft.com/office/drawing/2014/main" id="{61F37C82-01B0-4167-A7AC-D8E45F56BAB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7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0431" y="5882014"/>
                  <a:ext cx="210286" cy="214857"/>
                </a:xfrm>
                <a:prstGeom prst="rect">
                  <a:avLst/>
                </a:prstGeom>
              </p:spPr>
            </p:pic>
          </p:grp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52DA2237-0AA9-4FF4-889E-DE39C5C977B0}"/>
                  </a:ext>
                </a:extLst>
              </p:cNvPr>
              <p:cNvCxnSpPr>
                <a:stCxn id="49" idx="0"/>
                <a:endCxn id="139" idx="1"/>
              </p:cNvCxnSpPr>
              <p:nvPr/>
            </p:nvCxnSpPr>
            <p:spPr>
              <a:xfrm flipV="1">
                <a:off x="1901233" y="4327853"/>
                <a:ext cx="318001" cy="4018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CA26D71D-417B-4D0F-8D01-1930974BEF30}"/>
                  </a:ext>
                </a:extLst>
              </p:cNvPr>
              <p:cNvCxnSpPr>
                <a:cxnSpLocks/>
                <a:stCxn id="53" idx="0"/>
                <a:endCxn id="91" idx="1"/>
              </p:cNvCxnSpPr>
              <p:nvPr/>
            </p:nvCxnSpPr>
            <p:spPr>
              <a:xfrm flipV="1">
                <a:off x="3700258" y="4327853"/>
                <a:ext cx="300338" cy="4018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A0D128CD-3FCF-4ED0-9F7F-95B0D5A7A1A1}"/>
                  </a:ext>
                </a:extLst>
              </p:cNvPr>
              <p:cNvCxnSpPr>
                <a:cxnSpLocks/>
                <a:stCxn id="57" idx="0"/>
                <a:endCxn id="105" idx="1"/>
              </p:cNvCxnSpPr>
              <p:nvPr/>
            </p:nvCxnSpPr>
            <p:spPr>
              <a:xfrm flipV="1">
                <a:off x="5427844" y="4327853"/>
                <a:ext cx="282675" cy="4018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화살표 연결선 184">
                <a:extLst>
                  <a:ext uri="{FF2B5EF4-FFF2-40B4-BE49-F238E27FC236}">
                    <a16:creationId xmlns:a16="http://schemas.microsoft.com/office/drawing/2014/main" id="{231FDA7A-BD09-4F41-8997-DE0A6FAFB41E}"/>
                  </a:ext>
                </a:extLst>
              </p:cNvPr>
              <p:cNvCxnSpPr>
                <a:cxnSpLocks/>
                <a:stCxn id="61" idx="0"/>
                <a:endCxn id="107" idx="1"/>
              </p:cNvCxnSpPr>
              <p:nvPr/>
            </p:nvCxnSpPr>
            <p:spPr>
              <a:xfrm flipV="1">
                <a:off x="7069704" y="4327853"/>
                <a:ext cx="265012" cy="396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화살표 연결선 187">
                <a:extLst>
                  <a:ext uri="{FF2B5EF4-FFF2-40B4-BE49-F238E27FC236}">
                    <a16:creationId xmlns:a16="http://schemas.microsoft.com/office/drawing/2014/main" id="{A89B9B58-8FBC-442D-A08C-ECCB5C48903A}"/>
                  </a:ext>
                </a:extLst>
              </p:cNvPr>
              <p:cNvCxnSpPr>
                <a:cxnSpLocks/>
                <a:stCxn id="73" idx="0"/>
                <a:endCxn id="109" idx="1"/>
              </p:cNvCxnSpPr>
              <p:nvPr/>
            </p:nvCxnSpPr>
            <p:spPr>
              <a:xfrm flipV="1">
                <a:off x="8890159" y="4327853"/>
                <a:ext cx="247349" cy="4005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화살표 연결선 196">
                <a:extLst>
                  <a:ext uri="{FF2B5EF4-FFF2-40B4-BE49-F238E27FC236}">
                    <a16:creationId xmlns:a16="http://schemas.microsoft.com/office/drawing/2014/main" id="{E660694D-3CB1-4842-97F1-7ABD58267DAA}"/>
                  </a:ext>
                </a:extLst>
              </p:cNvPr>
              <p:cNvCxnSpPr>
                <a:cxnSpLocks/>
                <a:stCxn id="49" idx="4"/>
                <a:endCxn id="133" idx="1"/>
              </p:cNvCxnSpPr>
              <p:nvPr/>
            </p:nvCxnSpPr>
            <p:spPr>
              <a:xfrm>
                <a:off x="1901233" y="5141664"/>
                <a:ext cx="204557" cy="7433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0EE895F3-3077-4550-9536-E7589E857D58}"/>
                  </a:ext>
                </a:extLst>
              </p:cNvPr>
              <p:cNvCxnSpPr>
                <a:cxnSpLocks/>
                <a:stCxn id="53" idx="4"/>
                <a:endCxn id="145" idx="1"/>
              </p:cNvCxnSpPr>
              <p:nvPr/>
            </p:nvCxnSpPr>
            <p:spPr>
              <a:xfrm>
                <a:off x="3700258" y="5141664"/>
                <a:ext cx="199278" cy="7544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F75B68C7-663D-4507-9403-60BDE9CD63BB}"/>
                  </a:ext>
                </a:extLst>
              </p:cNvPr>
              <p:cNvCxnSpPr>
                <a:cxnSpLocks/>
                <a:stCxn id="57" idx="4"/>
                <a:endCxn id="147" idx="1"/>
              </p:cNvCxnSpPr>
              <p:nvPr/>
            </p:nvCxnSpPr>
            <p:spPr>
              <a:xfrm>
                <a:off x="5427844" y="5141664"/>
                <a:ext cx="225094" cy="7464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화살표 연결선 207">
                <a:extLst>
                  <a:ext uri="{FF2B5EF4-FFF2-40B4-BE49-F238E27FC236}">
                    <a16:creationId xmlns:a16="http://schemas.microsoft.com/office/drawing/2014/main" id="{DFAA0ECB-7898-4CB8-8C98-691402790686}"/>
                  </a:ext>
                </a:extLst>
              </p:cNvPr>
              <p:cNvCxnSpPr>
                <a:cxnSpLocks/>
                <a:stCxn id="61" idx="4"/>
                <a:endCxn id="149" idx="1"/>
              </p:cNvCxnSpPr>
              <p:nvPr/>
            </p:nvCxnSpPr>
            <p:spPr>
              <a:xfrm>
                <a:off x="7069704" y="5136163"/>
                <a:ext cx="299885" cy="7559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425BC43A-F20B-4057-9FE2-CC0C3EEEE33A}"/>
                  </a:ext>
                </a:extLst>
              </p:cNvPr>
              <p:cNvCxnSpPr>
                <a:cxnSpLocks/>
                <a:stCxn id="73" idx="4"/>
                <a:endCxn id="151" idx="1"/>
              </p:cNvCxnSpPr>
              <p:nvPr/>
            </p:nvCxnSpPr>
            <p:spPr>
              <a:xfrm>
                <a:off x="8890159" y="5140412"/>
                <a:ext cx="217812" cy="7303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화살표 연결선 220">
                <a:extLst>
                  <a:ext uri="{FF2B5EF4-FFF2-40B4-BE49-F238E27FC236}">
                    <a16:creationId xmlns:a16="http://schemas.microsoft.com/office/drawing/2014/main" id="{69AEB1F9-D06D-4CC2-B10A-D1AC100EC926}"/>
                  </a:ext>
                </a:extLst>
              </p:cNvPr>
              <p:cNvCxnSpPr>
                <a:cxnSpLocks/>
                <a:stCxn id="49" idx="6"/>
                <a:endCxn id="53" idx="2"/>
              </p:cNvCxnSpPr>
              <p:nvPr/>
            </p:nvCxnSpPr>
            <p:spPr>
              <a:xfrm>
                <a:off x="2234107" y="4935665"/>
                <a:ext cx="113327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화살표 연결선 223">
                <a:extLst>
                  <a:ext uri="{FF2B5EF4-FFF2-40B4-BE49-F238E27FC236}">
                    <a16:creationId xmlns:a16="http://schemas.microsoft.com/office/drawing/2014/main" id="{C934B6B9-541B-449A-9512-5A780ED997C5}"/>
                  </a:ext>
                </a:extLst>
              </p:cNvPr>
              <p:cNvCxnSpPr>
                <a:cxnSpLocks/>
                <a:stCxn id="53" idx="6"/>
                <a:endCxn id="57" idx="2"/>
              </p:cNvCxnSpPr>
              <p:nvPr/>
            </p:nvCxnSpPr>
            <p:spPr>
              <a:xfrm>
                <a:off x="4033132" y="4935665"/>
                <a:ext cx="106183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화살표 연결선 226">
                <a:extLst>
                  <a:ext uri="{FF2B5EF4-FFF2-40B4-BE49-F238E27FC236}">
                    <a16:creationId xmlns:a16="http://schemas.microsoft.com/office/drawing/2014/main" id="{F5DE42E8-200A-43C2-990A-8287A41F12C1}"/>
                  </a:ext>
                </a:extLst>
              </p:cNvPr>
              <p:cNvCxnSpPr>
                <a:cxnSpLocks/>
                <a:stCxn id="57" idx="6"/>
                <a:endCxn id="61" idx="2"/>
              </p:cNvCxnSpPr>
              <p:nvPr/>
            </p:nvCxnSpPr>
            <p:spPr>
              <a:xfrm flipV="1">
                <a:off x="5760718" y="4930164"/>
                <a:ext cx="976112" cy="55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화살표 연결선 230">
                <a:extLst>
                  <a:ext uri="{FF2B5EF4-FFF2-40B4-BE49-F238E27FC236}">
                    <a16:creationId xmlns:a16="http://schemas.microsoft.com/office/drawing/2014/main" id="{3A6E6EB8-C136-4D9A-9FAA-1EE67C4DBC1A}"/>
                  </a:ext>
                </a:extLst>
              </p:cNvPr>
              <p:cNvCxnSpPr>
                <a:cxnSpLocks/>
                <a:stCxn id="61" idx="6"/>
                <a:endCxn id="73" idx="2"/>
              </p:cNvCxnSpPr>
              <p:nvPr/>
            </p:nvCxnSpPr>
            <p:spPr>
              <a:xfrm>
                <a:off x="7402578" y="4930164"/>
                <a:ext cx="1154707" cy="42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화살표 연결선 233">
                <a:extLst>
                  <a:ext uri="{FF2B5EF4-FFF2-40B4-BE49-F238E27FC236}">
                    <a16:creationId xmlns:a16="http://schemas.microsoft.com/office/drawing/2014/main" id="{31BDD541-A699-4A9A-946D-8ABD57990494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>
                <a:off x="9223033" y="4934413"/>
                <a:ext cx="64749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화살표 연결선 239">
                <a:extLst>
                  <a:ext uri="{FF2B5EF4-FFF2-40B4-BE49-F238E27FC236}">
                    <a16:creationId xmlns:a16="http://schemas.microsoft.com/office/drawing/2014/main" id="{4567C75D-5518-41A8-A9B5-5F8CDA6969D2}"/>
                  </a:ext>
                </a:extLst>
              </p:cNvPr>
              <p:cNvCxnSpPr>
                <a:cxnSpLocks/>
                <a:stCxn id="139" idx="3"/>
                <a:endCxn id="53" idx="0"/>
              </p:cNvCxnSpPr>
              <p:nvPr/>
            </p:nvCxnSpPr>
            <p:spPr>
              <a:xfrm>
                <a:off x="2610486" y="4327853"/>
                <a:ext cx="1089772" cy="4018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화살표 연결선 242">
                <a:extLst>
                  <a:ext uri="{FF2B5EF4-FFF2-40B4-BE49-F238E27FC236}">
                    <a16:creationId xmlns:a16="http://schemas.microsoft.com/office/drawing/2014/main" id="{036798D7-75FE-4EC1-BED6-72CE7E293B90}"/>
                  </a:ext>
                </a:extLst>
              </p:cNvPr>
              <p:cNvCxnSpPr>
                <a:cxnSpLocks/>
                <a:stCxn id="91" idx="3"/>
                <a:endCxn id="57" idx="0"/>
              </p:cNvCxnSpPr>
              <p:nvPr/>
            </p:nvCxnSpPr>
            <p:spPr>
              <a:xfrm>
                <a:off x="4391848" y="4327853"/>
                <a:ext cx="1035996" cy="4018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화살표 연결선 245">
                <a:extLst>
                  <a:ext uri="{FF2B5EF4-FFF2-40B4-BE49-F238E27FC236}">
                    <a16:creationId xmlns:a16="http://schemas.microsoft.com/office/drawing/2014/main" id="{F58477AD-F0D5-40CA-BF45-20F53345E9FC}"/>
                  </a:ext>
                </a:extLst>
              </p:cNvPr>
              <p:cNvCxnSpPr>
                <a:cxnSpLocks/>
                <a:stCxn id="105" idx="3"/>
                <a:endCxn id="61" idx="0"/>
              </p:cNvCxnSpPr>
              <p:nvPr/>
            </p:nvCxnSpPr>
            <p:spPr>
              <a:xfrm>
                <a:off x="6101771" y="4327853"/>
                <a:ext cx="967933" cy="396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화살표 연결선 248">
                <a:extLst>
                  <a:ext uri="{FF2B5EF4-FFF2-40B4-BE49-F238E27FC236}">
                    <a16:creationId xmlns:a16="http://schemas.microsoft.com/office/drawing/2014/main" id="{D3854F0F-E69F-4E93-827A-0713475C47C0}"/>
                  </a:ext>
                </a:extLst>
              </p:cNvPr>
              <p:cNvCxnSpPr>
                <a:cxnSpLocks/>
                <a:stCxn id="107" idx="3"/>
                <a:endCxn id="73" idx="0"/>
              </p:cNvCxnSpPr>
              <p:nvPr/>
            </p:nvCxnSpPr>
            <p:spPr>
              <a:xfrm>
                <a:off x="7725968" y="4327853"/>
                <a:ext cx="1164191" cy="4005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화살표 연결선 257">
                <a:extLst>
                  <a:ext uri="{FF2B5EF4-FFF2-40B4-BE49-F238E27FC236}">
                    <a16:creationId xmlns:a16="http://schemas.microsoft.com/office/drawing/2014/main" id="{FC157781-075D-4F63-B6AB-1F7E7D8256CD}"/>
                  </a:ext>
                </a:extLst>
              </p:cNvPr>
              <p:cNvCxnSpPr>
                <a:cxnSpLocks/>
                <a:stCxn id="139" idx="2"/>
                <a:endCxn id="133" idx="0"/>
              </p:cNvCxnSpPr>
              <p:nvPr/>
            </p:nvCxnSpPr>
            <p:spPr>
              <a:xfrm flipH="1">
                <a:off x="2393954" y="4512519"/>
                <a:ext cx="20906" cy="10677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화살표 연결선 260">
                <a:extLst>
                  <a:ext uri="{FF2B5EF4-FFF2-40B4-BE49-F238E27FC236}">
                    <a16:creationId xmlns:a16="http://schemas.microsoft.com/office/drawing/2014/main" id="{7F474272-896F-45AC-B6CA-C777A61BC975}"/>
                  </a:ext>
                </a:extLst>
              </p:cNvPr>
              <p:cNvCxnSpPr>
                <a:cxnSpLocks/>
                <a:stCxn id="91" idx="2"/>
                <a:endCxn id="145" idx="0"/>
              </p:cNvCxnSpPr>
              <p:nvPr/>
            </p:nvCxnSpPr>
            <p:spPr>
              <a:xfrm flipH="1">
                <a:off x="4187700" y="4512519"/>
                <a:ext cx="8522" cy="10789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화살표 연결선 263">
                <a:extLst>
                  <a:ext uri="{FF2B5EF4-FFF2-40B4-BE49-F238E27FC236}">
                    <a16:creationId xmlns:a16="http://schemas.microsoft.com/office/drawing/2014/main" id="{208896B2-3A87-45D9-A94C-99F194EDDEBF}"/>
                  </a:ext>
                </a:extLst>
              </p:cNvPr>
              <p:cNvCxnSpPr>
                <a:cxnSpLocks/>
                <a:stCxn id="105" idx="2"/>
                <a:endCxn id="147" idx="0"/>
              </p:cNvCxnSpPr>
              <p:nvPr/>
            </p:nvCxnSpPr>
            <p:spPr>
              <a:xfrm>
                <a:off x="5906145" y="4512519"/>
                <a:ext cx="34957" cy="10708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화살표 연결선 266">
                <a:extLst>
                  <a:ext uri="{FF2B5EF4-FFF2-40B4-BE49-F238E27FC236}">
                    <a16:creationId xmlns:a16="http://schemas.microsoft.com/office/drawing/2014/main" id="{FBAB55B9-1FD1-4F1D-9FE0-8416030F648A}"/>
                  </a:ext>
                </a:extLst>
              </p:cNvPr>
              <p:cNvCxnSpPr>
                <a:cxnSpLocks/>
                <a:stCxn id="107" idx="2"/>
                <a:endCxn id="149" idx="0"/>
              </p:cNvCxnSpPr>
              <p:nvPr/>
            </p:nvCxnSpPr>
            <p:spPr>
              <a:xfrm>
                <a:off x="7530342" y="4512519"/>
                <a:ext cx="127411" cy="10748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화살표 연결선 269">
                <a:extLst>
                  <a:ext uri="{FF2B5EF4-FFF2-40B4-BE49-F238E27FC236}">
                    <a16:creationId xmlns:a16="http://schemas.microsoft.com/office/drawing/2014/main" id="{09732B10-44F9-42E3-BB90-5DBF8F7ADFD3}"/>
                  </a:ext>
                </a:extLst>
              </p:cNvPr>
              <p:cNvCxnSpPr>
                <a:cxnSpLocks/>
                <a:stCxn id="109" idx="2"/>
                <a:endCxn id="151" idx="0"/>
              </p:cNvCxnSpPr>
              <p:nvPr/>
            </p:nvCxnSpPr>
            <p:spPr>
              <a:xfrm>
                <a:off x="9333134" y="4512519"/>
                <a:ext cx="63001" cy="10534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7753329F-EB09-4793-95B3-29FFD92AFC1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7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8345" y="5191596"/>
                <a:ext cx="927695" cy="218210"/>
              </a:xfrm>
              <a:prstGeom prst="rect">
                <a:avLst/>
              </a:prstGeom>
            </p:spPr>
          </p:pic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786E6FD7-A7F6-4EE0-BFAB-7157FC22F9A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0976" y="5179420"/>
                <a:ext cx="927695" cy="218210"/>
              </a:xfrm>
              <a:prstGeom prst="rect">
                <a:avLst/>
              </a:prstGeom>
            </p:spPr>
          </p:pic>
          <p:pic>
            <p:nvPicPr>
              <p:cNvPr id="235" name="그림 234">
                <a:extLst>
                  <a:ext uri="{FF2B5EF4-FFF2-40B4-BE49-F238E27FC236}">
                    <a16:creationId xmlns:a16="http://schemas.microsoft.com/office/drawing/2014/main" id="{722E8846-21C0-487E-9272-ACF108C8D7C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1632" y="5172694"/>
                <a:ext cx="927695" cy="218210"/>
              </a:xfrm>
              <a:prstGeom prst="rect">
                <a:avLst/>
              </a:prstGeom>
            </p:spPr>
          </p:pic>
          <p:pic>
            <p:nvPicPr>
              <p:cNvPr id="238" name="그림 237">
                <a:extLst>
                  <a:ext uri="{FF2B5EF4-FFF2-40B4-BE49-F238E27FC236}">
                    <a16:creationId xmlns:a16="http://schemas.microsoft.com/office/drawing/2014/main" id="{4CF89A8C-1FBF-471B-946B-FC7C9A70B8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8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541" y="5163202"/>
                <a:ext cx="927695" cy="219429"/>
              </a:xfrm>
              <a:prstGeom prst="rect">
                <a:avLst/>
              </a:prstGeom>
            </p:spPr>
          </p:pic>
          <p:pic>
            <p:nvPicPr>
              <p:cNvPr id="241" name="그림 240">
                <a:extLst>
                  <a:ext uri="{FF2B5EF4-FFF2-40B4-BE49-F238E27FC236}">
                    <a16:creationId xmlns:a16="http://schemas.microsoft.com/office/drawing/2014/main" id="{2C0F13FD-EA7C-4FE3-BACD-02AE0128FA3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8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8041" y="5186020"/>
                <a:ext cx="432762" cy="218210"/>
              </a:xfrm>
              <a:prstGeom prst="rect">
                <a:avLst/>
              </a:prstGeom>
            </p:spPr>
          </p:pic>
          <p:pic>
            <p:nvPicPr>
              <p:cNvPr id="244" name="그림 243">
                <a:extLst>
                  <a:ext uri="{FF2B5EF4-FFF2-40B4-BE49-F238E27FC236}">
                    <a16:creationId xmlns:a16="http://schemas.microsoft.com/office/drawing/2014/main" id="{EC73172A-47E5-4596-A15A-CD688AC8A30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0486" y="6051239"/>
                <a:ext cx="669257" cy="218210"/>
              </a:xfrm>
              <a:prstGeom prst="rect">
                <a:avLst/>
              </a:prstGeom>
            </p:spPr>
          </p:pic>
          <p:pic>
            <p:nvPicPr>
              <p:cNvPr id="247" name="그림 246">
                <a:extLst>
                  <a:ext uri="{FF2B5EF4-FFF2-40B4-BE49-F238E27FC236}">
                    <a16:creationId xmlns:a16="http://schemas.microsoft.com/office/drawing/2014/main" id="{BD77E939-B896-4274-864F-C2B2CB5EA76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8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4944" y="6022759"/>
                <a:ext cx="669257" cy="216991"/>
              </a:xfrm>
              <a:prstGeom prst="rect">
                <a:avLst/>
              </a:prstGeom>
            </p:spPr>
          </p:pic>
          <p:pic>
            <p:nvPicPr>
              <p:cNvPr id="250" name="그림 249">
                <a:extLst>
                  <a:ext uri="{FF2B5EF4-FFF2-40B4-BE49-F238E27FC236}">
                    <a16:creationId xmlns:a16="http://schemas.microsoft.com/office/drawing/2014/main" id="{EADE9E33-0A1B-4ADF-9FB4-18FE1FE2DEA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8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7535" y="5965343"/>
                <a:ext cx="669257" cy="218210"/>
              </a:xfrm>
              <a:prstGeom prst="rect">
                <a:avLst/>
              </a:prstGeom>
            </p:spPr>
          </p:pic>
          <p:pic>
            <p:nvPicPr>
              <p:cNvPr id="253" name="그림 252">
                <a:extLst>
                  <a:ext uri="{FF2B5EF4-FFF2-40B4-BE49-F238E27FC236}">
                    <a16:creationId xmlns:a16="http://schemas.microsoft.com/office/drawing/2014/main" id="{CB093024-C8C4-4FA3-8C95-02AAF3B397D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8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7115" y="5902482"/>
                <a:ext cx="669257" cy="218210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5AF0EF70-C474-4520-B190-B9CE30684A5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8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2316" y="5831811"/>
                <a:ext cx="669257" cy="219429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CBF9783A-9043-4BB7-AC25-F788C9EA76A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8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5790" y="3867774"/>
                <a:ext cx="694857" cy="218210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EAEAE51-C625-4CAF-B50C-C41DAF2072F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9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3244" y="3872532"/>
                <a:ext cx="694857" cy="216991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85B91583-376B-4F92-B147-58035F98F62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9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4809" y="3877698"/>
                <a:ext cx="694857" cy="218210"/>
              </a:xfrm>
              <a:prstGeom prst="rect">
                <a:avLst/>
              </a:prstGeom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5DC107C2-5A22-4213-9D46-F8CF553A273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9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263" y="3882455"/>
                <a:ext cx="694857" cy="218210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F1168028-42CF-48B2-B015-93F4BA5378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9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3828" y="3883711"/>
                <a:ext cx="694857" cy="219429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8D72F6-2E86-4B9E-8F54-5888F81FE193}"/>
                </a:ext>
              </a:extLst>
            </p:cNvPr>
            <p:cNvSpPr txBox="1"/>
            <p:nvPr/>
          </p:nvSpPr>
          <p:spPr>
            <a:xfrm>
              <a:off x="1122006" y="6192883"/>
              <a:ext cx="2015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Super script for time step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06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63547-7824-4FBD-979D-0BBA77D3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75" y="168191"/>
            <a:ext cx="10515600" cy="760563"/>
          </a:xfrm>
        </p:spPr>
        <p:txBody>
          <a:bodyPr/>
          <a:lstStyle/>
          <a:p>
            <a:r>
              <a:rPr lang="en-US" dirty="0"/>
              <a:t>Background – RL and Options Framework</a:t>
            </a:r>
          </a:p>
        </p:txBody>
      </p:sp>
      <p:grpSp>
        <p:nvGrpSpPr>
          <p:cNvPr id="681" name="그룹 680">
            <a:extLst>
              <a:ext uri="{FF2B5EF4-FFF2-40B4-BE49-F238E27FC236}">
                <a16:creationId xmlns:a16="http://schemas.microsoft.com/office/drawing/2014/main" id="{90607A1D-E663-4822-B45D-01FF7BE6ABF2}"/>
              </a:ext>
            </a:extLst>
          </p:cNvPr>
          <p:cNvGrpSpPr/>
          <p:nvPr/>
        </p:nvGrpSpPr>
        <p:grpSpPr>
          <a:xfrm>
            <a:off x="400911" y="948611"/>
            <a:ext cx="5742182" cy="1866425"/>
            <a:chOff x="400911" y="948611"/>
            <a:chExt cx="5742182" cy="1866425"/>
          </a:xfrm>
        </p:grpSpPr>
        <p:grpSp>
          <p:nvGrpSpPr>
            <p:cNvPr id="680" name="그룹 679">
              <a:extLst>
                <a:ext uri="{FF2B5EF4-FFF2-40B4-BE49-F238E27FC236}">
                  <a16:creationId xmlns:a16="http://schemas.microsoft.com/office/drawing/2014/main" id="{4D2304AA-4A02-4430-9450-F0BE04C8B19D}"/>
                </a:ext>
              </a:extLst>
            </p:cNvPr>
            <p:cNvGrpSpPr/>
            <p:nvPr>
              <p:custDataLst>
                <p:tags r:id="rId39"/>
              </p:custDataLst>
            </p:nvPr>
          </p:nvGrpSpPr>
          <p:grpSpPr>
            <a:xfrm>
              <a:off x="400911" y="948611"/>
              <a:ext cx="5742182" cy="1796150"/>
              <a:chOff x="400911" y="948611"/>
              <a:chExt cx="5742182" cy="1796150"/>
            </a:xfrm>
          </p:grpSpPr>
          <p:pic>
            <p:nvPicPr>
              <p:cNvPr id="464" name="그림 463">
                <a:extLst>
                  <a:ext uri="{FF2B5EF4-FFF2-40B4-BE49-F238E27FC236}">
                    <a16:creationId xmlns:a16="http://schemas.microsoft.com/office/drawing/2014/main" id="{98567937-651A-4E47-B41C-7D73161C5EF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0"/>
                </p:custDataLst>
              </p:nvPr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1544" y="1041373"/>
                <a:ext cx="758857" cy="254476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6C447A-BE0B-4C27-BFCD-FAA14C23EA2B}"/>
                  </a:ext>
                </a:extLst>
              </p:cNvPr>
              <p:cNvSpPr txBox="1"/>
              <p:nvPr/>
            </p:nvSpPr>
            <p:spPr>
              <a:xfrm>
                <a:off x="400911" y="948611"/>
                <a:ext cx="2091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Options Framework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BB7C96-B338-42FB-8648-C195AAF05573}"/>
                  </a:ext>
                </a:extLst>
              </p:cNvPr>
              <p:cNvSpPr txBox="1"/>
              <p:nvPr/>
            </p:nvSpPr>
            <p:spPr>
              <a:xfrm>
                <a:off x="1061424" y="1325490"/>
                <a:ext cx="1431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options</a:t>
                </a:r>
              </a:p>
            </p:txBody>
          </p:sp>
          <p:pic>
            <p:nvPicPr>
              <p:cNvPr id="466" name="그림 465">
                <a:extLst>
                  <a:ext uri="{FF2B5EF4-FFF2-40B4-BE49-F238E27FC236}">
                    <a16:creationId xmlns:a16="http://schemas.microsoft.com/office/drawing/2014/main" id="{DEE85228-FC6B-44EE-805D-15890BA2F56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1"/>
                </p:custDataLst>
              </p:nvPr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691" y="1418728"/>
                <a:ext cx="307809" cy="182857"/>
              </a:xfrm>
              <a:prstGeom prst="rect">
                <a:avLst/>
              </a:prstGeom>
            </p:spPr>
          </p:pic>
          <p:pic>
            <p:nvPicPr>
              <p:cNvPr id="679" name="그림 678">
                <a:extLst>
                  <a:ext uri="{FF2B5EF4-FFF2-40B4-BE49-F238E27FC236}">
                    <a16:creationId xmlns:a16="http://schemas.microsoft.com/office/drawing/2014/main" id="{79D0FA16-A0BF-40A5-AABB-DE7EA07E3A9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2"/>
                </p:custDataLst>
              </p:nvPr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182" y="1392429"/>
                <a:ext cx="1779805" cy="280381"/>
              </a:xfrm>
              <a:prstGeom prst="rect">
                <a:avLst/>
              </a:prstGeom>
            </p:spPr>
          </p:pic>
          <p:pic>
            <p:nvPicPr>
              <p:cNvPr id="329" name="그림 328">
                <a:extLst>
                  <a:ext uri="{FF2B5EF4-FFF2-40B4-BE49-F238E27FC236}">
                    <a16:creationId xmlns:a16="http://schemas.microsoft.com/office/drawing/2014/main" id="{2860774B-1494-40FB-90EA-FBA55460DF6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3"/>
                </p:custDataLst>
              </p:nvPr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340" y="1793931"/>
                <a:ext cx="1802662" cy="254476"/>
              </a:xfrm>
              <a:prstGeom prst="rect">
                <a:avLst/>
              </a:prstGeom>
            </p:spPr>
          </p:pic>
          <p:pic>
            <p:nvPicPr>
              <p:cNvPr id="332" name="그림 331">
                <a:extLst>
                  <a:ext uri="{FF2B5EF4-FFF2-40B4-BE49-F238E27FC236}">
                    <a16:creationId xmlns:a16="http://schemas.microsoft.com/office/drawing/2014/main" id="{03C3B2FE-F8C7-4A6E-9F31-4003108D40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4"/>
                </p:custDataLst>
              </p:nvPr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0486" y="1849862"/>
                <a:ext cx="335237" cy="210286"/>
              </a:xfrm>
              <a:prstGeom prst="rect">
                <a:avLst/>
              </a:prstGeom>
            </p:spPr>
          </p:pic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3BA1DED1-4786-4C69-A53B-A80141150EDA}"/>
                  </a:ext>
                </a:extLst>
              </p:cNvPr>
              <p:cNvSpPr txBox="1"/>
              <p:nvPr/>
            </p:nvSpPr>
            <p:spPr>
              <a:xfrm>
                <a:off x="2973676" y="1761550"/>
                <a:ext cx="269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Option Initiation set</a:t>
                </a:r>
              </a:p>
            </p:txBody>
          </p:sp>
          <p:pic>
            <p:nvPicPr>
              <p:cNvPr id="336" name="그림 335">
                <a:extLst>
                  <a:ext uri="{FF2B5EF4-FFF2-40B4-BE49-F238E27FC236}">
                    <a16:creationId xmlns:a16="http://schemas.microsoft.com/office/drawing/2014/main" id="{2D73066B-4CD0-4487-A3CB-80CDC5EAD46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5"/>
                </p:custDataLst>
              </p:nvPr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0486" y="2226510"/>
                <a:ext cx="370285" cy="147810"/>
              </a:xfrm>
              <a:prstGeom prst="rect">
                <a:avLst/>
              </a:prstGeom>
            </p:spPr>
          </p:pic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131789FB-B87A-4636-A973-77D13AB2A4D9}"/>
                  </a:ext>
                </a:extLst>
              </p:cNvPr>
              <p:cNvSpPr txBox="1"/>
              <p:nvPr/>
            </p:nvSpPr>
            <p:spPr>
              <a:xfrm>
                <a:off x="2973676" y="2083131"/>
                <a:ext cx="3169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Intra option policy function</a:t>
                </a:r>
              </a:p>
            </p:txBody>
          </p:sp>
          <p:pic>
            <p:nvPicPr>
              <p:cNvPr id="341" name="그림 340">
                <a:extLst>
                  <a:ext uri="{FF2B5EF4-FFF2-40B4-BE49-F238E27FC236}">
                    <a16:creationId xmlns:a16="http://schemas.microsoft.com/office/drawing/2014/main" id="{9A976DEF-EB9B-48B0-ADAB-8FA61F2E336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6"/>
                </p:custDataLst>
              </p:nvPr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9377" y="2493332"/>
                <a:ext cx="589713" cy="251429"/>
              </a:xfrm>
              <a:prstGeom prst="rect">
                <a:avLst/>
              </a:prstGeom>
            </p:spPr>
          </p:pic>
        </p:grp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E3DB99B0-DFCD-4718-BD52-DAD0B9983104}"/>
                </a:ext>
              </a:extLst>
            </p:cNvPr>
            <p:cNvSpPr txBox="1"/>
            <p:nvPr/>
          </p:nvSpPr>
          <p:spPr>
            <a:xfrm>
              <a:off x="3207545" y="2445704"/>
              <a:ext cx="2696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Option termination set</a:t>
              </a:r>
            </a:p>
          </p:txBody>
        </p:sp>
      </p:grpSp>
      <p:grpSp>
        <p:nvGrpSpPr>
          <p:cNvPr id="644" name="그룹 643">
            <a:extLst>
              <a:ext uri="{FF2B5EF4-FFF2-40B4-BE49-F238E27FC236}">
                <a16:creationId xmlns:a16="http://schemas.microsoft.com/office/drawing/2014/main" id="{287FE463-8125-4B71-9108-D086DAF74EA9}"/>
              </a:ext>
            </a:extLst>
          </p:cNvPr>
          <p:cNvGrpSpPr/>
          <p:nvPr/>
        </p:nvGrpSpPr>
        <p:grpSpPr>
          <a:xfrm>
            <a:off x="1362342" y="4184090"/>
            <a:ext cx="9692911" cy="2126262"/>
            <a:chOff x="1284968" y="4099686"/>
            <a:chExt cx="9692911" cy="2126262"/>
          </a:xfrm>
        </p:grpSpPr>
        <p:pic>
          <p:nvPicPr>
            <p:cNvPr id="514" name="그림 513">
              <a:extLst>
                <a:ext uri="{FF2B5EF4-FFF2-40B4-BE49-F238E27FC236}">
                  <a16:creationId xmlns:a16="http://schemas.microsoft.com/office/drawing/2014/main" id="{77CED901-06DC-4701-BDC9-7C2FC0FCE28E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968" y="5142519"/>
              <a:ext cx="432762" cy="218210"/>
            </a:xfrm>
            <a:prstGeom prst="rect">
              <a:avLst/>
            </a:prstGeom>
          </p:spPr>
        </p:pic>
        <p:grpSp>
          <p:nvGrpSpPr>
            <p:cNvPr id="621" name="그룹 620">
              <a:extLst>
                <a:ext uri="{FF2B5EF4-FFF2-40B4-BE49-F238E27FC236}">
                  <a16:creationId xmlns:a16="http://schemas.microsoft.com/office/drawing/2014/main" id="{C5B6628D-5DBF-429A-981A-A37101A29664}"/>
                </a:ext>
              </a:extLst>
            </p:cNvPr>
            <p:cNvGrpSpPr/>
            <p:nvPr/>
          </p:nvGrpSpPr>
          <p:grpSpPr>
            <a:xfrm>
              <a:off x="1575286" y="4099686"/>
              <a:ext cx="9402593" cy="2126262"/>
              <a:chOff x="1575286" y="4099686"/>
              <a:chExt cx="9402593" cy="2126262"/>
            </a:xfrm>
          </p:grpSpPr>
          <p:grpSp>
            <p:nvGrpSpPr>
              <p:cNvPr id="468" name="그룹 467">
                <a:extLst>
                  <a:ext uri="{FF2B5EF4-FFF2-40B4-BE49-F238E27FC236}">
                    <a16:creationId xmlns:a16="http://schemas.microsoft.com/office/drawing/2014/main" id="{BE0DFA79-E28F-47C3-9A4B-8086C36C6703}"/>
                  </a:ext>
                </a:extLst>
              </p:cNvPr>
              <p:cNvGrpSpPr/>
              <p:nvPr/>
            </p:nvGrpSpPr>
            <p:grpSpPr>
              <a:xfrm>
                <a:off x="1575286" y="4686164"/>
                <a:ext cx="665748" cy="411999"/>
                <a:chOff x="1909613" y="5081126"/>
                <a:chExt cx="665748" cy="411999"/>
              </a:xfrm>
            </p:grpSpPr>
            <p:sp>
              <p:nvSpPr>
                <p:cNvPr id="553" name="타원 552">
                  <a:extLst>
                    <a:ext uri="{FF2B5EF4-FFF2-40B4-BE49-F238E27FC236}">
                      <a16:creationId xmlns:a16="http://schemas.microsoft.com/office/drawing/2014/main" id="{7670189C-2FD2-48EB-A8F9-A7D0851C42E4}"/>
                    </a:ext>
                  </a:extLst>
                </p:cNvPr>
                <p:cNvSpPr/>
                <p:nvPr/>
              </p:nvSpPr>
              <p:spPr>
                <a:xfrm>
                  <a:off x="1909613" y="5081126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54" name="그림 553">
                  <a:extLst>
                    <a:ext uri="{FF2B5EF4-FFF2-40B4-BE49-F238E27FC236}">
                      <a16:creationId xmlns:a16="http://schemas.microsoft.com/office/drawing/2014/main" id="{76E6F9D1-722C-42A0-B2B6-6C1547C6B70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4868" y="5169032"/>
                  <a:ext cx="198095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69" name="그룹 468">
                <a:extLst>
                  <a:ext uri="{FF2B5EF4-FFF2-40B4-BE49-F238E27FC236}">
                    <a16:creationId xmlns:a16="http://schemas.microsoft.com/office/drawing/2014/main" id="{8E126204-6F75-492A-95F9-208D64DA96BC}"/>
                  </a:ext>
                </a:extLst>
              </p:cNvPr>
              <p:cNvGrpSpPr/>
              <p:nvPr/>
            </p:nvGrpSpPr>
            <p:grpSpPr>
              <a:xfrm>
                <a:off x="3374311" y="4686164"/>
                <a:ext cx="665748" cy="411999"/>
                <a:chOff x="2862113" y="5081126"/>
                <a:chExt cx="665748" cy="411999"/>
              </a:xfrm>
            </p:grpSpPr>
            <p:sp>
              <p:nvSpPr>
                <p:cNvPr id="551" name="타원 550">
                  <a:extLst>
                    <a:ext uri="{FF2B5EF4-FFF2-40B4-BE49-F238E27FC236}">
                      <a16:creationId xmlns:a16="http://schemas.microsoft.com/office/drawing/2014/main" id="{33F5A694-4B0F-49FB-AB01-1E98EB436FA3}"/>
                    </a:ext>
                  </a:extLst>
                </p:cNvPr>
                <p:cNvSpPr/>
                <p:nvPr/>
              </p:nvSpPr>
              <p:spPr>
                <a:xfrm>
                  <a:off x="2862113" y="5081126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52" name="그림 551">
                  <a:extLst>
                    <a:ext uri="{FF2B5EF4-FFF2-40B4-BE49-F238E27FC236}">
                      <a16:creationId xmlns:a16="http://schemas.microsoft.com/office/drawing/2014/main" id="{E9D846D7-DD88-44C6-B112-CD1D4E3FC25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5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3020" y="5157436"/>
                  <a:ext cx="190476" cy="211809"/>
                </a:xfrm>
                <a:prstGeom prst="rect">
                  <a:avLst/>
                </a:prstGeom>
              </p:spPr>
            </p:pic>
          </p:grpSp>
          <p:grpSp>
            <p:nvGrpSpPr>
              <p:cNvPr id="470" name="그룹 469">
                <a:extLst>
                  <a:ext uri="{FF2B5EF4-FFF2-40B4-BE49-F238E27FC236}">
                    <a16:creationId xmlns:a16="http://schemas.microsoft.com/office/drawing/2014/main" id="{9FFB08DD-BFF3-474D-BACC-BB6B6D4C7B27}"/>
                  </a:ext>
                </a:extLst>
              </p:cNvPr>
              <p:cNvGrpSpPr/>
              <p:nvPr/>
            </p:nvGrpSpPr>
            <p:grpSpPr>
              <a:xfrm>
                <a:off x="5101897" y="4686164"/>
                <a:ext cx="665748" cy="411999"/>
                <a:chOff x="3814762" y="5081126"/>
                <a:chExt cx="665748" cy="411999"/>
              </a:xfrm>
            </p:grpSpPr>
            <p:sp>
              <p:nvSpPr>
                <p:cNvPr id="549" name="타원 548">
                  <a:extLst>
                    <a:ext uri="{FF2B5EF4-FFF2-40B4-BE49-F238E27FC236}">
                      <a16:creationId xmlns:a16="http://schemas.microsoft.com/office/drawing/2014/main" id="{964D887E-4650-441A-B957-D0F8E736E044}"/>
                    </a:ext>
                  </a:extLst>
                </p:cNvPr>
                <p:cNvSpPr/>
                <p:nvPr/>
              </p:nvSpPr>
              <p:spPr>
                <a:xfrm>
                  <a:off x="3814762" y="5081126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50" name="그림 549">
                  <a:extLst>
                    <a:ext uri="{FF2B5EF4-FFF2-40B4-BE49-F238E27FC236}">
                      <a16:creationId xmlns:a16="http://schemas.microsoft.com/office/drawing/2014/main" id="{4365D4CD-3589-4501-BC48-2C00C417EAF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6"/>
                  </p:custDataLst>
                </p:nvPr>
              </p:nvPicPr>
              <p:blipFill>
                <a:blip r:embed="rId5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355" y="5157436"/>
                  <a:ext cx="196571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71" name="그룹 470">
                <a:extLst>
                  <a:ext uri="{FF2B5EF4-FFF2-40B4-BE49-F238E27FC236}">
                    <a16:creationId xmlns:a16="http://schemas.microsoft.com/office/drawing/2014/main" id="{1B6D0092-5224-47FA-AA7D-7D020BBE276F}"/>
                  </a:ext>
                </a:extLst>
              </p:cNvPr>
              <p:cNvGrpSpPr/>
              <p:nvPr/>
            </p:nvGrpSpPr>
            <p:grpSpPr>
              <a:xfrm>
                <a:off x="6743757" y="4680663"/>
                <a:ext cx="665748" cy="411999"/>
                <a:chOff x="4827420" y="5075625"/>
                <a:chExt cx="665748" cy="411999"/>
              </a:xfrm>
            </p:grpSpPr>
            <p:sp>
              <p:nvSpPr>
                <p:cNvPr id="547" name="타원 546">
                  <a:extLst>
                    <a:ext uri="{FF2B5EF4-FFF2-40B4-BE49-F238E27FC236}">
                      <a16:creationId xmlns:a16="http://schemas.microsoft.com/office/drawing/2014/main" id="{A5734229-832E-4C60-B880-A703EBEA2282}"/>
                    </a:ext>
                  </a:extLst>
                </p:cNvPr>
                <p:cNvSpPr/>
                <p:nvPr/>
              </p:nvSpPr>
              <p:spPr>
                <a:xfrm>
                  <a:off x="4827420" y="5075625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8" name="그림 547">
                  <a:extLst>
                    <a:ext uri="{FF2B5EF4-FFF2-40B4-BE49-F238E27FC236}">
                      <a16:creationId xmlns:a16="http://schemas.microsoft.com/office/drawing/2014/main" id="{29CDE2B3-8665-4AC9-BEFC-8EA59F2BEBC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6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1246" y="5155912"/>
                  <a:ext cx="198095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72" name="그룹 471">
                <a:extLst>
                  <a:ext uri="{FF2B5EF4-FFF2-40B4-BE49-F238E27FC236}">
                    <a16:creationId xmlns:a16="http://schemas.microsoft.com/office/drawing/2014/main" id="{2F5B3840-350E-4BCA-9A6C-E3E2C2FB1352}"/>
                  </a:ext>
                </a:extLst>
              </p:cNvPr>
              <p:cNvGrpSpPr/>
              <p:nvPr/>
            </p:nvGrpSpPr>
            <p:grpSpPr>
              <a:xfrm>
                <a:off x="8564212" y="4684912"/>
                <a:ext cx="665748" cy="411999"/>
                <a:chOff x="5862237" y="5079874"/>
                <a:chExt cx="665748" cy="411999"/>
              </a:xfrm>
            </p:grpSpPr>
            <p:sp>
              <p:nvSpPr>
                <p:cNvPr id="545" name="타원 544">
                  <a:extLst>
                    <a:ext uri="{FF2B5EF4-FFF2-40B4-BE49-F238E27FC236}">
                      <a16:creationId xmlns:a16="http://schemas.microsoft.com/office/drawing/2014/main" id="{FAA25CCD-177D-4238-9EF4-5391E5FA946B}"/>
                    </a:ext>
                  </a:extLst>
                </p:cNvPr>
                <p:cNvSpPr/>
                <p:nvPr/>
              </p:nvSpPr>
              <p:spPr>
                <a:xfrm>
                  <a:off x="5862237" y="5079874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6" name="그림 545">
                  <a:extLst>
                    <a:ext uri="{FF2B5EF4-FFF2-40B4-BE49-F238E27FC236}">
                      <a16:creationId xmlns:a16="http://schemas.microsoft.com/office/drawing/2014/main" id="{6C4A3835-2E46-4D7C-AB9F-1AE2E1F1A3A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6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7492" y="5167780"/>
                  <a:ext cx="201143" cy="214857"/>
                </a:xfrm>
                <a:prstGeom prst="rect">
                  <a:avLst/>
                </a:prstGeom>
              </p:spPr>
            </p:pic>
          </p:grpSp>
          <p:sp>
            <p:nvSpPr>
              <p:cNvPr id="473" name="타원 472">
                <a:extLst>
                  <a:ext uri="{FF2B5EF4-FFF2-40B4-BE49-F238E27FC236}">
                    <a16:creationId xmlns:a16="http://schemas.microsoft.com/office/drawing/2014/main" id="{65D841E6-AAF7-4FCB-81C2-510EA376DF82}"/>
                  </a:ext>
                </a:extLst>
              </p:cNvPr>
              <p:cNvSpPr/>
              <p:nvPr/>
            </p:nvSpPr>
            <p:spPr>
              <a:xfrm>
                <a:off x="10399362" y="4809078"/>
                <a:ext cx="96252" cy="1079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타원 473">
                <a:extLst>
                  <a:ext uri="{FF2B5EF4-FFF2-40B4-BE49-F238E27FC236}">
                    <a16:creationId xmlns:a16="http://schemas.microsoft.com/office/drawing/2014/main" id="{89E20546-CD9D-4A11-80AB-730C204F7002}"/>
                  </a:ext>
                </a:extLst>
              </p:cNvPr>
              <p:cNvSpPr/>
              <p:nvPr/>
            </p:nvSpPr>
            <p:spPr>
              <a:xfrm>
                <a:off x="10648014" y="4801718"/>
                <a:ext cx="96252" cy="1079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타원 474">
                <a:extLst>
                  <a:ext uri="{FF2B5EF4-FFF2-40B4-BE49-F238E27FC236}">
                    <a16:creationId xmlns:a16="http://schemas.microsoft.com/office/drawing/2014/main" id="{69BAC77D-9EDE-4B1B-AD4B-2A0C0F61C39D}"/>
                  </a:ext>
                </a:extLst>
              </p:cNvPr>
              <p:cNvSpPr/>
              <p:nvPr/>
            </p:nvSpPr>
            <p:spPr>
              <a:xfrm>
                <a:off x="10881627" y="4801718"/>
                <a:ext cx="96252" cy="1079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6" name="그룹 475">
                <a:extLst>
                  <a:ext uri="{FF2B5EF4-FFF2-40B4-BE49-F238E27FC236}">
                    <a16:creationId xmlns:a16="http://schemas.microsoft.com/office/drawing/2014/main" id="{50E8B659-601C-4674-B87D-C3362865DF37}"/>
                  </a:ext>
                </a:extLst>
              </p:cNvPr>
              <p:cNvGrpSpPr/>
              <p:nvPr/>
            </p:nvGrpSpPr>
            <p:grpSpPr>
              <a:xfrm>
                <a:off x="4007523" y="4099686"/>
                <a:ext cx="391252" cy="369332"/>
                <a:chOff x="2560488" y="4455998"/>
                <a:chExt cx="391252" cy="369332"/>
              </a:xfrm>
            </p:grpSpPr>
            <p:sp>
              <p:nvSpPr>
                <p:cNvPr id="543" name="직사각형 542">
                  <a:extLst>
                    <a:ext uri="{FF2B5EF4-FFF2-40B4-BE49-F238E27FC236}">
                      <a16:creationId xmlns:a16="http://schemas.microsoft.com/office/drawing/2014/main" id="{9AE26A09-7E80-46B7-8FE4-29B752202C1D}"/>
                    </a:ext>
                  </a:extLst>
                </p:cNvPr>
                <p:cNvSpPr/>
                <p:nvPr/>
              </p:nvSpPr>
              <p:spPr>
                <a:xfrm>
                  <a:off x="2560488" y="4455998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4" name="그림 543">
                  <a:extLst>
                    <a:ext uri="{FF2B5EF4-FFF2-40B4-BE49-F238E27FC236}">
                      <a16:creationId xmlns:a16="http://schemas.microsoft.com/office/drawing/2014/main" id="{A2E71A7E-36A9-440F-AEA1-961EA4E13FC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6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57066" y="4514567"/>
                  <a:ext cx="208762" cy="211809"/>
                </a:xfrm>
                <a:prstGeom prst="rect">
                  <a:avLst/>
                </a:prstGeom>
              </p:spPr>
            </p:pic>
          </p:grpSp>
          <p:grpSp>
            <p:nvGrpSpPr>
              <p:cNvPr id="477" name="그룹 476">
                <a:extLst>
                  <a:ext uri="{FF2B5EF4-FFF2-40B4-BE49-F238E27FC236}">
                    <a16:creationId xmlns:a16="http://schemas.microsoft.com/office/drawing/2014/main" id="{CA43EFE0-5896-449B-9214-D1FDB4D87BFD}"/>
                  </a:ext>
                </a:extLst>
              </p:cNvPr>
              <p:cNvGrpSpPr/>
              <p:nvPr/>
            </p:nvGrpSpPr>
            <p:grpSpPr>
              <a:xfrm>
                <a:off x="5717446" y="4099686"/>
                <a:ext cx="391252" cy="369332"/>
                <a:chOff x="3483066" y="4444840"/>
                <a:chExt cx="391252" cy="369332"/>
              </a:xfrm>
            </p:grpSpPr>
            <p:sp>
              <p:nvSpPr>
                <p:cNvPr id="541" name="직사각형 540">
                  <a:extLst>
                    <a:ext uri="{FF2B5EF4-FFF2-40B4-BE49-F238E27FC236}">
                      <a16:creationId xmlns:a16="http://schemas.microsoft.com/office/drawing/2014/main" id="{08730E28-CD6F-432C-8E60-EA79F010E0AF}"/>
                    </a:ext>
                  </a:extLst>
                </p:cNvPr>
                <p:cNvSpPr/>
                <p:nvPr/>
              </p:nvSpPr>
              <p:spPr>
                <a:xfrm>
                  <a:off x="3483066" y="4444840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2" name="그림 541">
                  <a:extLst>
                    <a:ext uri="{FF2B5EF4-FFF2-40B4-BE49-F238E27FC236}">
                      <a16:creationId xmlns:a16="http://schemas.microsoft.com/office/drawing/2014/main" id="{DFDFEF6E-0C84-47CB-A223-4D4B7C91AA8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2"/>
                  </p:custDataLst>
                </p:nvPr>
              </p:nvPicPr>
              <p:blipFill>
                <a:blip r:embed="rId6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9644" y="4503409"/>
                  <a:ext cx="214857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78" name="그룹 477">
                <a:extLst>
                  <a:ext uri="{FF2B5EF4-FFF2-40B4-BE49-F238E27FC236}">
                    <a16:creationId xmlns:a16="http://schemas.microsoft.com/office/drawing/2014/main" id="{6A36B8F4-C899-4145-A42A-B5A6372B687A}"/>
                  </a:ext>
                </a:extLst>
              </p:cNvPr>
              <p:cNvGrpSpPr/>
              <p:nvPr/>
            </p:nvGrpSpPr>
            <p:grpSpPr>
              <a:xfrm>
                <a:off x="7341643" y="4099686"/>
                <a:ext cx="391252" cy="369332"/>
                <a:chOff x="4485093" y="4428266"/>
                <a:chExt cx="391252" cy="369332"/>
              </a:xfrm>
            </p:grpSpPr>
            <p:sp>
              <p:nvSpPr>
                <p:cNvPr id="539" name="직사각형 538">
                  <a:extLst>
                    <a:ext uri="{FF2B5EF4-FFF2-40B4-BE49-F238E27FC236}">
                      <a16:creationId xmlns:a16="http://schemas.microsoft.com/office/drawing/2014/main" id="{FD35A64C-2867-4BFA-8E82-836F173F5890}"/>
                    </a:ext>
                  </a:extLst>
                </p:cNvPr>
                <p:cNvSpPr/>
                <p:nvPr/>
              </p:nvSpPr>
              <p:spPr>
                <a:xfrm>
                  <a:off x="4485093" y="4428266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0" name="그림 539">
                  <a:extLst>
                    <a:ext uri="{FF2B5EF4-FFF2-40B4-BE49-F238E27FC236}">
                      <a16:creationId xmlns:a16="http://schemas.microsoft.com/office/drawing/2014/main" id="{619BAE92-D9C4-4B57-AE97-A7F2E6ADD6B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6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1671" y="4486835"/>
                  <a:ext cx="216381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79" name="그룹 478">
                <a:extLst>
                  <a:ext uri="{FF2B5EF4-FFF2-40B4-BE49-F238E27FC236}">
                    <a16:creationId xmlns:a16="http://schemas.microsoft.com/office/drawing/2014/main" id="{EF78AF65-CA0D-4435-8078-D59F1ADFA52A}"/>
                  </a:ext>
                </a:extLst>
              </p:cNvPr>
              <p:cNvGrpSpPr/>
              <p:nvPr/>
            </p:nvGrpSpPr>
            <p:grpSpPr>
              <a:xfrm>
                <a:off x="9144435" y="4099686"/>
                <a:ext cx="391252" cy="369332"/>
                <a:chOff x="5407671" y="4417108"/>
                <a:chExt cx="391252" cy="369332"/>
              </a:xfrm>
            </p:grpSpPr>
            <p:sp>
              <p:nvSpPr>
                <p:cNvPr id="537" name="직사각형 536">
                  <a:extLst>
                    <a:ext uri="{FF2B5EF4-FFF2-40B4-BE49-F238E27FC236}">
                      <a16:creationId xmlns:a16="http://schemas.microsoft.com/office/drawing/2014/main" id="{161867FF-B620-48FC-AE9F-7F6D25C67A40}"/>
                    </a:ext>
                  </a:extLst>
                </p:cNvPr>
                <p:cNvSpPr/>
                <p:nvPr/>
              </p:nvSpPr>
              <p:spPr>
                <a:xfrm>
                  <a:off x="5407671" y="4417108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38" name="그림 537">
                  <a:extLst>
                    <a:ext uri="{FF2B5EF4-FFF2-40B4-BE49-F238E27FC236}">
                      <a16:creationId xmlns:a16="http://schemas.microsoft.com/office/drawing/2014/main" id="{D20E88CD-2AE4-4A1C-B74D-95A7D1F0E25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6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4249" y="4475677"/>
                  <a:ext cx="219429" cy="214857"/>
                </a:xfrm>
                <a:prstGeom prst="rect">
                  <a:avLst/>
                </a:prstGeom>
              </p:spPr>
            </p:pic>
          </p:grpSp>
          <p:grpSp>
            <p:nvGrpSpPr>
              <p:cNvPr id="480" name="그룹 479">
                <a:extLst>
                  <a:ext uri="{FF2B5EF4-FFF2-40B4-BE49-F238E27FC236}">
                    <a16:creationId xmlns:a16="http://schemas.microsoft.com/office/drawing/2014/main" id="{34F76A37-3B27-43F4-8708-510B6C5F930C}"/>
                  </a:ext>
                </a:extLst>
              </p:cNvPr>
              <p:cNvGrpSpPr/>
              <p:nvPr/>
            </p:nvGrpSpPr>
            <p:grpSpPr>
              <a:xfrm>
                <a:off x="2112717" y="5536766"/>
                <a:ext cx="576328" cy="609480"/>
                <a:chOff x="2447040" y="5710271"/>
                <a:chExt cx="576328" cy="609480"/>
              </a:xfrm>
            </p:grpSpPr>
            <p:sp>
              <p:nvSpPr>
                <p:cNvPr id="535" name="다이아몬드 534">
                  <a:extLst>
                    <a:ext uri="{FF2B5EF4-FFF2-40B4-BE49-F238E27FC236}">
                      <a16:creationId xmlns:a16="http://schemas.microsoft.com/office/drawing/2014/main" id="{796B2AD3-3D92-4E79-9592-924B34B55868}"/>
                    </a:ext>
                  </a:extLst>
                </p:cNvPr>
                <p:cNvSpPr/>
                <p:nvPr/>
              </p:nvSpPr>
              <p:spPr>
                <a:xfrm>
                  <a:off x="2447040" y="5710271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36" name="그림 535">
                  <a:extLst>
                    <a:ext uri="{FF2B5EF4-FFF2-40B4-BE49-F238E27FC236}">
                      <a16:creationId xmlns:a16="http://schemas.microsoft.com/office/drawing/2014/main" id="{3CE9C748-5F8F-48BF-A563-4CDF7146915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6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0823" y="5882014"/>
                  <a:ext cx="207238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81" name="그룹 480">
                <a:extLst>
                  <a:ext uri="{FF2B5EF4-FFF2-40B4-BE49-F238E27FC236}">
                    <a16:creationId xmlns:a16="http://schemas.microsoft.com/office/drawing/2014/main" id="{06785470-F65C-4D90-AB30-6140C1B98A5F}"/>
                  </a:ext>
                </a:extLst>
              </p:cNvPr>
              <p:cNvGrpSpPr/>
              <p:nvPr/>
            </p:nvGrpSpPr>
            <p:grpSpPr>
              <a:xfrm>
                <a:off x="2226161" y="4099686"/>
                <a:ext cx="391252" cy="369332"/>
                <a:chOff x="2560488" y="4494648"/>
                <a:chExt cx="391252" cy="369332"/>
              </a:xfrm>
            </p:grpSpPr>
            <p:sp>
              <p:nvSpPr>
                <p:cNvPr id="533" name="직사각형 532">
                  <a:extLst>
                    <a:ext uri="{FF2B5EF4-FFF2-40B4-BE49-F238E27FC236}">
                      <a16:creationId xmlns:a16="http://schemas.microsoft.com/office/drawing/2014/main" id="{EBE90CA3-F864-4D80-9740-8D4CF3BDE042}"/>
                    </a:ext>
                  </a:extLst>
                </p:cNvPr>
                <p:cNvSpPr/>
                <p:nvPr/>
              </p:nvSpPr>
              <p:spPr>
                <a:xfrm>
                  <a:off x="2560488" y="4494648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34" name="그림 533">
                  <a:extLst>
                    <a:ext uri="{FF2B5EF4-FFF2-40B4-BE49-F238E27FC236}">
                      <a16:creationId xmlns:a16="http://schemas.microsoft.com/office/drawing/2014/main" id="{87BF2E2D-4E99-402F-8112-BC7D826E580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6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57066" y="4553217"/>
                  <a:ext cx="216381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82" name="그룹 481">
                <a:extLst>
                  <a:ext uri="{FF2B5EF4-FFF2-40B4-BE49-F238E27FC236}">
                    <a16:creationId xmlns:a16="http://schemas.microsoft.com/office/drawing/2014/main" id="{CD1EFA80-A703-4B00-AF6B-FF909C83850A}"/>
                  </a:ext>
                </a:extLst>
              </p:cNvPr>
              <p:cNvGrpSpPr/>
              <p:nvPr/>
            </p:nvGrpSpPr>
            <p:grpSpPr>
              <a:xfrm>
                <a:off x="3906463" y="5547918"/>
                <a:ext cx="576328" cy="609480"/>
                <a:chOff x="3433538" y="5714279"/>
                <a:chExt cx="576328" cy="609480"/>
              </a:xfrm>
            </p:grpSpPr>
            <p:sp>
              <p:nvSpPr>
                <p:cNvPr id="531" name="다이아몬드 530">
                  <a:extLst>
                    <a:ext uri="{FF2B5EF4-FFF2-40B4-BE49-F238E27FC236}">
                      <a16:creationId xmlns:a16="http://schemas.microsoft.com/office/drawing/2014/main" id="{02BBEF0A-CFD7-41A4-BAC7-6EA96F965220}"/>
                    </a:ext>
                  </a:extLst>
                </p:cNvPr>
                <p:cNvSpPr/>
                <p:nvPr/>
              </p:nvSpPr>
              <p:spPr>
                <a:xfrm>
                  <a:off x="3433538" y="5714279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32" name="그림 531">
                  <a:extLst>
                    <a:ext uri="{FF2B5EF4-FFF2-40B4-BE49-F238E27FC236}">
                      <a16:creationId xmlns:a16="http://schemas.microsoft.com/office/drawing/2014/main" id="{34F532E1-74DE-47BC-A2E7-E1EDC930224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6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7321" y="5886023"/>
                  <a:ext cx="199619" cy="211809"/>
                </a:xfrm>
                <a:prstGeom prst="rect">
                  <a:avLst/>
                </a:prstGeom>
              </p:spPr>
            </p:pic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CBE31BB4-CC2C-4AC6-840A-E1A091CB32B6}"/>
                  </a:ext>
                </a:extLst>
              </p:cNvPr>
              <p:cNvGrpSpPr/>
              <p:nvPr/>
            </p:nvGrpSpPr>
            <p:grpSpPr>
              <a:xfrm>
                <a:off x="5659865" y="5539902"/>
                <a:ext cx="576328" cy="609480"/>
                <a:chOff x="4401121" y="5706263"/>
                <a:chExt cx="576328" cy="609480"/>
              </a:xfrm>
            </p:grpSpPr>
            <p:sp>
              <p:nvSpPr>
                <p:cNvPr id="529" name="다이아몬드 528">
                  <a:extLst>
                    <a:ext uri="{FF2B5EF4-FFF2-40B4-BE49-F238E27FC236}">
                      <a16:creationId xmlns:a16="http://schemas.microsoft.com/office/drawing/2014/main" id="{C4B93E78-60B9-4AC8-B711-9737D87CBD23}"/>
                    </a:ext>
                  </a:extLst>
                </p:cNvPr>
                <p:cNvSpPr/>
                <p:nvPr/>
              </p:nvSpPr>
              <p:spPr>
                <a:xfrm>
                  <a:off x="4401121" y="5706263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30" name="그림 529">
                  <a:extLst>
                    <a:ext uri="{FF2B5EF4-FFF2-40B4-BE49-F238E27FC236}">
                      <a16:creationId xmlns:a16="http://schemas.microsoft.com/office/drawing/2014/main" id="{016E5A92-EC8D-46A0-B15C-EBF5867772A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6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4904" y="5878006"/>
                  <a:ext cx="205714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84" name="그룹 483">
                <a:extLst>
                  <a:ext uri="{FF2B5EF4-FFF2-40B4-BE49-F238E27FC236}">
                    <a16:creationId xmlns:a16="http://schemas.microsoft.com/office/drawing/2014/main" id="{B6F754AA-1F0E-40A5-BC19-66301F1D4A75}"/>
                  </a:ext>
                </a:extLst>
              </p:cNvPr>
              <p:cNvGrpSpPr/>
              <p:nvPr/>
            </p:nvGrpSpPr>
            <p:grpSpPr>
              <a:xfrm>
                <a:off x="7376516" y="5543910"/>
                <a:ext cx="576328" cy="609480"/>
                <a:chOff x="5387619" y="5710271"/>
                <a:chExt cx="576328" cy="609480"/>
              </a:xfrm>
            </p:grpSpPr>
            <p:sp>
              <p:nvSpPr>
                <p:cNvPr id="527" name="다이아몬드 526">
                  <a:extLst>
                    <a:ext uri="{FF2B5EF4-FFF2-40B4-BE49-F238E27FC236}">
                      <a16:creationId xmlns:a16="http://schemas.microsoft.com/office/drawing/2014/main" id="{57ACF21D-C01E-4539-8F3E-CE1986DDA937}"/>
                    </a:ext>
                  </a:extLst>
                </p:cNvPr>
                <p:cNvSpPr/>
                <p:nvPr/>
              </p:nvSpPr>
              <p:spPr>
                <a:xfrm>
                  <a:off x="5387619" y="5710271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28" name="그림 527">
                  <a:extLst>
                    <a:ext uri="{FF2B5EF4-FFF2-40B4-BE49-F238E27FC236}">
                      <a16:creationId xmlns:a16="http://schemas.microsoft.com/office/drawing/2014/main" id="{F1E49400-C147-462C-A7AE-0500F78104B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5"/>
                  </p:custDataLst>
                </p:nvPr>
              </p:nvPicPr>
              <p:blipFill>
                <a:blip r:embed="rId7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1402" y="5882014"/>
                  <a:ext cx="207238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85" name="그룹 484">
                <a:extLst>
                  <a:ext uri="{FF2B5EF4-FFF2-40B4-BE49-F238E27FC236}">
                    <a16:creationId xmlns:a16="http://schemas.microsoft.com/office/drawing/2014/main" id="{FAE36EE4-C9DA-494C-8F1E-21879D7EA05D}"/>
                  </a:ext>
                </a:extLst>
              </p:cNvPr>
              <p:cNvGrpSpPr/>
              <p:nvPr/>
            </p:nvGrpSpPr>
            <p:grpSpPr>
              <a:xfrm>
                <a:off x="9114898" y="5522478"/>
                <a:ext cx="576328" cy="609480"/>
                <a:chOff x="6336648" y="5710271"/>
                <a:chExt cx="576328" cy="609480"/>
              </a:xfrm>
            </p:grpSpPr>
            <p:sp>
              <p:nvSpPr>
                <p:cNvPr id="525" name="다이아몬드 524">
                  <a:extLst>
                    <a:ext uri="{FF2B5EF4-FFF2-40B4-BE49-F238E27FC236}">
                      <a16:creationId xmlns:a16="http://schemas.microsoft.com/office/drawing/2014/main" id="{CBD8FBFB-4FF6-4B4C-B8D2-8DBE697EE21B}"/>
                    </a:ext>
                  </a:extLst>
                </p:cNvPr>
                <p:cNvSpPr/>
                <p:nvPr/>
              </p:nvSpPr>
              <p:spPr>
                <a:xfrm>
                  <a:off x="6336648" y="5710271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26" name="그림 525">
                  <a:extLst>
                    <a:ext uri="{FF2B5EF4-FFF2-40B4-BE49-F238E27FC236}">
                      <a16:creationId xmlns:a16="http://schemas.microsoft.com/office/drawing/2014/main" id="{675D9028-14A1-4CDA-A8B0-54CBC614136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4"/>
                  </p:custDataLst>
                </p:nvPr>
              </p:nvPicPr>
              <p:blipFill>
                <a:blip r:embed="rId7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0431" y="5882014"/>
                  <a:ext cx="210286" cy="214857"/>
                </a:xfrm>
                <a:prstGeom prst="rect">
                  <a:avLst/>
                </a:prstGeom>
              </p:spPr>
            </p:pic>
          </p:grpSp>
          <p:cxnSp>
            <p:nvCxnSpPr>
              <p:cNvPr id="486" name="직선 화살표 연결선 485">
                <a:extLst>
                  <a:ext uri="{FF2B5EF4-FFF2-40B4-BE49-F238E27FC236}">
                    <a16:creationId xmlns:a16="http://schemas.microsoft.com/office/drawing/2014/main" id="{E6751EC6-18AE-4D16-B8BB-AF7E0E4597C1}"/>
                  </a:ext>
                </a:extLst>
              </p:cNvPr>
              <p:cNvCxnSpPr>
                <a:stCxn id="553" idx="0"/>
                <a:endCxn id="533" idx="1"/>
              </p:cNvCxnSpPr>
              <p:nvPr/>
            </p:nvCxnSpPr>
            <p:spPr>
              <a:xfrm flipV="1">
                <a:off x="1908160" y="4284352"/>
                <a:ext cx="318001" cy="401812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직선 화살표 연결선 486">
                <a:extLst>
                  <a:ext uri="{FF2B5EF4-FFF2-40B4-BE49-F238E27FC236}">
                    <a16:creationId xmlns:a16="http://schemas.microsoft.com/office/drawing/2014/main" id="{1E325F0E-3036-46B8-B076-B3BB2030BC24}"/>
                  </a:ext>
                </a:extLst>
              </p:cNvPr>
              <p:cNvCxnSpPr>
                <a:cxnSpLocks/>
                <a:stCxn id="551" idx="0"/>
                <a:endCxn id="543" idx="1"/>
              </p:cNvCxnSpPr>
              <p:nvPr/>
            </p:nvCxnSpPr>
            <p:spPr>
              <a:xfrm flipV="1">
                <a:off x="3707185" y="4284352"/>
                <a:ext cx="300338" cy="401812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화살표 연결선 487">
                <a:extLst>
                  <a:ext uri="{FF2B5EF4-FFF2-40B4-BE49-F238E27FC236}">
                    <a16:creationId xmlns:a16="http://schemas.microsoft.com/office/drawing/2014/main" id="{EF89BC72-1902-4309-A6F6-1E9D30740E86}"/>
                  </a:ext>
                </a:extLst>
              </p:cNvPr>
              <p:cNvCxnSpPr>
                <a:cxnSpLocks/>
                <a:stCxn id="549" idx="0"/>
                <a:endCxn id="541" idx="1"/>
              </p:cNvCxnSpPr>
              <p:nvPr/>
            </p:nvCxnSpPr>
            <p:spPr>
              <a:xfrm flipV="1">
                <a:off x="5434771" y="4284352"/>
                <a:ext cx="282675" cy="401812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화살표 연결선 488">
                <a:extLst>
                  <a:ext uri="{FF2B5EF4-FFF2-40B4-BE49-F238E27FC236}">
                    <a16:creationId xmlns:a16="http://schemas.microsoft.com/office/drawing/2014/main" id="{7A12F0C1-2890-4EC6-8B8F-AE65B3381064}"/>
                  </a:ext>
                </a:extLst>
              </p:cNvPr>
              <p:cNvCxnSpPr>
                <a:cxnSpLocks/>
                <a:stCxn id="547" idx="0"/>
                <a:endCxn id="539" idx="1"/>
              </p:cNvCxnSpPr>
              <p:nvPr/>
            </p:nvCxnSpPr>
            <p:spPr>
              <a:xfrm flipV="1">
                <a:off x="7076631" y="4284352"/>
                <a:ext cx="265012" cy="396311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화살표 연결선 489">
                <a:extLst>
                  <a:ext uri="{FF2B5EF4-FFF2-40B4-BE49-F238E27FC236}">
                    <a16:creationId xmlns:a16="http://schemas.microsoft.com/office/drawing/2014/main" id="{EA6835D4-20BA-4603-852B-4DB089CC9E9A}"/>
                  </a:ext>
                </a:extLst>
              </p:cNvPr>
              <p:cNvCxnSpPr>
                <a:cxnSpLocks/>
                <a:stCxn id="545" idx="0"/>
                <a:endCxn id="537" idx="1"/>
              </p:cNvCxnSpPr>
              <p:nvPr/>
            </p:nvCxnSpPr>
            <p:spPr>
              <a:xfrm flipV="1">
                <a:off x="8897086" y="4284352"/>
                <a:ext cx="247349" cy="40056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화살표 연결선 490">
                <a:extLst>
                  <a:ext uri="{FF2B5EF4-FFF2-40B4-BE49-F238E27FC236}">
                    <a16:creationId xmlns:a16="http://schemas.microsoft.com/office/drawing/2014/main" id="{64683B38-6FD4-4833-806A-DF698307C1E3}"/>
                  </a:ext>
                </a:extLst>
              </p:cNvPr>
              <p:cNvCxnSpPr>
                <a:cxnSpLocks/>
                <a:stCxn id="553" idx="4"/>
                <a:endCxn id="535" idx="1"/>
              </p:cNvCxnSpPr>
              <p:nvPr/>
            </p:nvCxnSpPr>
            <p:spPr>
              <a:xfrm>
                <a:off x="1908160" y="5098163"/>
                <a:ext cx="204557" cy="743343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화살표 연결선 491">
                <a:extLst>
                  <a:ext uri="{FF2B5EF4-FFF2-40B4-BE49-F238E27FC236}">
                    <a16:creationId xmlns:a16="http://schemas.microsoft.com/office/drawing/2014/main" id="{AC13621E-8250-4E10-8B43-659E304C440E}"/>
                  </a:ext>
                </a:extLst>
              </p:cNvPr>
              <p:cNvCxnSpPr>
                <a:cxnSpLocks/>
                <a:stCxn id="551" idx="4"/>
                <a:endCxn id="531" idx="1"/>
              </p:cNvCxnSpPr>
              <p:nvPr/>
            </p:nvCxnSpPr>
            <p:spPr>
              <a:xfrm>
                <a:off x="3707185" y="5098163"/>
                <a:ext cx="199278" cy="754495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화살표 연결선 492">
                <a:extLst>
                  <a:ext uri="{FF2B5EF4-FFF2-40B4-BE49-F238E27FC236}">
                    <a16:creationId xmlns:a16="http://schemas.microsoft.com/office/drawing/2014/main" id="{D1ABF84F-A8C7-4AAB-9B10-FADA670FB2DB}"/>
                  </a:ext>
                </a:extLst>
              </p:cNvPr>
              <p:cNvCxnSpPr>
                <a:cxnSpLocks/>
                <a:stCxn id="549" idx="4"/>
                <a:endCxn id="529" idx="1"/>
              </p:cNvCxnSpPr>
              <p:nvPr/>
            </p:nvCxnSpPr>
            <p:spPr>
              <a:xfrm>
                <a:off x="5434771" y="5098163"/>
                <a:ext cx="225094" cy="746479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직선 화살표 연결선 493">
                <a:extLst>
                  <a:ext uri="{FF2B5EF4-FFF2-40B4-BE49-F238E27FC236}">
                    <a16:creationId xmlns:a16="http://schemas.microsoft.com/office/drawing/2014/main" id="{140346CF-E4CD-49C7-8921-9239EA9094AD}"/>
                  </a:ext>
                </a:extLst>
              </p:cNvPr>
              <p:cNvCxnSpPr>
                <a:cxnSpLocks/>
                <a:stCxn id="547" idx="4"/>
                <a:endCxn id="527" idx="1"/>
              </p:cNvCxnSpPr>
              <p:nvPr/>
            </p:nvCxnSpPr>
            <p:spPr>
              <a:xfrm>
                <a:off x="7076631" y="5092662"/>
                <a:ext cx="299885" cy="75598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화살표 연결선 494">
                <a:extLst>
                  <a:ext uri="{FF2B5EF4-FFF2-40B4-BE49-F238E27FC236}">
                    <a16:creationId xmlns:a16="http://schemas.microsoft.com/office/drawing/2014/main" id="{61B4DDA6-95E4-4569-8B99-F071E4B75574}"/>
                  </a:ext>
                </a:extLst>
              </p:cNvPr>
              <p:cNvCxnSpPr>
                <a:cxnSpLocks/>
                <a:stCxn id="545" idx="4"/>
                <a:endCxn id="525" idx="1"/>
              </p:cNvCxnSpPr>
              <p:nvPr/>
            </p:nvCxnSpPr>
            <p:spPr>
              <a:xfrm>
                <a:off x="8897086" y="5096911"/>
                <a:ext cx="217812" cy="730307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화살표 연결선 495">
                <a:extLst>
                  <a:ext uri="{FF2B5EF4-FFF2-40B4-BE49-F238E27FC236}">
                    <a16:creationId xmlns:a16="http://schemas.microsoft.com/office/drawing/2014/main" id="{028D4C15-2049-4617-84A2-5FB75B8077BF}"/>
                  </a:ext>
                </a:extLst>
              </p:cNvPr>
              <p:cNvCxnSpPr>
                <a:cxnSpLocks/>
                <a:stCxn id="553" idx="6"/>
                <a:endCxn id="551" idx="2"/>
              </p:cNvCxnSpPr>
              <p:nvPr/>
            </p:nvCxnSpPr>
            <p:spPr>
              <a:xfrm>
                <a:off x="2241034" y="4892164"/>
                <a:ext cx="1133277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화살표 연결선 496">
                <a:extLst>
                  <a:ext uri="{FF2B5EF4-FFF2-40B4-BE49-F238E27FC236}">
                    <a16:creationId xmlns:a16="http://schemas.microsoft.com/office/drawing/2014/main" id="{B1A0FC2C-2E8D-4CE5-B488-C03044FD4F17}"/>
                  </a:ext>
                </a:extLst>
              </p:cNvPr>
              <p:cNvCxnSpPr>
                <a:cxnSpLocks/>
                <a:stCxn id="551" idx="6"/>
                <a:endCxn id="549" idx="2"/>
              </p:cNvCxnSpPr>
              <p:nvPr/>
            </p:nvCxnSpPr>
            <p:spPr>
              <a:xfrm>
                <a:off x="4040059" y="4892164"/>
                <a:ext cx="1061838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화살표 연결선 497">
                <a:extLst>
                  <a:ext uri="{FF2B5EF4-FFF2-40B4-BE49-F238E27FC236}">
                    <a16:creationId xmlns:a16="http://schemas.microsoft.com/office/drawing/2014/main" id="{6C363D71-D054-48F5-8408-7FE6C2DB3692}"/>
                  </a:ext>
                </a:extLst>
              </p:cNvPr>
              <p:cNvCxnSpPr>
                <a:cxnSpLocks/>
                <a:stCxn id="549" idx="6"/>
                <a:endCxn id="547" idx="2"/>
              </p:cNvCxnSpPr>
              <p:nvPr/>
            </p:nvCxnSpPr>
            <p:spPr>
              <a:xfrm flipV="1">
                <a:off x="5767645" y="4886663"/>
                <a:ext cx="976112" cy="5501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화살표 연결선 498">
                <a:extLst>
                  <a:ext uri="{FF2B5EF4-FFF2-40B4-BE49-F238E27FC236}">
                    <a16:creationId xmlns:a16="http://schemas.microsoft.com/office/drawing/2014/main" id="{8A7FF8A8-66C9-43EC-9F33-344BB09B4A72}"/>
                  </a:ext>
                </a:extLst>
              </p:cNvPr>
              <p:cNvCxnSpPr>
                <a:cxnSpLocks/>
                <a:stCxn id="547" idx="6"/>
                <a:endCxn id="545" idx="2"/>
              </p:cNvCxnSpPr>
              <p:nvPr/>
            </p:nvCxnSpPr>
            <p:spPr>
              <a:xfrm>
                <a:off x="7409505" y="4886663"/>
                <a:ext cx="1154707" cy="4249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화살표 연결선 499">
                <a:extLst>
                  <a:ext uri="{FF2B5EF4-FFF2-40B4-BE49-F238E27FC236}">
                    <a16:creationId xmlns:a16="http://schemas.microsoft.com/office/drawing/2014/main" id="{52C15398-AE7D-4BC6-95FB-1BF73A466778}"/>
                  </a:ext>
                </a:extLst>
              </p:cNvPr>
              <p:cNvCxnSpPr>
                <a:cxnSpLocks/>
                <a:stCxn id="545" idx="6"/>
              </p:cNvCxnSpPr>
              <p:nvPr/>
            </p:nvCxnSpPr>
            <p:spPr>
              <a:xfrm>
                <a:off x="9229960" y="4890912"/>
                <a:ext cx="647497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화살표 연결선 500">
                <a:extLst>
                  <a:ext uri="{FF2B5EF4-FFF2-40B4-BE49-F238E27FC236}">
                    <a16:creationId xmlns:a16="http://schemas.microsoft.com/office/drawing/2014/main" id="{ACEE0FA7-F345-4B27-AA37-1F1C47FE44F4}"/>
                  </a:ext>
                </a:extLst>
              </p:cNvPr>
              <p:cNvCxnSpPr>
                <a:cxnSpLocks/>
                <a:stCxn id="533" idx="3"/>
                <a:endCxn id="551" idx="0"/>
              </p:cNvCxnSpPr>
              <p:nvPr/>
            </p:nvCxnSpPr>
            <p:spPr>
              <a:xfrm>
                <a:off x="2617413" y="4284352"/>
                <a:ext cx="1089772" cy="401812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화살표 연결선 501">
                <a:extLst>
                  <a:ext uri="{FF2B5EF4-FFF2-40B4-BE49-F238E27FC236}">
                    <a16:creationId xmlns:a16="http://schemas.microsoft.com/office/drawing/2014/main" id="{012E8CC8-E705-4F78-9CF3-005F47CE5671}"/>
                  </a:ext>
                </a:extLst>
              </p:cNvPr>
              <p:cNvCxnSpPr>
                <a:cxnSpLocks/>
                <a:stCxn id="543" idx="3"/>
                <a:endCxn id="549" idx="0"/>
              </p:cNvCxnSpPr>
              <p:nvPr/>
            </p:nvCxnSpPr>
            <p:spPr>
              <a:xfrm>
                <a:off x="4398775" y="4284352"/>
                <a:ext cx="1035996" cy="401812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화살표 연결선 502">
                <a:extLst>
                  <a:ext uri="{FF2B5EF4-FFF2-40B4-BE49-F238E27FC236}">
                    <a16:creationId xmlns:a16="http://schemas.microsoft.com/office/drawing/2014/main" id="{ADCD6DE4-AD16-4002-A00A-36157755FBF2}"/>
                  </a:ext>
                </a:extLst>
              </p:cNvPr>
              <p:cNvCxnSpPr>
                <a:cxnSpLocks/>
                <a:stCxn id="541" idx="3"/>
                <a:endCxn id="547" idx="0"/>
              </p:cNvCxnSpPr>
              <p:nvPr/>
            </p:nvCxnSpPr>
            <p:spPr>
              <a:xfrm>
                <a:off x="6108698" y="4284352"/>
                <a:ext cx="967933" cy="396311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화살표 연결선 503">
                <a:extLst>
                  <a:ext uri="{FF2B5EF4-FFF2-40B4-BE49-F238E27FC236}">
                    <a16:creationId xmlns:a16="http://schemas.microsoft.com/office/drawing/2014/main" id="{7430773D-B822-48E9-9DBB-078F3226F851}"/>
                  </a:ext>
                </a:extLst>
              </p:cNvPr>
              <p:cNvCxnSpPr>
                <a:cxnSpLocks/>
                <a:stCxn id="539" idx="3"/>
                <a:endCxn id="545" idx="0"/>
              </p:cNvCxnSpPr>
              <p:nvPr/>
            </p:nvCxnSpPr>
            <p:spPr>
              <a:xfrm>
                <a:off x="7732895" y="4284352"/>
                <a:ext cx="1164191" cy="40056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화살표 연결선 504">
                <a:extLst>
                  <a:ext uri="{FF2B5EF4-FFF2-40B4-BE49-F238E27FC236}">
                    <a16:creationId xmlns:a16="http://schemas.microsoft.com/office/drawing/2014/main" id="{32CAA90F-F7FF-4F15-BFF3-3D273F91D7CD}"/>
                  </a:ext>
                </a:extLst>
              </p:cNvPr>
              <p:cNvCxnSpPr>
                <a:cxnSpLocks/>
                <a:stCxn id="533" idx="2"/>
                <a:endCxn id="535" idx="0"/>
              </p:cNvCxnSpPr>
              <p:nvPr/>
            </p:nvCxnSpPr>
            <p:spPr>
              <a:xfrm flipH="1">
                <a:off x="2400881" y="4469018"/>
                <a:ext cx="20906" cy="106774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화살표 연결선 505">
                <a:extLst>
                  <a:ext uri="{FF2B5EF4-FFF2-40B4-BE49-F238E27FC236}">
                    <a16:creationId xmlns:a16="http://schemas.microsoft.com/office/drawing/2014/main" id="{AFADD560-F2AD-4816-ABF7-D69E6ADD9A6E}"/>
                  </a:ext>
                </a:extLst>
              </p:cNvPr>
              <p:cNvCxnSpPr>
                <a:cxnSpLocks/>
                <a:stCxn id="543" idx="2"/>
                <a:endCxn id="531" idx="0"/>
              </p:cNvCxnSpPr>
              <p:nvPr/>
            </p:nvCxnSpPr>
            <p:spPr>
              <a:xfrm flipH="1">
                <a:off x="4194627" y="4469018"/>
                <a:ext cx="8522" cy="107890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화살표 연결선 506">
                <a:extLst>
                  <a:ext uri="{FF2B5EF4-FFF2-40B4-BE49-F238E27FC236}">
                    <a16:creationId xmlns:a16="http://schemas.microsoft.com/office/drawing/2014/main" id="{FDDA65DB-1CA0-476C-A75A-A4E88F79FD10}"/>
                  </a:ext>
                </a:extLst>
              </p:cNvPr>
              <p:cNvCxnSpPr>
                <a:cxnSpLocks/>
                <a:stCxn id="541" idx="2"/>
                <a:endCxn id="529" idx="0"/>
              </p:cNvCxnSpPr>
              <p:nvPr/>
            </p:nvCxnSpPr>
            <p:spPr>
              <a:xfrm>
                <a:off x="5913072" y="4469018"/>
                <a:ext cx="34957" cy="107088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화살표 연결선 507">
                <a:extLst>
                  <a:ext uri="{FF2B5EF4-FFF2-40B4-BE49-F238E27FC236}">
                    <a16:creationId xmlns:a16="http://schemas.microsoft.com/office/drawing/2014/main" id="{5D301EB4-B62E-4DF8-BA6A-450855AB162A}"/>
                  </a:ext>
                </a:extLst>
              </p:cNvPr>
              <p:cNvCxnSpPr>
                <a:cxnSpLocks/>
                <a:stCxn id="539" idx="2"/>
                <a:endCxn id="527" idx="0"/>
              </p:cNvCxnSpPr>
              <p:nvPr/>
            </p:nvCxnSpPr>
            <p:spPr>
              <a:xfrm>
                <a:off x="7537269" y="4469018"/>
                <a:ext cx="127411" cy="1074892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화살표 연결선 508">
                <a:extLst>
                  <a:ext uri="{FF2B5EF4-FFF2-40B4-BE49-F238E27FC236}">
                    <a16:creationId xmlns:a16="http://schemas.microsoft.com/office/drawing/2014/main" id="{B28FCB97-EC35-4886-9578-14B8A38AC918}"/>
                  </a:ext>
                </a:extLst>
              </p:cNvPr>
              <p:cNvCxnSpPr>
                <a:cxnSpLocks/>
                <a:stCxn id="537" idx="2"/>
                <a:endCxn id="525" idx="0"/>
              </p:cNvCxnSpPr>
              <p:nvPr/>
            </p:nvCxnSpPr>
            <p:spPr>
              <a:xfrm>
                <a:off x="9340061" y="4469018"/>
                <a:ext cx="63001" cy="105346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0" name="그림 509">
                <a:extLst>
                  <a:ext uri="{FF2B5EF4-FFF2-40B4-BE49-F238E27FC236}">
                    <a16:creationId xmlns:a16="http://schemas.microsoft.com/office/drawing/2014/main" id="{9C8E7002-315D-4991-9F05-48E1D6A14B2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5272" y="5148095"/>
                <a:ext cx="927695" cy="218210"/>
              </a:xfrm>
              <a:prstGeom prst="rect">
                <a:avLst/>
              </a:prstGeom>
            </p:spPr>
          </p:pic>
          <p:pic>
            <p:nvPicPr>
              <p:cNvPr id="511" name="그림 510">
                <a:extLst>
                  <a:ext uri="{FF2B5EF4-FFF2-40B4-BE49-F238E27FC236}">
                    <a16:creationId xmlns:a16="http://schemas.microsoft.com/office/drawing/2014/main" id="{70892AB9-C2A8-4D1D-9376-16A70ED121F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7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7903" y="5135919"/>
                <a:ext cx="927695" cy="218210"/>
              </a:xfrm>
              <a:prstGeom prst="rect">
                <a:avLst/>
              </a:prstGeom>
            </p:spPr>
          </p:pic>
          <p:pic>
            <p:nvPicPr>
              <p:cNvPr id="512" name="그림 511">
                <a:extLst>
                  <a:ext uri="{FF2B5EF4-FFF2-40B4-BE49-F238E27FC236}">
                    <a16:creationId xmlns:a16="http://schemas.microsoft.com/office/drawing/2014/main" id="{3677475C-429A-4DDE-AEDC-0454DB6BB3A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559" y="5129193"/>
                <a:ext cx="927695" cy="218210"/>
              </a:xfrm>
              <a:prstGeom prst="rect">
                <a:avLst/>
              </a:prstGeom>
            </p:spPr>
          </p:pic>
          <p:pic>
            <p:nvPicPr>
              <p:cNvPr id="513" name="그림 512">
                <a:extLst>
                  <a:ext uri="{FF2B5EF4-FFF2-40B4-BE49-F238E27FC236}">
                    <a16:creationId xmlns:a16="http://schemas.microsoft.com/office/drawing/2014/main" id="{6FCAA33E-FBD1-41F3-8EA7-9EFE1D4D5E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7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468" y="5119701"/>
                <a:ext cx="927695" cy="219429"/>
              </a:xfrm>
              <a:prstGeom prst="rect">
                <a:avLst/>
              </a:prstGeom>
            </p:spPr>
          </p:pic>
          <p:pic>
            <p:nvPicPr>
              <p:cNvPr id="515" name="그림 514">
                <a:extLst>
                  <a:ext uri="{FF2B5EF4-FFF2-40B4-BE49-F238E27FC236}">
                    <a16:creationId xmlns:a16="http://schemas.microsoft.com/office/drawing/2014/main" id="{2147A4D9-32DA-455F-ADD3-36CEABD824D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7413" y="6007738"/>
                <a:ext cx="669257" cy="218210"/>
              </a:xfrm>
              <a:prstGeom prst="rect">
                <a:avLst/>
              </a:prstGeom>
            </p:spPr>
          </p:pic>
          <p:pic>
            <p:nvPicPr>
              <p:cNvPr id="516" name="그림 515">
                <a:extLst>
                  <a:ext uri="{FF2B5EF4-FFF2-40B4-BE49-F238E27FC236}">
                    <a16:creationId xmlns:a16="http://schemas.microsoft.com/office/drawing/2014/main" id="{59BE3608-31C3-4706-A59D-7FB35F5C149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7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1871" y="5979258"/>
                <a:ext cx="669257" cy="216991"/>
              </a:xfrm>
              <a:prstGeom prst="rect">
                <a:avLst/>
              </a:prstGeom>
            </p:spPr>
          </p:pic>
          <p:pic>
            <p:nvPicPr>
              <p:cNvPr id="517" name="그림 516">
                <a:extLst>
                  <a:ext uri="{FF2B5EF4-FFF2-40B4-BE49-F238E27FC236}">
                    <a16:creationId xmlns:a16="http://schemas.microsoft.com/office/drawing/2014/main" id="{8D0AFCF5-D13F-4CDC-BD16-016E744A19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4462" y="5921842"/>
                <a:ext cx="669257" cy="218210"/>
              </a:xfrm>
              <a:prstGeom prst="rect">
                <a:avLst/>
              </a:prstGeom>
            </p:spPr>
          </p:pic>
          <p:pic>
            <p:nvPicPr>
              <p:cNvPr id="518" name="그림 517">
                <a:extLst>
                  <a:ext uri="{FF2B5EF4-FFF2-40B4-BE49-F238E27FC236}">
                    <a16:creationId xmlns:a16="http://schemas.microsoft.com/office/drawing/2014/main" id="{28328807-2708-4C74-B206-52D2B43267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7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4042" y="5858981"/>
                <a:ext cx="669257" cy="218210"/>
              </a:xfrm>
              <a:prstGeom prst="rect">
                <a:avLst/>
              </a:prstGeom>
            </p:spPr>
          </p:pic>
          <p:pic>
            <p:nvPicPr>
              <p:cNvPr id="519" name="그림 518">
                <a:extLst>
                  <a:ext uri="{FF2B5EF4-FFF2-40B4-BE49-F238E27FC236}">
                    <a16:creationId xmlns:a16="http://schemas.microsoft.com/office/drawing/2014/main" id="{073D3684-B7FC-4015-BA22-784FCEE090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9243" y="5788310"/>
                <a:ext cx="669257" cy="219429"/>
              </a:xfrm>
              <a:prstGeom prst="rect">
                <a:avLst/>
              </a:prstGeom>
            </p:spPr>
          </p:pic>
        </p:grpSp>
      </p:grpSp>
      <p:grpSp>
        <p:nvGrpSpPr>
          <p:cNvPr id="638" name="그룹 637">
            <a:extLst>
              <a:ext uri="{FF2B5EF4-FFF2-40B4-BE49-F238E27FC236}">
                <a16:creationId xmlns:a16="http://schemas.microsoft.com/office/drawing/2014/main" id="{F5DA4642-8516-41DA-A559-5B0F46F541DC}"/>
              </a:ext>
            </a:extLst>
          </p:cNvPr>
          <p:cNvGrpSpPr/>
          <p:nvPr/>
        </p:nvGrpSpPr>
        <p:grpSpPr>
          <a:xfrm>
            <a:off x="1614620" y="3279037"/>
            <a:ext cx="1891901" cy="1514465"/>
            <a:chOff x="1537246" y="3194633"/>
            <a:chExt cx="1891901" cy="1514465"/>
          </a:xfrm>
        </p:grpSpPr>
        <p:pic>
          <p:nvPicPr>
            <p:cNvPr id="611" name="그림 610">
              <a:extLst>
                <a:ext uri="{FF2B5EF4-FFF2-40B4-BE49-F238E27FC236}">
                  <a16:creationId xmlns:a16="http://schemas.microsoft.com/office/drawing/2014/main" id="{8D5C73D7-C233-490F-B5B4-6D1497C0D95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128" y="3762501"/>
              <a:ext cx="974019" cy="218210"/>
            </a:xfrm>
            <a:prstGeom prst="rect">
              <a:avLst/>
            </a:prstGeom>
          </p:spPr>
        </p:pic>
        <p:grpSp>
          <p:nvGrpSpPr>
            <p:cNvPr id="555" name="그룹 554">
              <a:extLst>
                <a:ext uri="{FF2B5EF4-FFF2-40B4-BE49-F238E27FC236}">
                  <a16:creationId xmlns:a16="http://schemas.microsoft.com/office/drawing/2014/main" id="{9C12F1D1-4BA5-4CB5-B45F-2E74CECF12EC}"/>
                </a:ext>
              </a:extLst>
            </p:cNvPr>
            <p:cNvGrpSpPr/>
            <p:nvPr/>
          </p:nvGrpSpPr>
          <p:grpSpPr>
            <a:xfrm>
              <a:off x="1537246" y="3194633"/>
              <a:ext cx="665748" cy="411999"/>
              <a:chOff x="2400936" y="3607081"/>
              <a:chExt cx="665748" cy="411999"/>
            </a:xfrm>
          </p:grpSpPr>
          <p:sp>
            <p:nvSpPr>
              <p:cNvPr id="556" name="타원 555">
                <a:extLst>
                  <a:ext uri="{FF2B5EF4-FFF2-40B4-BE49-F238E27FC236}">
                    <a16:creationId xmlns:a16="http://schemas.microsoft.com/office/drawing/2014/main" id="{C1009904-338F-4934-9B18-1A1D169C26C6}"/>
                  </a:ext>
                </a:extLst>
              </p:cNvPr>
              <p:cNvSpPr/>
              <p:nvPr/>
            </p:nvSpPr>
            <p:spPr>
              <a:xfrm>
                <a:off x="2400936" y="3607081"/>
                <a:ext cx="665748" cy="41199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7" name="그림 556">
                <a:extLst>
                  <a:ext uri="{FF2B5EF4-FFF2-40B4-BE49-F238E27FC236}">
                    <a16:creationId xmlns:a16="http://schemas.microsoft.com/office/drawing/2014/main" id="{9149F926-30FD-46FE-87BE-6BEFF649CA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8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191" y="3694987"/>
                <a:ext cx="204190" cy="213333"/>
              </a:xfrm>
              <a:prstGeom prst="rect">
                <a:avLst/>
              </a:prstGeom>
            </p:spPr>
          </p:pic>
        </p:grpSp>
        <p:cxnSp>
          <p:nvCxnSpPr>
            <p:cNvPr id="559" name="직선 화살표 연결선 558">
              <a:extLst>
                <a:ext uri="{FF2B5EF4-FFF2-40B4-BE49-F238E27FC236}">
                  <a16:creationId xmlns:a16="http://schemas.microsoft.com/office/drawing/2014/main" id="{B17379D5-EC3E-4EC4-BC03-44226445ADB1}"/>
                </a:ext>
              </a:extLst>
            </p:cNvPr>
            <p:cNvCxnSpPr>
              <a:cxnSpLocks/>
              <a:endCxn id="556" idx="4"/>
            </p:cNvCxnSpPr>
            <p:nvPr/>
          </p:nvCxnSpPr>
          <p:spPr>
            <a:xfrm flipH="1" flipV="1">
              <a:off x="1870120" y="3606632"/>
              <a:ext cx="14874" cy="11024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화살표 연결선 559">
              <a:extLst>
                <a:ext uri="{FF2B5EF4-FFF2-40B4-BE49-F238E27FC236}">
                  <a16:creationId xmlns:a16="http://schemas.microsoft.com/office/drawing/2014/main" id="{569494DD-BB56-4C75-B99E-5C61A2AB9178}"/>
                </a:ext>
              </a:extLst>
            </p:cNvPr>
            <p:cNvCxnSpPr>
              <a:cxnSpLocks/>
              <a:stCxn id="556" idx="5"/>
              <a:endCxn id="533" idx="0"/>
            </p:cNvCxnSpPr>
            <p:nvPr/>
          </p:nvCxnSpPr>
          <p:spPr>
            <a:xfrm>
              <a:off x="2105497" y="3546296"/>
              <a:ext cx="316290" cy="532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그룹 638">
            <a:extLst>
              <a:ext uri="{FF2B5EF4-FFF2-40B4-BE49-F238E27FC236}">
                <a16:creationId xmlns:a16="http://schemas.microsoft.com/office/drawing/2014/main" id="{1DACE712-C1B0-4538-AE41-FFA6F97F1070}"/>
              </a:ext>
            </a:extLst>
          </p:cNvPr>
          <p:cNvGrpSpPr/>
          <p:nvPr/>
        </p:nvGrpSpPr>
        <p:grpSpPr>
          <a:xfrm>
            <a:off x="2280368" y="3268520"/>
            <a:ext cx="3052177" cy="1480946"/>
            <a:chOff x="2280368" y="3184116"/>
            <a:chExt cx="3052177" cy="1480946"/>
          </a:xfrm>
        </p:grpSpPr>
        <p:pic>
          <p:nvPicPr>
            <p:cNvPr id="613" name="그림 612">
              <a:extLst>
                <a:ext uri="{FF2B5EF4-FFF2-40B4-BE49-F238E27FC236}">
                  <a16:creationId xmlns:a16="http://schemas.microsoft.com/office/drawing/2014/main" id="{85493B2B-0387-49DA-8FF4-ADFE9CD003AD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526" y="3813284"/>
              <a:ext cx="974019" cy="216991"/>
            </a:xfrm>
            <a:prstGeom prst="rect">
              <a:avLst/>
            </a:prstGeom>
          </p:spPr>
        </p:pic>
        <p:cxnSp>
          <p:nvCxnSpPr>
            <p:cNvPr id="558" name="직선 화살표 연결선 557">
              <a:extLst>
                <a:ext uri="{FF2B5EF4-FFF2-40B4-BE49-F238E27FC236}">
                  <a16:creationId xmlns:a16="http://schemas.microsoft.com/office/drawing/2014/main" id="{E264F2EA-3D72-4C28-86DB-AB8D45884900}"/>
                </a:ext>
              </a:extLst>
            </p:cNvPr>
            <p:cNvCxnSpPr>
              <a:cxnSpLocks/>
              <a:stCxn id="556" idx="6"/>
              <a:endCxn id="565" idx="2"/>
            </p:cNvCxnSpPr>
            <p:nvPr/>
          </p:nvCxnSpPr>
          <p:spPr>
            <a:xfrm>
              <a:off x="2280368" y="3379531"/>
              <a:ext cx="1121770" cy="10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8F0ADC32-2C5A-4EEC-8490-2420524E1944}"/>
                </a:ext>
              </a:extLst>
            </p:cNvPr>
            <p:cNvGrpSpPr/>
            <p:nvPr/>
          </p:nvGrpSpPr>
          <p:grpSpPr>
            <a:xfrm>
              <a:off x="3402138" y="3184116"/>
              <a:ext cx="665748" cy="411999"/>
              <a:chOff x="3402138" y="3184116"/>
              <a:chExt cx="665748" cy="411999"/>
            </a:xfrm>
          </p:grpSpPr>
          <p:sp>
            <p:nvSpPr>
              <p:cNvPr id="565" name="타원 564">
                <a:extLst>
                  <a:ext uri="{FF2B5EF4-FFF2-40B4-BE49-F238E27FC236}">
                    <a16:creationId xmlns:a16="http://schemas.microsoft.com/office/drawing/2014/main" id="{3999441B-BB0B-465B-997F-0289E138E527}"/>
                  </a:ext>
                </a:extLst>
              </p:cNvPr>
              <p:cNvSpPr/>
              <p:nvPr/>
            </p:nvSpPr>
            <p:spPr>
              <a:xfrm>
                <a:off x="3402138" y="3184116"/>
                <a:ext cx="665748" cy="41199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24" name="그림 623">
                <a:extLst>
                  <a:ext uri="{FF2B5EF4-FFF2-40B4-BE49-F238E27FC236}">
                    <a16:creationId xmlns:a16="http://schemas.microsoft.com/office/drawing/2014/main" id="{7E24A3DD-6275-4B0D-BE9A-071843F7143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8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393" y="3272023"/>
                <a:ext cx="196571" cy="211809"/>
              </a:xfrm>
              <a:prstGeom prst="rect">
                <a:avLst/>
              </a:prstGeom>
            </p:spPr>
          </p:pic>
        </p:grpSp>
        <p:cxnSp>
          <p:nvCxnSpPr>
            <p:cNvPr id="568" name="직선 화살표 연결선 567">
              <a:extLst>
                <a:ext uri="{FF2B5EF4-FFF2-40B4-BE49-F238E27FC236}">
                  <a16:creationId xmlns:a16="http://schemas.microsoft.com/office/drawing/2014/main" id="{3CCC73FD-9504-420A-9234-CCA2FFEE62B5}"/>
                </a:ext>
              </a:extLst>
            </p:cNvPr>
            <p:cNvCxnSpPr>
              <a:cxnSpLocks/>
              <a:stCxn id="551" idx="0"/>
              <a:endCxn id="565" idx="4"/>
            </p:cNvCxnSpPr>
            <p:nvPr/>
          </p:nvCxnSpPr>
          <p:spPr>
            <a:xfrm flipH="1" flipV="1">
              <a:off x="3735012" y="3596115"/>
              <a:ext cx="49547" cy="1068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직선 화살표 연결선 571">
              <a:extLst>
                <a:ext uri="{FF2B5EF4-FFF2-40B4-BE49-F238E27FC236}">
                  <a16:creationId xmlns:a16="http://schemas.microsoft.com/office/drawing/2014/main" id="{86E4CE0F-D4A5-457A-9726-E47A1CEF2B75}"/>
                </a:ext>
              </a:extLst>
            </p:cNvPr>
            <p:cNvCxnSpPr>
              <a:cxnSpLocks/>
              <a:stCxn id="565" idx="5"/>
              <a:endCxn id="543" idx="0"/>
            </p:cNvCxnSpPr>
            <p:nvPr/>
          </p:nvCxnSpPr>
          <p:spPr>
            <a:xfrm>
              <a:off x="3970389" y="3535779"/>
              <a:ext cx="310134" cy="54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0" name="그룹 639">
            <a:extLst>
              <a:ext uri="{FF2B5EF4-FFF2-40B4-BE49-F238E27FC236}">
                <a16:creationId xmlns:a16="http://schemas.microsoft.com/office/drawing/2014/main" id="{F4196AA4-B727-4362-A05E-F44764D6BF52}"/>
              </a:ext>
            </a:extLst>
          </p:cNvPr>
          <p:cNvGrpSpPr/>
          <p:nvPr/>
        </p:nvGrpSpPr>
        <p:grpSpPr>
          <a:xfrm>
            <a:off x="4145260" y="3262013"/>
            <a:ext cx="2894855" cy="1487453"/>
            <a:chOff x="4067886" y="3177609"/>
            <a:chExt cx="2894855" cy="1487453"/>
          </a:xfrm>
        </p:grpSpPr>
        <p:pic>
          <p:nvPicPr>
            <p:cNvPr id="615" name="그림 614">
              <a:extLst>
                <a:ext uri="{FF2B5EF4-FFF2-40B4-BE49-F238E27FC236}">
                  <a16:creationId xmlns:a16="http://schemas.microsoft.com/office/drawing/2014/main" id="{2723CFED-5377-4ED7-AE91-55C7F5F81AE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8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8722" y="3834223"/>
              <a:ext cx="974019" cy="218210"/>
            </a:xfrm>
            <a:prstGeom prst="rect">
              <a:avLst/>
            </a:prstGeom>
          </p:spPr>
        </p:pic>
        <p:cxnSp>
          <p:nvCxnSpPr>
            <p:cNvPr id="575" name="직선 화살표 연결선 574">
              <a:extLst>
                <a:ext uri="{FF2B5EF4-FFF2-40B4-BE49-F238E27FC236}">
                  <a16:creationId xmlns:a16="http://schemas.microsoft.com/office/drawing/2014/main" id="{5A6C28B9-D532-4469-905F-D59EA370DDA8}"/>
                </a:ext>
              </a:extLst>
            </p:cNvPr>
            <p:cNvCxnSpPr>
              <a:cxnSpLocks/>
              <a:stCxn id="565" idx="6"/>
              <a:endCxn id="577" idx="2"/>
            </p:cNvCxnSpPr>
            <p:nvPr/>
          </p:nvCxnSpPr>
          <p:spPr>
            <a:xfrm>
              <a:off x="4067886" y="3369014"/>
              <a:ext cx="1113204" cy="145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9" name="그룹 628">
              <a:extLst>
                <a:ext uri="{FF2B5EF4-FFF2-40B4-BE49-F238E27FC236}">
                  <a16:creationId xmlns:a16="http://schemas.microsoft.com/office/drawing/2014/main" id="{42AD5903-BDD0-435A-BDB8-C92A7CA9D584}"/>
                </a:ext>
              </a:extLst>
            </p:cNvPr>
            <p:cNvGrpSpPr/>
            <p:nvPr/>
          </p:nvGrpSpPr>
          <p:grpSpPr>
            <a:xfrm>
              <a:off x="5103716" y="3177609"/>
              <a:ext cx="665748" cy="411999"/>
              <a:chOff x="5103716" y="3177609"/>
              <a:chExt cx="665748" cy="411999"/>
            </a:xfrm>
          </p:grpSpPr>
          <p:sp>
            <p:nvSpPr>
              <p:cNvPr id="577" name="타원 576">
                <a:extLst>
                  <a:ext uri="{FF2B5EF4-FFF2-40B4-BE49-F238E27FC236}">
                    <a16:creationId xmlns:a16="http://schemas.microsoft.com/office/drawing/2014/main" id="{376000A1-379F-4EA5-A5C8-85AEF4DC28E2}"/>
                  </a:ext>
                </a:extLst>
              </p:cNvPr>
              <p:cNvSpPr/>
              <p:nvPr/>
            </p:nvSpPr>
            <p:spPr>
              <a:xfrm>
                <a:off x="5103716" y="3177609"/>
                <a:ext cx="665748" cy="41199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28" name="그림 627">
                <a:extLst>
                  <a:ext uri="{FF2B5EF4-FFF2-40B4-BE49-F238E27FC236}">
                    <a16:creationId xmlns:a16="http://schemas.microsoft.com/office/drawing/2014/main" id="{ADDBCE4E-1A7C-4BD7-9826-FF25C3A4E8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8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8971" y="3265515"/>
                <a:ext cx="202666" cy="213333"/>
              </a:xfrm>
              <a:prstGeom prst="rect">
                <a:avLst/>
              </a:prstGeom>
            </p:spPr>
          </p:pic>
        </p:grpSp>
        <p:cxnSp>
          <p:nvCxnSpPr>
            <p:cNvPr id="579" name="직선 화살표 연결선 578">
              <a:extLst>
                <a:ext uri="{FF2B5EF4-FFF2-40B4-BE49-F238E27FC236}">
                  <a16:creationId xmlns:a16="http://schemas.microsoft.com/office/drawing/2014/main" id="{F738037A-5F4C-4CD7-A82B-F6B5F0F8ECE3}"/>
                </a:ext>
              </a:extLst>
            </p:cNvPr>
            <p:cNvCxnSpPr>
              <a:cxnSpLocks/>
              <a:stCxn id="549" idx="0"/>
              <a:endCxn id="577" idx="4"/>
            </p:cNvCxnSpPr>
            <p:nvPr/>
          </p:nvCxnSpPr>
          <p:spPr>
            <a:xfrm flipV="1">
              <a:off x="5434771" y="3589608"/>
              <a:ext cx="1819" cy="1075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직선 화살표 연결선 579">
              <a:extLst>
                <a:ext uri="{FF2B5EF4-FFF2-40B4-BE49-F238E27FC236}">
                  <a16:creationId xmlns:a16="http://schemas.microsoft.com/office/drawing/2014/main" id="{8040426C-0486-42DE-A4E2-99D57460A6F5}"/>
                </a:ext>
              </a:extLst>
            </p:cNvPr>
            <p:cNvCxnSpPr>
              <a:cxnSpLocks/>
              <a:stCxn id="577" idx="5"/>
            </p:cNvCxnSpPr>
            <p:nvPr/>
          </p:nvCxnSpPr>
          <p:spPr>
            <a:xfrm>
              <a:off x="5671967" y="3529272"/>
              <a:ext cx="232760" cy="5639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C44456D1-7EC0-47FD-93A0-12955C0091A8}"/>
              </a:ext>
            </a:extLst>
          </p:cNvPr>
          <p:cNvGrpSpPr/>
          <p:nvPr/>
        </p:nvGrpSpPr>
        <p:grpSpPr>
          <a:xfrm>
            <a:off x="5846838" y="3268779"/>
            <a:ext cx="2779464" cy="1475186"/>
            <a:chOff x="5846838" y="3184375"/>
            <a:chExt cx="2779464" cy="1475186"/>
          </a:xfrm>
        </p:grpSpPr>
        <p:cxnSp>
          <p:nvCxnSpPr>
            <p:cNvPr id="584" name="직선 화살표 연결선 583">
              <a:extLst>
                <a:ext uri="{FF2B5EF4-FFF2-40B4-BE49-F238E27FC236}">
                  <a16:creationId xmlns:a16="http://schemas.microsoft.com/office/drawing/2014/main" id="{A985F484-DAF5-4C10-AF21-97A480B26FE3}"/>
                </a:ext>
              </a:extLst>
            </p:cNvPr>
            <p:cNvCxnSpPr>
              <a:cxnSpLocks/>
              <a:stCxn id="577" idx="6"/>
              <a:endCxn id="586" idx="2"/>
            </p:cNvCxnSpPr>
            <p:nvPr/>
          </p:nvCxnSpPr>
          <p:spPr>
            <a:xfrm>
              <a:off x="5846838" y="3362507"/>
              <a:ext cx="858227" cy="27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1" name="그룹 640">
              <a:extLst>
                <a:ext uri="{FF2B5EF4-FFF2-40B4-BE49-F238E27FC236}">
                  <a16:creationId xmlns:a16="http://schemas.microsoft.com/office/drawing/2014/main" id="{B18ECCB8-8DFC-4459-A2FF-9A5ED2C8C8C4}"/>
                </a:ext>
              </a:extLst>
            </p:cNvPr>
            <p:cNvGrpSpPr/>
            <p:nvPr/>
          </p:nvGrpSpPr>
          <p:grpSpPr>
            <a:xfrm>
              <a:off x="6705065" y="3184375"/>
              <a:ext cx="1921237" cy="1475186"/>
              <a:chOff x="6705065" y="3184375"/>
              <a:chExt cx="1921237" cy="1475186"/>
            </a:xfrm>
          </p:grpSpPr>
          <p:pic>
            <p:nvPicPr>
              <p:cNvPr id="617" name="그림 616">
                <a:extLst>
                  <a:ext uri="{FF2B5EF4-FFF2-40B4-BE49-F238E27FC236}">
                    <a16:creationId xmlns:a16="http://schemas.microsoft.com/office/drawing/2014/main" id="{FB5136B5-E75E-4C65-8DF2-D0D19A9E924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8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2283" y="3810268"/>
                <a:ext cx="974019" cy="218210"/>
              </a:xfrm>
              <a:prstGeom prst="rect">
                <a:avLst/>
              </a:prstGeom>
            </p:spPr>
          </p:pic>
          <p:grpSp>
            <p:nvGrpSpPr>
              <p:cNvPr id="633" name="그룹 632">
                <a:extLst>
                  <a:ext uri="{FF2B5EF4-FFF2-40B4-BE49-F238E27FC236}">
                    <a16:creationId xmlns:a16="http://schemas.microsoft.com/office/drawing/2014/main" id="{8CAA1B82-DD04-45A5-9734-FEA58AC6731F}"/>
                  </a:ext>
                </a:extLst>
              </p:cNvPr>
              <p:cNvGrpSpPr/>
              <p:nvPr/>
            </p:nvGrpSpPr>
            <p:grpSpPr>
              <a:xfrm>
                <a:off x="6705065" y="3184375"/>
                <a:ext cx="665748" cy="411999"/>
                <a:chOff x="6705065" y="3184375"/>
                <a:chExt cx="665748" cy="411999"/>
              </a:xfrm>
            </p:grpSpPr>
            <p:sp>
              <p:nvSpPr>
                <p:cNvPr id="586" name="타원 585">
                  <a:extLst>
                    <a:ext uri="{FF2B5EF4-FFF2-40B4-BE49-F238E27FC236}">
                      <a16:creationId xmlns:a16="http://schemas.microsoft.com/office/drawing/2014/main" id="{353AFBFA-FB20-450E-BF6C-0F31D743F8B4}"/>
                    </a:ext>
                  </a:extLst>
                </p:cNvPr>
                <p:cNvSpPr/>
                <p:nvPr/>
              </p:nvSpPr>
              <p:spPr>
                <a:xfrm>
                  <a:off x="6705065" y="3184375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32" name="그림 631">
                  <a:extLst>
                    <a:ext uri="{FF2B5EF4-FFF2-40B4-BE49-F238E27FC236}">
                      <a16:creationId xmlns:a16="http://schemas.microsoft.com/office/drawing/2014/main" id="{0B3898A5-9B8D-4897-87A5-FE3D36E27F0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8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0320" y="3272281"/>
                  <a:ext cx="204190" cy="213333"/>
                </a:xfrm>
                <a:prstGeom prst="rect">
                  <a:avLst/>
                </a:prstGeom>
              </p:spPr>
            </p:pic>
          </p:grpSp>
          <p:cxnSp>
            <p:nvCxnSpPr>
              <p:cNvPr id="588" name="직선 화살표 연결선 587">
                <a:extLst>
                  <a:ext uri="{FF2B5EF4-FFF2-40B4-BE49-F238E27FC236}">
                    <a16:creationId xmlns:a16="http://schemas.microsoft.com/office/drawing/2014/main" id="{8689C92B-6A0C-404D-BA81-72D65F897598}"/>
                  </a:ext>
                </a:extLst>
              </p:cNvPr>
              <p:cNvCxnSpPr>
                <a:cxnSpLocks/>
                <a:stCxn id="547" idx="0"/>
                <a:endCxn id="586" idx="4"/>
              </p:cNvCxnSpPr>
              <p:nvPr/>
            </p:nvCxnSpPr>
            <p:spPr>
              <a:xfrm flipH="1" flipV="1">
                <a:off x="7037939" y="3596374"/>
                <a:ext cx="116066" cy="10631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직선 화살표 연결선 588">
                <a:extLst>
                  <a:ext uri="{FF2B5EF4-FFF2-40B4-BE49-F238E27FC236}">
                    <a16:creationId xmlns:a16="http://schemas.microsoft.com/office/drawing/2014/main" id="{D2DEAF8D-0B5A-4206-A7C8-96D5ABBF1553}"/>
                  </a:ext>
                </a:extLst>
              </p:cNvPr>
              <p:cNvCxnSpPr>
                <a:cxnSpLocks/>
                <a:stCxn id="586" idx="5"/>
                <a:endCxn id="539" idx="0"/>
              </p:cNvCxnSpPr>
              <p:nvPr/>
            </p:nvCxnSpPr>
            <p:spPr>
              <a:xfrm>
                <a:off x="7273316" y="3536038"/>
                <a:ext cx="341327" cy="5425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직선 화살표 연결선 598">
                <a:extLst>
                  <a:ext uri="{FF2B5EF4-FFF2-40B4-BE49-F238E27FC236}">
                    <a16:creationId xmlns:a16="http://schemas.microsoft.com/office/drawing/2014/main" id="{4A4A97DA-A488-4B26-B58B-0DF058B00EFB}"/>
                  </a:ext>
                </a:extLst>
              </p:cNvPr>
              <p:cNvCxnSpPr>
                <a:cxnSpLocks/>
                <a:stCxn id="586" idx="6"/>
                <a:endCxn id="601" idx="2"/>
              </p:cNvCxnSpPr>
              <p:nvPr/>
            </p:nvCxnSpPr>
            <p:spPr>
              <a:xfrm>
                <a:off x="7370813" y="3390375"/>
                <a:ext cx="1233121" cy="68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2" name="그룹 641">
            <a:extLst>
              <a:ext uri="{FF2B5EF4-FFF2-40B4-BE49-F238E27FC236}">
                <a16:creationId xmlns:a16="http://schemas.microsoft.com/office/drawing/2014/main" id="{9E2DD161-B7F4-4E0A-B732-D9613E60D3E7}"/>
              </a:ext>
            </a:extLst>
          </p:cNvPr>
          <p:cNvGrpSpPr/>
          <p:nvPr/>
        </p:nvGrpSpPr>
        <p:grpSpPr>
          <a:xfrm>
            <a:off x="8603934" y="3275673"/>
            <a:ext cx="1907902" cy="1472541"/>
            <a:chOff x="8526560" y="3191269"/>
            <a:chExt cx="1907902" cy="1472541"/>
          </a:xfrm>
        </p:grpSpPr>
        <p:pic>
          <p:nvPicPr>
            <p:cNvPr id="619" name="그림 618">
              <a:extLst>
                <a:ext uri="{FF2B5EF4-FFF2-40B4-BE49-F238E27FC236}">
                  <a16:creationId xmlns:a16="http://schemas.microsoft.com/office/drawing/2014/main" id="{B9B0AD46-2DBB-493C-8CC0-7AD72637F27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443" y="3825661"/>
              <a:ext cx="974019" cy="219429"/>
            </a:xfrm>
            <a:prstGeom prst="rect">
              <a:avLst/>
            </a:prstGeom>
          </p:spPr>
        </p:pic>
        <p:grpSp>
          <p:nvGrpSpPr>
            <p:cNvPr id="637" name="그룹 636">
              <a:extLst>
                <a:ext uri="{FF2B5EF4-FFF2-40B4-BE49-F238E27FC236}">
                  <a16:creationId xmlns:a16="http://schemas.microsoft.com/office/drawing/2014/main" id="{FA1D7BCE-7AA1-4BE1-BD32-022D62D51C5B}"/>
                </a:ext>
              </a:extLst>
            </p:cNvPr>
            <p:cNvGrpSpPr/>
            <p:nvPr/>
          </p:nvGrpSpPr>
          <p:grpSpPr>
            <a:xfrm>
              <a:off x="8526560" y="3191269"/>
              <a:ext cx="665748" cy="411999"/>
              <a:chOff x="8526560" y="3191269"/>
              <a:chExt cx="665748" cy="411999"/>
            </a:xfrm>
          </p:grpSpPr>
          <p:sp>
            <p:nvSpPr>
              <p:cNvPr id="601" name="타원 600">
                <a:extLst>
                  <a:ext uri="{FF2B5EF4-FFF2-40B4-BE49-F238E27FC236}">
                    <a16:creationId xmlns:a16="http://schemas.microsoft.com/office/drawing/2014/main" id="{85611EFD-D731-4C1E-84DE-1ABA8A40DD44}"/>
                  </a:ext>
                </a:extLst>
              </p:cNvPr>
              <p:cNvSpPr/>
              <p:nvPr/>
            </p:nvSpPr>
            <p:spPr>
              <a:xfrm>
                <a:off x="8526560" y="3191269"/>
                <a:ext cx="665748" cy="41199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36" name="그림 635">
                <a:extLst>
                  <a:ext uri="{FF2B5EF4-FFF2-40B4-BE49-F238E27FC236}">
                    <a16:creationId xmlns:a16="http://schemas.microsoft.com/office/drawing/2014/main" id="{E332C29A-D13C-4A3A-B673-0076C5AB463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1815" y="3279175"/>
                <a:ext cx="207238" cy="214857"/>
              </a:xfrm>
              <a:prstGeom prst="rect">
                <a:avLst/>
              </a:prstGeom>
            </p:spPr>
          </p:pic>
        </p:grpSp>
        <p:cxnSp>
          <p:nvCxnSpPr>
            <p:cNvPr id="603" name="직선 화살표 연결선 602">
              <a:extLst>
                <a:ext uri="{FF2B5EF4-FFF2-40B4-BE49-F238E27FC236}">
                  <a16:creationId xmlns:a16="http://schemas.microsoft.com/office/drawing/2014/main" id="{367862FC-DFD0-46A5-9FF9-0ABDC1D5CBEB}"/>
                </a:ext>
              </a:extLst>
            </p:cNvPr>
            <p:cNvCxnSpPr>
              <a:cxnSpLocks/>
              <a:stCxn id="545" idx="0"/>
              <a:endCxn id="601" idx="4"/>
            </p:cNvCxnSpPr>
            <p:nvPr/>
          </p:nvCxnSpPr>
          <p:spPr>
            <a:xfrm flipH="1" flipV="1">
              <a:off x="8859434" y="3603268"/>
              <a:ext cx="37652" cy="10605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직선 화살표 연결선 603">
              <a:extLst>
                <a:ext uri="{FF2B5EF4-FFF2-40B4-BE49-F238E27FC236}">
                  <a16:creationId xmlns:a16="http://schemas.microsoft.com/office/drawing/2014/main" id="{F95A7622-8EEE-407A-AB9D-01CD38FAC62C}"/>
                </a:ext>
              </a:extLst>
            </p:cNvPr>
            <p:cNvCxnSpPr>
              <a:cxnSpLocks/>
              <a:stCxn id="601" idx="5"/>
              <a:endCxn id="538" idx="0"/>
            </p:cNvCxnSpPr>
            <p:nvPr/>
          </p:nvCxnSpPr>
          <p:spPr>
            <a:xfrm>
              <a:off x="9094811" y="3542932"/>
              <a:ext cx="255917" cy="594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1" name="그룹 670">
            <a:extLst>
              <a:ext uri="{FF2B5EF4-FFF2-40B4-BE49-F238E27FC236}">
                <a16:creationId xmlns:a16="http://schemas.microsoft.com/office/drawing/2014/main" id="{81D2081F-A8FD-45E3-A7F9-C67B557B9890}"/>
              </a:ext>
            </a:extLst>
          </p:cNvPr>
          <p:cNvGrpSpPr/>
          <p:nvPr/>
        </p:nvGrpSpPr>
        <p:grpSpPr>
          <a:xfrm>
            <a:off x="6186072" y="1287082"/>
            <a:ext cx="5462514" cy="1593989"/>
            <a:chOff x="5720265" y="1156329"/>
            <a:chExt cx="5462514" cy="1593989"/>
          </a:xfrm>
        </p:grpSpPr>
        <p:pic>
          <p:nvPicPr>
            <p:cNvPr id="650" name="그림 649">
              <a:extLst>
                <a:ext uri="{FF2B5EF4-FFF2-40B4-BE49-F238E27FC236}">
                  <a16:creationId xmlns:a16="http://schemas.microsoft.com/office/drawing/2014/main" id="{0049227D-6E2A-4B8D-8863-CB975525061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016" y="1695275"/>
              <a:ext cx="1930666" cy="252952"/>
            </a:xfrm>
            <a:prstGeom prst="rect">
              <a:avLst/>
            </a:prstGeom>
          </p:spPr>
        </p:pic>
        <p:grpSp>
          <p:nvGrpSpPr>
            <p:cNvPr id="670" name="그룹 669">
              <a:extLst>
                <a:ext uri="{FF2B5EF4-FFF2-40B4-BE49-F238E27FC236}">
                  <a16:creationId xmlns:a16="http://schemas.microsoft.com/office/drawing/2014/main" id="{E54C0495-7E72-40BA-9F3C-9AF593503E6F}"/>
                </a:ext>
              </a:extLst>
            </p:cNvPr>
            <p:cNvGrpSpPr/>
            <p:nvPr/>
          </p:nvGrpSpPr>
          <p:grpSpPr>
            <a:xfrm>
              <a:off x="5720265" y="1156329"/>
              <a:ext cx="5462514" cy="1593989"/>
              <a:chOff x="5750082" y="1121225"/>
              <a:chExt cx="5462514" cy="1593989"/>
            </a:xfrm>
          </p:grpSpPr>
          <p:sp>
            <p:nvSpPr>
              <p:cNvPr id="646" name="TextBox 645">
                <a:extLst>
                  <a:ext uri="{FF2B5EF4-FFF2-40B4-BE49-F238E27FC236}">
                    <a16:creationId xmlns:a16="http://schemas.microsoft.com/office/drawing/2014/main" id="{727460D6-EAC3-40CC-B5B5-FA9E5BF62D4F}"/>
                  </a:ext>
                </a:extLst>
              </p:cNvPr>
              <p:cNvSpPr txBox="1"/>
              <p:nvPr/>
            </p:nvSpPr>
            <p:spPr>
              <a:xfrm>
                <a:off x="5777223" y="1608392"/>
                <a:ext cx="2945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Intra Markovian option policy</a:t>
                </a:r>
              </a:p>
            </p:txBody>
          </p:sp>
          <p:sp>
            <p:nvSpPr>
              <p:cNvPr id="651" name="TextBox 650">
                <a:extLst>
                  <a:ext uri="{FF2B5EF4-FFF2-40B4-BE49-F238E27FC236}">
                    <a16:creationId xmlns:a16="http://schemas.microsoft.com/office/drawing/2014/main" id="{9AD2DAC3-6E38-44A0-831B-6DE17E2A9D43}"/>
                  </a:ext>
                </a:extLst>
              </p:cNvPr>
              <p:cNvSpPr txBox="1"/>
              <p:nvPr/>
            </p:nvSpPr>
            <p:spPr>
              <a:xfrm>
                <a:off x="5750082" y="1121225"/>
                <a:ext cx="1978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Option level policy </a:t>
                </a:r>
              </a:p>
            </p:txBody>
          </p:sp>
          <p:pic>
            <p:nvPicPr>
              <p:cNvPr id="669" name="그림 668">
                <a:extLst>
                  <a:ext uri="{FF2B5EF4-FFF2-40B4-BE49-F238E27FC236}">
                    <a16:creationId xmlns:a16="http://schemas.microsoft.com/office/drawing/2014/main" id="{9280B4B1-B99D-48C2-9346-6D489E43E24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4953" y="1176749"/>
                <a:ext cx="3230476" cy="252952"/>
              </a:xfrm>
              <a:prstGeom prst="rect">
                <a:avLst/>
              </a:prstGeom>
            </p:spPr>
          </p:pic>
          <p:sp>
            <p:nvSpPr>
              <p:cNvPr id="655" name="TextBox 654">
                <a:extLst>
                  <a:ext uri="{FF2B5EF4-FFF2-40B4-BE49-F238E27FC236}">
                    <a16:creationId xmlns:a16="http://schemas.microsoft.com/office/drawing/2014/main" id="{53A018D3-469F-4AD2-B385-5414461E580C}"/>
                  </a:ext>
                </a:extLst>
              </p:cNvPr>
              <p:cNvSpPr txBox="1"/>
              <p:nvPr/>
            </p:nvSpPr>
            <p:spPr>
              <a:xfrm>
                <a:off x="5775088" y="2068883"/>
                <a:ext cx="54375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Option level MDP is semi-MDP since duration of option execution steps is random variable </a:t>
                </a:r>
              </a:p>
            </p:txBody>
          </p:sp>
        </p:grp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D79F5B96-A943-4853-9306-F5268F3BC29B}"/>
              </a:ext>
            </a:extLst>
          </p:cNvPr>
          <p:cNvSpPr txBox="1"/>
          <p:nvPr/>
        </p:nvSpPr>
        <p:spPr>
          <a:xfrm>
            <a:off x="3197255" y="976007"/>
            <a:ext cx="2911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[Sutton, </a:t>
            </a:r>
            <a:r>
              <a:rPr lang="en-US" sz="1600" dirty="0" err="1"/>
              <a:t>Precup</a:t>
            </a:r>
            <a:r>
              <a:rPr lang="en-US" sz="1600" dirty="0"/>
              <a:t>, and Singh 1999]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20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63547-7824-4FBD-979D-0BBA77D3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75" y="168191"/>
            <a:ext cx="10515600" cy="760563"/>
          </a:xfrm>
        </p:spPr>
        <p:txBody>
          <a:bodyPr/>
          <a:lstStyle/>
          <a:p>
            <a:r>
              <a:rPr lang="en-US" dirty="0"/>
              <a:t>Background – RL and Options Framework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54415F9-0909-4D56-A307-4D36C3838B48}"/>
              </a:ext>
            </a:extLst>
          </p:cNvPr>
          <p:cNvGrpSpPr/>
          <p:nvPr/>
        </p:nvGrpSpPr>
        <p:grpSpPr>
          <a:xfrm>
            <a:off x="1603718" y="2605311"/>
            <a:ext cx="8723316" cy="2201848"/>
            <a:chOff x="1603718" y="2605311"/>
            <a:chExt cx="8723316" cy="2201848"/>
          </a:xfrm>
        </p:grpSpPr>
        <p:pic>
          <p:nvPicPr>
            <p:cNvPr id="514" name="그림 513">
              <a:extLst>
                <a:ext uri="{FF2B5EF4-FFF2-40B4-BE49-F238E27FC236}">
                  <a16:creationId xmlns:a16="http://schemas.microsoft.com/office/drawing/2014/main" id="{77CED901-06DC-4701-BDC9-7C2FC0FCE28E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718" y="4024587"/>
              <a:ext cx="389472" cy="157615"/>
            </a:xfrm>
            <a:prstGeom prst="rect">
              <a:avLst/>
            </a:prstGeom>
          </p:spPr>
        </p:pic>
        <p:grpSp>
          <p:nvGrpSpPr>
            <p:cNvPr id="621" name="그룹 620">
              <a:extLst>
                <a:ext uri="{FF2B5EF4-FFF2-40B4-BE49-F238E27FC236}">
                  <a16:creationId xmlns:a16="http://schemas.microsoft.com/office/drawing/2014/main" id="{C5B6628D-5DBF-429A-981A-A37101A29664}"/>
                </a:ext>
              </a:extLst>
            </p:cNvPr>
            <p:cNvGrpSpPr/>
            <p:nvPr/>
          </p:nvGrpSpPr>
          <p:grpSpPr>
            <a:xfrm>
              <a:off x="1864995" y="3271337"/>
              <a:ext cx="8462039" cy="1535822"/>
              <a:chOff x="1575286" y="4099686"/>
              <a:chExt cx="9402593" cy="2126262"/>
            </a:xfrm>
          </p:grpSpPr>
          <p:grpSp>
            <p:nvGrpSpPr>
              <p:cNvPr id="468" name="그룹 467">
                <a:extLst>
                  <a:ext uri="{FF2B5EF4-FFF2-40B4-BE49-F238E27FC236}">
                    <a16:creationId xmlns:a16="http://schemas.microsoft.com/office/drawing/2014/main" id="{BE0DFA79-E28F-47C3-9A4B-8086C36C6703}"/>
                  </a:ext>
                </a:extLst>
              </p:cNvPr>
              <p:cNvGrpSpPr/>
              <p:nvPr/>
            </p:nvGrpSpPr>
            <p:grpSpPr>
              <a:xfrm>
                <a:off x="1575286" y="4686164"/>
                <a:ext cx="665748" cy="411999"/>
                <a:chOff x="1909613" y="5081126"/>
                <a:chExt cx="665748" cy="411999"/>
              </a:xfrm>
            </p:grpSpPr>
            <p:sp>
              <p:nvSpPr>
                <p:cNvPr id="553" name="타원 552">
                  <a:extLst>
                    <a:ext uri="{FF2B5EF4-FFF2-40B4-BE49-F238E27FC236}">
                      <a16:creationId xmlns:a16="http://schemas.microsoft.com/office/drawing/2014/main" id="{7670189C-2FD2-48EB-A8F9-A7D0851C42E4}"/>
                    </a:ext>
                  </a:extLst>
                </p:cNvPr>
                <p:cNvSpPr/>
                <p:nvPr/>
              </p:nvSpPr>
              <p:spPr>
                <a:xfrm>
                  <a:off x="1909613" y="5081126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54" name="그림 553">
                  <a:extLst>
                    <a:ext uri="{FF2B5EF4-FFF2-40B4-BE49-F238E27FC236}">
                      <a16:creationId xmlns:a16="http://schemas.microsoft.com/office/drawing/2014/main" id="{76E6F9D1-722C-42A0-B2B6-6C1547C6B70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7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4868" y="5169032"/>
                  <a:ext cx="198095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69" name="그룹 468">
                <a:extLst>
                  <a:ext uri="{FF2B5EF4-FFF2-40B4-BE49-F238E27FC236}">
                    <a16:creationId xmlns:a16="http://schemas.microsoft.com/office/drawing/2014/main" id="{8E126204-6F75-492A-95F9-208D64DA96BC}"/>
                  </a:ext>
                </a:extLst>
              </p:cNvPr>
              <p:cNvGrpSpPr/>
              <p:nvPr/>
            </p:nvGrpSpPr>
            <p:grpSpPr>
              <a:xfrm>
                <a:off x="3374311" y="4686164"/>
                <a:ext cx="665748" cy="411999"/>
                <a:chOff x="2862113" y="5081126"/>
                <a:chExt cx="665748" cy="411999"/>
              </a:xfrm>
            </p:grpSpPr>
            <p:sp>
              <p:nvSpPr>
                <p:cNvPr id="551" name="타원 550">
                  <a:extLst>
                    <a:ext uri="{FF2B5EF4-FFF2-40B4-BE49-F238E27FC236}">
                      <a16:creationId xmlns:a16="http://schemas.microsoft.com/office/drawing/2014/main" id="{33F5A694-4B0F-49FB-AB01-1E98EB436FA3}"/>
                    </a:ext>
                  </a:extLst>
                </p:cNvPr>
                <p:cNvSpPr/>
                <p:nvPr/>
              </p:nvSpPr>
              <p:spPr>
                <a:xfrm>
                  <a:off x="2862113" y="5081126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52" name="그림 551">
                  <a:extLst>
                    <a:ext uri="{FF2B5EF4-FFF2-40B4-BE49-F238E27FC236}">
                      <a16:creationId xmlns:a16="http://schemas.microsoft.com/office/drawing/2014/main" id="{E9D846D7-DD88-44C6-B112-CD1D4E3FC25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6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3020" y="5157436"/>
                  <a:ext cx="190476" cy="211809"/>
                </a:xfrm>
                <a:prstGeom prst="rect">
                  <a:avLst/>
                </a:prstGeom>
              </p:spPr>
            </p:pic>
          </p:grpSp>
          <p:grpSp>
            <p:nvGrpSpPr>
              <p:cNvPr id="470" name="그룹 469">
                <a:extLst>
                  <a:ext uri="{FF2B5EF4-FFF2-40B4-BE49-F238E27FC236}">
                    <a16:creationId xmlns:a16="http://schemas.microsoft.com/office/drawing/2014/main" id="{9FFB08DD-BFF3-474D-BACC-BB6B6D4C7B27}"/>
                  </a:ext>
                </a:extLst>
              </p:cNvPr>
              <p:cNvGrpSpPr/>
              <p:nvPr/>
            </p:nvGrpSpPr>
            <p:grpSpPr>
              <a:xfrm>
                <a:off x="5101897" y="4686164"/>
                <a:ext cx="665748" cy="411999"/>
                <a:chOff x="3814762" y="5081126"/>
                <a:chExt cx="665748" cy="411999"/>
              </a:xfrm>
            </p:grpSpPr>
            <p:sp>
              <p:nvSpPr>
                <p:cNvPr id="549" name="타원 548">
                  <a:extLst>
                    <a:ext uri="{FF2B5EF4-FFF2-40B4-BE49-F238E27FC236}">
                      <a16:creationId xmlns:a16="http://schemas.microsoft.com/office/drawing/2014/main" id="{964D887E-4650-441A-B957-D0F8E736E044}"/>
                    </a:ext>
                  </a:extLst>
                </p:cNvPr>
                <p:cNvSpPr/>
                <p:nvPr/>
              </p:nvSpPr>
              <p:spPr>
                <a:xfrm>
                  <a:off x="3814762" y="5081126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50" name="그림 549">
                  <a:extLst>
                    <a:ext uri="{FF2B5EF4-FFF2-40B4-BE49-F238E27FC236}">
                      <a16:creationId xmlns:a16="http://schemas.microsoft.com/office/drawing/2014/main" id="{4365D4CD-3589-4501-BC48-2C00C417EAF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5"/>
                  </p:custDataLst>
                </p:nvPr>
              </p:nvPicPr>
              <p:blipFill>
                <a:blip r:embed="rId5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355" y="5157436"/>
                  <a:ext cx="196571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71" name="그룹 470">
                <a:extLst>
                  <a:ext uri="{FF2B5EF4-FFF2-40B4-BE49-F238E27FC236}">
                    <a16:creationId xmlns:a16="http://schemas.microsoft.com/office/drawing/2014/main" id="{1B6D0092-5224-47FA-AA7D-7D020BBE276F}"/>
                  </a:ext>
                </a:extLst>
              </p:cNvPr>
              <p:cNvGrpSpPr/>
              <p:nvPr/>
            </p:nvGrpSpPr>
            <p:grpSpPr>
              <a:xfrm>
                <a:off x="6743757" y="4680663"/>
                <a:ext cx="665748" cy="411999"/>
                <a:chOff x="4827420" y="5075625"/>
                <a:chExt cx="665748" cy="411999"/>
              </a:xfrm>
            </p:grpSpPr>
            <p:sp>
              <p:nvSpPr>
                <p:cNvPr id="547" name="타원 546">
                  <a:extLst>
                    <a:ext uri="{FF2B5EF4-FFF2-40B4-BE49-F238E27FC236}">
                      <a16:creationId xmlns:a16="http://schemas.microsoft.com/office/drawing/2014/main" id="{A5734229-832E-4C60-B880-A703EBEA2282}"/>
                    </a:ext>
                  </a:extLst>
                </p:cNvPr>
                <p:cNvSpPr/>
                <p:nvPr/>
              </p:nvSpPr>
              <p:spPr>
                <a:xfrm>
                  <a:off x="4827420" y="5075625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8" name="그림 547">
                  <a:extLst>
                    <a:ext uri="{FF2B5EF4-FFF2-40B4-BE49-F238E27FC236}">
                      <a16:creationId xmlns:a16="http://schemas.microsoft.com/office/drawing/2014/main" id="{29CDE2B3-8665-4AC9-BEFC-8EA59F2BEBC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4"/>
                  </p:custDataLst>
                </p:nvPr>
              </p:nvPicPr>
              <p:blipFill>
                <a:blip r:embed="rId5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1246" y="5155912"/>
                  <a:ext cx="198095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72" name="그룹 471">
                <a:extLst>
                  <a:ext uri="{FF2B5EF4-FFF2-40B4-BE49-F238E27FC236}">
                    <a16:creationId xmlns:a16="http://schemas.microsoft.com/office/drawing/2014/main" id="{2F5B3840-350E-4BCA-9A6C-E3E2C2FB1352}"/>
                  </a:ext>
                </a:extLst>
              </p:cNvPr>
              <p:cNvGrpSpPr/>
              <p:nvPr/>
            </p:nvGrpSpPr>
            <p:grpSpPr>
              <a:xfrm>
                <a:off x="8564212" y="4684912"/>
                <a:ext cx="665748" cy="411999"/>
                <a:chOff x="5862237" y="5079874"/>
                <a:chExt cx="665748" cy="411999"/>
              </a:xfrm>
            </p:grpSpPr>
            <p:sp>
              <p:nvSpPr>
                <p:cNvPr id="545" name="타원 544">
                  <a:extLst>
                    <a:ext uri="{FF2B5EF4-FFF2-40B4-BE49-F238E27FC236}">
                      <a16:creationId xmlns:a16="http://schemas.microsoft.com/office/drawing/2014/main" id="{FAA25CCD-177D-4238-9EF4-5391E5FA946B}"/>
                    </a:ext>
                  </a:extLst>
                </p:cNvPr>
                <p:cNvSpPr/>
                <p:nvPr/>
              </p:nvSpPr>
              <p:spPr>
                <a:xfrm>
                  <a:off x="5862237" y="5079874"/>
                  <a:ext cx="665748" cy="41199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6" name="그림 545">
                  <a:extLst>
                    <a:ext uri="{FF2B5EF4-FFF2-40B4-BE49-F238E27FC236}">
                      <a16:creationId xmlns:a16="http://schemas.microsoft.com/office/drawing/2014/main" id="{6C4A3835-2E46-4D7C-AB9F-1AE2E1F1A3A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5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7492" y="5167780"/>
                  <a:ext cx="201143" cy="214857"/>
                </a:xfrm>
                <a:prstGeom prst="rect">
                  <a:avLst/>
                </a:prstGeom>
              </p:spPr>
            </p:pic>
          </p:grpSp>
          <p:sp>
            <p:nvSpPr>
              <p:cNvPr id="473" name="타원 472">
                <a:extLst>
                  <a:ext uri="{FF2B5EF4-FFF2-40B4-BE49-F238E27FC236}">
                    <a16:creationId xmlns:a16="http://schemas.microsoft.com/office/drawing/2014/main" id="{65D841E6-AAF7-4FCB-81C2-510EA376DF82}"/>
                  </a:ext>
                </a:extLst>
              </p:cNvPr>
              <p:cNvSpPr/>
              <p:nvPr/>
            </p:nvSpPr>
            <p:spPr>
              <a:xfrm>
                <a:off x="10399362" y="4809078"/>
                <a:ext cx="96252" cy="1079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타원 473">
                <a:extLst>
                  <a:ext uri="{FF2B5EF4-FFF2-40B4-BE49-F238E27FC236}">
                    <a16:creationId xmlns:a16="http://schemas.microsoft.com/office/drawing/2014/main" id="{89E20546-CD9D-4A11-80AB-730C204F7002}"/>
                  </a:ext>
                </a:extLst>
              </p:cNvPr>
              <p:cNvSpPr/>
              <p:nvPr/>
            </p:nvSpPr>
            <p:spPr>
              <a:xfrm>
                <a:off x="10648014" y="4801718"/>
                <a:ext cx="96252" cy="1079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타원 474">
                <a:extLst>
                  <a:ext uri="{FF2B5EF4-FFF2-40B4-BE49-F238E27FC236}">
                    <a16:creationId xmlns:a16="http://schemas.microsoft.com/office/drawing/2014/main" id="{69BAC77D-9EDE-4B1B-AD4B-2A0C0F61C39D}"/>
                  </a:ext>
                </a:extLst>
              </p:cNvPr>
              <p:cNvSpPr/>
              <p:nvPr/>
            </p:nvSpPr>
            <p:spPr>
              <a:xfrm>
                <a:off x="10881627" y="4801718"/>
                <a:ext cx="96252" cy="1079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6" name="그룹 475">
                <a:extLst>
                  <a:ext uri="{FF2B5EF4-FFF2-40B4-BE49-F238E27FC236}">
                    <a16:creationId xmlns:a16="http://schemas.microsoft.com/office/drawing/2014/main" id="{50E8B659-601C-4674-B87D-C3362865DF37}"/>
                  </a:ext>
                </a:extLst>
              </p:cNvPr>
              <p:cNvGrpSpPr/>
              <p:nvPr/>
            </p:nvGrpSpPr>
            <p:grpSpPr>
              <a:xfrm>
                <a:off x="4007523" y="4099686"/>
                <a:ext cx="391252" cy="369332"/>
                <a:chOff x="2560488" y="4455998"/>
                <a:chExt cx="391252" cy="369332"/>
              </a:xfrm>
            </p:grpSpPr>
            <p:sp>
              <p:nvSpPr>
                <p:cNvPr id="543" name="직사각형 542">
                  <a:extLst>
                    <a:ext uri="{FF2B5EF4-FFF2-40B4-BE49-F238E27FC236}">
                      <a16:creationId xmlns:a16="http://schemas.microsoft.com/office/drawing/2014/main" id="{9AE26A09-7E80-46B7-8FE4-29B752202C1D}"/>
                    </a:ext>
                  </a:extLst>
                </p:cNvPr>
                <p:cNvSpPr/>
                <p:nvPr/>
              </p:nvSpPr>
              <p:spPr>
                <a:xfrm>
                  <a:off x="2560488" y="4455998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4" name="그림 543">
                  <a:extLst>
                    <a:ext uri="{FF2B5EF4-FFF2-40B4-BE49-F238E27FC236}">
                      <a16:creationId xmlns:a16="http://schemas.microsoft.com/office/drawing/2014/main" id="{A2E71A7E-36A9-440F-AEA1-961EA4E13FC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2"/>
                  </p:custDataLst>
                </p:nvPr>
              </p:nvPicPr>
              <p:blipFill>
                <a:blip r:embed="rId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57066" y="4514567"/>
                  <a:ext cx="208762" cy="211809"/>
                </a:xfrm>
                <a:prstGeom prst="rect">
                  <a:avLst/>
                </a:prstGeom>
              </p:spPr>
            </p:pic>
          </p:grpSp>
          <p:grpSp>
            <p:nvGrpSpPr>
              <p:cNvPr id="477" name="그룹 476">
                <a:extLst>
                  <a:ext uri="{FF2B5EF4-FFF2-40B4-BE49-F238E27FC236}">
                    <a16:creationId xmlns:a16="http://schemas.microsoft.com/office/drawing/2014/main" id="{CA43EFE0-5896-449B-9214-D1FDB4D87BFD}"/>
                  </a:ext>
                </a:extLst>
              </p:cNvPr>
              <p:cNvGrpSpPr/>
              <p:nvPr/>
            </p:nvGrpSpPr>
            <p:grpSpPr>
              <a:xfrm>
                <a:off x="5717446" y="4099686"/>
                <a:ext cx="391252" cy="369332"/>
                <a:chOff x="3483066" y="4444840"/>
                <a:chExt cx="391252" cy="369332"/>
              </a:xfrm>
            </p:grpSpPr>
            <p:sp>
              <p:nvSpPr>
                <p:cNvPr id="541" name="직사각형 540">
                  <a:extLst>
                    <a:ext uri="{FF2B5EF4-FFF2-40B4-BE49-F238E27FC236}">
                      <a16:creationId xmlns:a16="http://schemas.microsoft.com/office/drawing/2014/main" id="{08730E28-CD6F-432C-8E60-EA79F010E0AF}"/>
                    </a:ext>
                  </a:extLst>
                </p:cNvPr>
                <p:cNvSpPr/>
                <p:nvPr/>
              </p:nvSpPr>
              <p:spPr>
                <a:xfrm>
                  <a:off x="3483066" y="4444840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2" name="그림 541">
                  <a:extLst>
                    <a:ext uri="{FF2B5EF4-FFF2-40B4-BE49-F238E27FC236}">
                      <a16:creationId xmlns:a16="http://schemas.microsoft.com/office/drawing/2014/main" id="{DFDFEF6E-0C84-47CB-A223-4D4B7C91AA8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1"/>
                  </p:custDataLst>
                </p:nvPr>
              </p:nvPicPr>
              <p:blipFill>
                <a:blip r:embed="rId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9644" y="4503409"/>
                  <a:ext cx="214857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78" name="그룹 477">
                <a:extLst>
                  <a:ext uri="{FF2B5EF4-FFF2-40B4-BE49-F238E27FC236}">
                    <a16:creationId xmlns:a16="http://schemas.microsoft.com/office/drawing/2014/main" id="{6A36B8F4-C899-4145-A42A-B5A6372B687A}"/>
                  </a:ext>
                </a:extLst>
              </p:cNvPr>
              <p:cNvGrpSpPr/>
              <p:nvPr/>
            </p:nvGrpSpPr>
            <p:grpSpPr>
              <a:xfrm>
                <a:off x="7341643" y="4099686"/>
                <a:ext cx="391252" cy="369332"/>
                <a:chOff x="4485093" y="4428266"/>
                <a:chExt cx="391252" cy="369332"/>
              </a:xfrm>
            </p:grpSpPr>
            <p:sp>
              <p:nvSpPr>
                <p:cNvPr id="539" name="직사각형 538">
                  <a:extLst>
                    <a:ext uri="{FF2B5EF4-FFF2-40B4-BE49-F238E27FC236}">
                      <a16:creationId xmlns:a16="http://schemas.microsoft.com/office/drawing/2014/main" id="{FD35A64C-2867-4BFA-8E82-836F173F5890}"/>
                    </a:ext>
                  </a:extLst>
                </p:cNvPr>
                <p:cNvSpPr/>
                <p:nvPr/>
              </p:nvSpPr>
              <p:spPr>
                <a:xfrm>
                  <a:off x="4485093" y="4428266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0" name="그림 539">
                  <a:extLst>
                    <a:ext uri="{FF2B5EF4-FFF2-40B4-BE49-F238E27FC236}">
                      <a16:creationId xmlns:a16="http://schemas.microsoft.com/office/drawing/2014/main" id="{619BAE92-D9C4-4B57-AE97-A7F2E6ADD6B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5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1671" y="4486835"/>
                  <a:ext cx="216381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79" name="그룹 478">
                <a:extLst>
                  <a:ext uri="{FF2B5EF4-FFF2-40B4-BE49-F238E27FC236}">
                    <a16:creationId xmlns:a16="http://schemas.microsoft.com/office/drawing/2014/main" id="{EF78AF65-CA0D-4435-8078-D59F1ADFA52A}"/>
                  </a:ext>
                </a:extLst>
              </p:cNvPr>
              <p:cNvGrpSpPr/>
              <p:nvPr/>
            </p:nvGrpSpPr>
            <p:grpSpPr>
              <a:xfrm>
                <a:off x="9144435" y="4099686"/>
                <a:ext cx="391252" cy="369332"/>
                <a:chOff x="5407671" y="4417108"/>
                <a:chExt cx="391252" cy="369332"/>
              </a:xfrm>
            </p:grpSpPr>
            <p:sp>
              <p:nvSpPr>
                <p:cNvPr id="537" name="직사각형 536">
                  <a:extLst>
                    <a:ext uri="{FF2B5EF4-FFF2-40B4-BE49-F238E27FC236}">
                      <a16:creationId xmlns:a16="http://schemas.microsoft.com/office/drawing/2014/main" id="{161867FF-B620-48FC-AE9F-7F6D25C67A40}"/>
                    </a:ext>
                  </a:extLst>
                </p:cNvPr>
                <p:cNvSpPr/>
                <p:nvPr/>
              </p:nvSpPr>
              <p:spPr>
                <a:xfrm>
                  <a:off x="5407671" y="4417108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38" name="그림 537">
                  <a:extLst>
                    <a:ext uri="{FF2B5EF4-FFF2-40B4-BE49-F238E27FC236}">
                      <a16:creationId xmlns:a16="http://schemas.microsoft.com/office/drawing/2014/main" id="{D20E88CD-2AE4-4A1C-B74D-95A7D1F0E25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5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4249" y="4475677"/>
                  <a:ext cx="219429" cy="214857"/>
                </a:xfrm>
                <a:prstGeom prst="rect">
                  <a:avLst/>
                </a:prstGeom>
              </p:spPr>
            </p:pic>
          </p:grpSp>
          <p:grpSp>
            <p:nvGrpSpPr>
              <p:cNvPr id="480" name="그룹 479">
                <a:extLst>
                  <a:ext uri="{FF2B5EF4-FFF2-40B4-BE49-F238E27FC236}">
                    <a16:creationId xmlns:a16="http://schemas.microsoft.com/office/drawing/2014/main" id="{34F76A37-3B27-43F4-8708-510B6C5F930C}"/>
                  </a:ext>
                </a:extLst>
              </p:cNvPr>
              <p:cNvGrpSpPr/>
              <p:nvPr/>
            </p:nvGrpSpPr>
            <p:grpSpPr>
              <a:xfrm>
                <a:off x="2112717" y="5536766"/>
                <a:ext cx="576328" cy="609480"/>
                <a:chOff x="2447040" y="5710271"/>
                <a:chExt cx="576328" cy="609480"/>
              </a:xfrm>
            </p:grpSpPr>
            <p:sp>
              <p:nvSpPr>
                <p:cNvPr id="535" name="다이아몬드 534">
                  <a:extLst>
                    <a:ext uri="{FF2B5EF4-FFF2-40B4-BE49-F238E27FC236}">
                      <a16:creationId xmlns:a16="http://schemas.microsoft.com/office/drawing/2014/main" id="{796B2AD3-3D92-4E79-9592-924B34B55868}"/>
                    </a:ext>
                  </a:extLst>
                </p:cNvPr>
                <p:cNvSpPr/>
                <p:nvPr/>
              </p:nvSpPr>
              <p:spPr>
                <a:xfrm>
                  <a:off x="2447040" y="5710271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36" name="그림 535">
                  <a:extLst>
                    <a:ext uri="{FF2B5EF4-FFF2-40B4-BE49-F238E27FC236}">
                      <a16:creationId xmlns:a16="http://schemas.microsoft.com/office/drawing/2014/main" id="{3CE9C748-5F8F-48BF-A563-4CDF7146915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6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0823" y="5882014"/>
                  <a:ext cx="207238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81" name="그룹 480">
                <a:extLst>
                  <a:ext uri="{FF2B5EF4-FFF2-40B4-BE49-F238E27FC236}">
                    <a16:creationId xmlns:a16="http://schemas.microsoft.com/office/drawing/2014/main" id="{06785470-F65C-4D90-AB30-6140C1B98A5F}"/>
                  </a:ext>
                </a:extLst>
              </p:cNvPr>
              <p:cNvGrpSpPr/>
              <p:nvPr/>
            </p:nvGrpSpPr>
            <p:grpSpPr>
              <a:xfrm>
                <a:off x="2226161" y="4099686"/>
                <a:ext cx="391252" cy="369332"/>
                <a:chOff x="2560488" y="4494648"/>
                <a:chExt cx="391252" cy="369332"/>
              </a:xfrm>
            </p:grpSpPr>
            <p:sp>
              <p:nvSpPr>
                <p:cNvPr id="533" name="직사각형 532">
                  <a:extLst>
                    <a:ext uri="{FF2B5EF4-FFF2-40B4-BE49-F238E27FC236}">
                      <a16:creationId xmlns:a16="http://schemas.microsoft.com/office/drawing/2014/main" id="{EBE90CA3-F864-4D80-9740-8D4CF3BDE042}"/>
                    </a:ext>
                  </a:extLst>
                </p:cNvPr>
                <p:cNvSpPr/>
                <p:nvPr/>
              </p:nvSpPr>
              <p:spPr>
                <a:xfrm>
                  <a:off x="2560488" y="4494648"/>
                  <a:ext cx="39125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34" name="그림 533">
                  <a:extLst>
                    <a:ext uri="{FF2B5EF4-FFF2-40B4-BE49-F238E27FC236}">
                      <a16:creationId xmlns:a16="http://schemas.microsoft.com/office/drawing/2014/main" id="{87BF2E2D-4E99-402F-8112-BC7D826E580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6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57066" y="4553217"/>
                  <a:ext cx="216381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82" name="그룹 481">
                <a:extLst>
                  <a:ext uri="{FF2B5EF4-FFF2-40B4-BE49-F238E27FC236}">
                    <a16:creationId xmlns:a16="http://schemas.microsoft.com/office/drawing/2014/main" id="{CD1EFA80-A703-4B00-AF6B-FF909C83850A}"/>
                  </a:ext>
                </a:extLst>
              </p:cNvPr>
              <p:cNvGrpSpPr/>
              <p:nvPr/>
            </p:nvGrpSpPr>
            <p:grpSpPr>
              <a:xfrm>
                <a:off x="3906463" y="5547918"/>
                <a:ext cx="576328" cy="609480"/>
                <a:chOff x="3433538" y="5714279"/>
                <a:chExt cx="576328" cy="609480"/>
              </a:xfrm>
            </p:grpSpPr>
            <p:sp>
              <p:nvSpPr>
                <p:cNvPr id="531" name="다이아몬드 530">
                  <a:extLst>
                    <a:ext uri="{FF2B5EF4-FFF2-40B4-BE49-F238E27FC236}">
                      <a16:creationId xmlns:a16="http://schemas.microsoft.com/office/drawing/2014/main" id="{02BBEF0A-CFD7-41A4-BAC7-6EA96F965220}"/>
                    </a:ext>
                  </a:extLst>
                </p:cNvPr>
                <p:cNvSpPr/>
                <p:nvPr/>
              </p:nvSpPr>
              <p:spPr>
                <a:xfrm>
                  <a:off x="3433538" y="5714279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32" name="그림 531">
                  <a:extLst>
                    <a:ext uri="{FF2B5EF4-FFF2-40B4-BE49-F238E27FC236}">
                      <a16:creationId xmlns:a16="http://schemas.microsoft.com/office/drawing/2014/main" id="{34F532E1-74DE-47BC-A2E7-E1EDC930224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6"/>
                  </p:custDataLst>
                </p:nvPr>
              </p:nvPicPr>
              <p:blipFill>
                <a:blip r:embed="rId6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7321" y="5886023"/>
                  <a:ext cx="199619" cy="211809"/>
                </a:xfrm>
                <a:prstGeom prst="rect">
                  <a:avLst/>
                </a:prstGeom>
              </p:spPr>
            </p:pic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CBE31BB4-CC2C-4AC6-840A-E1A091CB32B6}"/>
                  </a:ext>
                </a:extLst>
              </p:cNvPr>
              <p:cNvGrpSpPr/>
              <p:nvPr/>
            </p:nvGrpSpPr>
            <p:grpSpPr>
              <a:xfrm>
                <a:off x="5659865" y="5539902"/>
                <a:ext cx="576328" cy="609480"/>
                <a:chOff x="4401121" y="5706263"/>
                <a:chExt cx="576328" cy="609480"/>
              </a:xfrm>
            </p:grpSpPr>
            <p:sp>
              <p:nvSpPr>
                <p:cNvPr id="529" name="다이아몬드 528">
                  <a:extLst>
                    <a:ext uri="{FF2B5EF4-FFF2-40B4-BE49-F238E27FC236}">
                      <a16:creationId xmlns:a16="http://schemas.microsoft.com/office/drawing/2014/main" id="{C4B93E78-60B9-4AC8-B711-9737D87CBD23}"/>
                    </a:ext>
                  </a:extLst>
                </p:cNvPr>
                <p:cNvSpPr/>
                <p:nvPr/>
              </p:nvSpPr>
              <p:spPr>
                <a:xfrm>
                  <a:off x="4401121" y="5706263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30" name="그림 529">
                  <a:extLst>
                    <a:ext uri="{FF2B5EF4-FFF2-40B4-BE49-F238E27FC236}">
                      <a16:creationId xmlns:a16="http://schemas.microsoft.com/office/drawing/2014/main" id="{016E5A92-EC8D-46A0-B15C-EBF5867772A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6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4904" y="5878006"/>
                  <a:ext cx="205714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84" name="그룹 483">
                <a:extLst>
                  <a:ext uri="{FF2B5EF4-FFF2-40B4-BE49-F238E27FC236}">
                    <a16:creationId xmlns:a16="http://schemas.microsoft.com/office/drawing/2014/main" id="{B6F754AA-1F0E-40A5-BC19-66301F1D4A75}"/>
                  </a:ext>
                </a:extLst>
              </p:cNvPr>
              <p:cNvGrpSpPr/>
              <p:nvPr/>
            </p:nvGrpSpPr>
            <p:grpSpPr>
              <a:xfrm>
                <a:off x="7376516" y="5543910"/>
                <a:ext cx="576328" cy="609480"/>
                <a:chOff x="5387619" y="5710271"/>
                <a:chExt cx="576328" cy="609480"/>
              </a:xfrm>
            </p:grpSpPr>
            <p:sp>
              <p:nvSpPr>
                <p:cNvPr id="527" name="다이아몬드 526">
                  <a:extLst>
                    <a:ext uri="{FF2B5EF4-FFF2-40B4-BE49-F238E27FC236}">
                      <a16:creationId xmlns:a16="http://schemas.microsoft.com/office/drawing/2014/main" id="{57ACF21D-C01E-4539-8F3E-CE1986DDA937}"/>
                    </a:ext>
                  </a:extLst>
                </p:cNvPr>
                <p:cNvSpPr/>
                <p:nvPr/>
              </p:nvSpPr>
              <p:spPr>
                <a:xfrm>
                  <a:off x="5387619" y="5710271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28" name="그림 527">
                  <a:extLst>
                    <a:ext uri="{FF2B5EF4-FFF2-40B4-BE49-F238E27FC236}">
                      <a16:creationId xmlns:a16="http://schemas.microsoft.com/office/drawing/2014/main" id="{F1E49400-C147-462C-A7AE-0500F78104B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6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1402" y="5882014"/>
                  <a:ext cx="207238" cy="213333"/>
                </a:xfrm>
                <a:prstGeom prst="rect">
                  <a:avLst/>
                </a:prstGeom>
              </p:spPr>
            </p:pic>
          </p:grpSp>
          <p:grpSp>
            <p:nvGrpSpPr>
              <p:cNvPr id="485" name="그룹 484">
                <a:extLst>
                  <a:ext uri="{FF2B5EF4-FFF2-40B4-BE49-F238E27FC236}">
                    <a16:creationId xmlns:a16="http://schemas.microsoft.com/office/drawing/2014/main" id="{FAE36EE4-C9DA-494C-8F1E-21879D7EA05D}"/>
                  </a:ext>
                </a:extLst>
              </p:cNvPr>
              <p:cNvGrpSpPr/>
              <p:nvPr/>
            </p:nvGrpSpPr>
            <p:grpSpPr>
              <a:xfrm>
                <a:off x="9114898" y="5522478"/>
                <a:ext cx="576328" cy="609480"/>
                <a:chOff x="6336648" y="5710271"/>
                <a:chExt cx="576328" cy="609480"/>
              </a:xfrm>
            </p:grpSpPr>
            <p:sp>
              <p:nvSpPr>
                <p:cNvPr id="525" name="다이아몬드 524">
                  <a:extLst>
                    <a:ext uri="{FF2B5EF4-FFF2-40B4-BE49-F238E27FC236}">
                      <a16:creationId xmlns:a16="http://schemas.microsoft.com/office/drawing/2014/main" id="{CBD8FBFB-4FF6-4B4C-B8D2-8DBE697EE21B}"/>
                    </a:ext>
                  </a:extLst>
                </p:cNvPr>
                <p:cNvSpPr/>
                <p:nvPr/>
              </p:nvSpPr>
              <p:spPr>
                <a:xfrm>
                  <a:off x="6336648" y="5710271"/>
                  <a:ext cx="576328" cy="60948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26" name="그림 525">
                  <a:extLst>
                    <a:ext uri="{FF2B5EF4-FFF2-40B4-BE49-F238E27FC236}">
                      <a16:creationId xmlns:a16="http://schemas.microsoft.com/office/drawing/2014/main" id="{675D9028-14A1-4CDA-A8B0-54CBC614136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6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0431" y="5882014"/>
                  <a:ext cx="210286" cy="214857"/>
                </a:xfrm>
                <a:prstGeom prst="rect">
                  <a:avLst/>
                </a:prstGeom>
              </p:spPr>
            </p:pic>
          </p:grpSp>
          <p:cxnSp>
            <p:nvCxnSpPr>
              <p:cNvPr id="486" name="직선 화살표 연결선 485">
                <a:extLst>
                  <a:ext uri="{FF2B5EF4-FFF2-40B4-BE49-F238E27FC236}">
                    <a16:creationId xmlns:a16="http://schemas.microsoft.com/office/drawing/2014/main" id="{E6751EC6-18AE-4D16-B8BB-AF7E0E4597C1}"/>
                  </a:ext>
                </a:extLst>
              </p:cNvPr>
              <p:cNvCxnSpPr>
                <a:stCxn id="553" idx="0"/>
                <a:endCxn id="533" idx="1"/>
              </p:cNvCxnSpPr>
              <p:nvPr/>
            </p:nvCxnSpPr>
            <p:spPr>
              <a:xfrm flipV="1">
                <a:off x="1908160" y="4284352"/>
                <a:ext cx="318001" cy="401812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직선 화살표 연결선 486">
                <a:extLst>
                  <a:ext uri="{FF2B5EF4-FFF2-40B4-BE49-F238E27FC236}">
                    <a16:creationId xmlns:a16="http://schemas.microsoft.com/office/drawing/2014/main" id="{1E325F0E-3036-46B8-B076-B3BB2030BC24}"/>
                  </a:ext>
                </a:extLst>
              </p:cNvPr>
              <p:cNvCxnSpPr>
                <a:cxnSpLocks/>
                <a:stCxn id="551" idx="0"/>
                <a:endCxn id="543" idx="1"/>
              </p:cNvCxnSpPr>
              <p:nvPr/>
            </p:nvCxnSpPr>
            <p:spPr>
              <a:xfrm flipV="1">
                <a:off x="3707185" y="4284352"/>
                <a:ext cx="300338" cy="401812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화살표 연결선 487">
                <a:extLst>
                  <a:ext uri="{FF2B5EF4-FFF2-40B4-BE49-F238E27FC236}">
                    <a16:creationId xmlns:a16="http://schemas.microsoft.com/office/drawing/2014/main" id="{EF89BC72-1902-4309-A6F6-1E9D30740E86}"/>
                  </a:ext>
                </a:extLst>
              </p:cNvPr>
              <p:cNvCxnSpPr>
                <a:cxnSpLocks/>
                <a:stCxn id="549" idx="0"/>
                <a:endCxn id="541" idx="1"/>
              </p:cNvCxnSpPr>
              <p:nvPr/>
            </p:nvCxnSpPr>
            <p:spPr>
              <a:xfrm flipV="1">
                <a:off x="5434771" y="4284352"/>
                <a:ext cx="282675" cy="401812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화살표 연결선 488">
                <a:extLst>
                  <a:ext uri="{FF2B5EF4-FFF2-40B4-BE49-F238E27FC236}">
                    <a16:creationId xmlns:a16="http://schemas.microsoft.com/office/drawing/2014/main" id="{7A12F0C1-2890-4EC6-8B8F-AE65B3381064}"/>
                  </a:ext>
                </a:extLst>
              </p:cNvPr>
              <p:cNvCxnSpPr>
                <a:cxnSpLocks/>
                <a:stCxn id="547" idx="0"/>
                <a:endCxn id="539" idx="1"/>
              </p:cNvCxnSpPr>
              <p:nvPr/>
            </p:nvCxnSpPr>
            <p:spPr>
              <a:xfrm flipV="1">
                <a:off x="7076631" y="4284352"/>
                <a:ext cx="265012" cy="396311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화살표 연결선 489">
                <a:extLst>
                  <a:ext uri="{FF2B5EF4-FFF2-40B4-BE49-F238E27FC236}">
                    <a16:creationId xmlns:a16="http://schemas.microsoft.com/office/drawing/2014/main" id="{EA6835D4-20BA-4603-852B-4DB089CC9E9A}"/>
                  </a:ext>
                </a:extLst>
              </p:cNvPr>
              <p:cNvCxnSpPr>
                <a:cxnSpLocks/>
                <a:stCxn id="545" idx="0"/>
                <a:endCxn id="537" idx="1"/>
              </p:cNvCxnSpPr>
              <p:nvPr/>
            </p:nvCxnSpPr>
            <p:spPr>
              <a:xfrm flipV="1">
                <a:off x="8897086" y="4284352"/>
                <a:ext cx="247349" cy="40056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화살표 연결선 490">
                <a:extLst>
                  <a:ext uri="{FF2B5EF4-FFF2-40B4-BE49-F238E27FC236}">
                    <a16:creationId xmlns:a16="http://schemas.microsoft.com/office/drawing/2014/main" id="{64683B38-6FD4-4833-806A-DF698307C1E3}"/>
                  </a:ext>
                </a:extLst>
              </p:cNvPr>
              <p:cNvCxnSpPr>
                <a:cxnSpLocks/>
                <a:stCxn id="553" idx="4"/>
                <a:endCxn id="535" idx="1"/>
              </p:cNvCxnSpPr>
              <p:nvPr/>
            </p:nvCxnSpPr>
            <p:spPr>
              <a:xfrm>
                <a:off x="1908160" y="5098163"/>
                <a:ext cx="204557" cy="743343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화살표 연결선 491">
                <a:extLst>
                  <a:ext uri="{FF2B5EF4-FFF2-40B4-BE49-F238E27FC236}">
                    <a16:creationId xmlns:a16="http://schemas.microsoft.com/office/drawing/2014/main" id="{AC13621E-8250-4E10-8B43-659E304C440E}"/>
                  </a:ext>
                </a:extLst>
              </p:cNvPr>
              <p:cNvCxnSpPr>
                <a:cxnSpLocks/>
                <a:stCxn id="551" idx="4"/>
                <a:endCxn id="531" idx="1"/>
              </p:cNvCxnSpPr>
              <p:nvPr/>
            </p:nvCxnSpPr>
            <p:spPr>
              <a:xfrm>
                <a:off x="3707185" y="5098163"/>
                <a:ext cx="199278" cy="754495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화살표 연결선 492">
                <a:extLst>
                  <a:ext uri="{FF2B5EF4-FFF2-40B4-BE49-F238E27FC236}">
                    <a16:creationId xmlns:a16="http://schemas.microsoft.com/office/drawing/2014/main" id="{D1ABF84F-A8C7-4AAB-9B10-FADA670FB2DB}"/>
                  </a:ext>
                </a:extLst>
              </p:cNvPr>
              <p:cNvCxnSpPr>
                <a:cxnSpLocks/>
                <a:stCxn id="549" idx="4"/>
                <a:endCxn id="529" idx="1"/>
              </p:cNvCxnSpPr>
              <p:nvPr/>
            </p:nvCxnSpPr>
            <p:spPr>
              <a:xfrm>
                <a:off x="5434771" y="5098163"/>
                <a:ext cx="225094" cy="746479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직선 화살표 연결선 493">
                <a:extLst>
                  <a:ext uri="{FF2B5EF4-FFF2-40B4-BE49-F238E27FC236}">
                    <a16:creationId xmlns:a16="http://schemas.microsoft.com/office/drawing/2014/main" id="{140346CF-E4CD-49C7-8921-9239EA9094AD}"/>
                  </a:ext>
                </a:extLst>
              </p:cNvPr>
              <p:cNvCxnSpPr>
                <a:cxnSpLocks/>
                <a:stCxn id="547" idx="4"/>
                <a:endCxn id="527" idx="1"/>
              </p:cNvCxnSpPr>
              <p:nvPr/>
            </p:nvCxnSpPr>
            <p:spPr>
              <a:xfrm>
                <a:off x="7076631" y="5092662"/>
                <a:ext cx="299885" cy="75598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화살표 연결선 494">
                <a:extLst>
                  <a:ext uri="{FF2B5EF4-FFF2-40B4-BE49-F238E27FC236}">
                    <a16:creationId xmlns:a16="http://schemas.microsoft.com/office/drawing/2014/main" id="{61B4DDA6-95E4-4569-8B99-F071E4B75574}"/>
                  </a:ext>
                </a:extLst>
              </p:cNvPr>
              <p:cNvCxnSpPr>
                <a:cxnSpLocks/>
                <a:stCxn id="545" idx="4"/>
                <a:endCxn id="525" idx="1"/>
              </p:cNvCxnSpPr>
              <p:nvPr/>
            </p:nvCxnSpPr>
            <p:spPr>
              <a:xfrm>
                <a:off x="8897086" y="5096911"/>
                <a:ext cx="217812" cy="730307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화살표 연결선 495">
                <a:extLst>
                  <a:ext uri="{FF2B5EF4-FFF2-40B4-BE49-F238E27FC236}">
                    <a16:creationId xmlns:a16="http://schemas.microsoft.com/office/drawing/2014/main" id="{028D4C15-2049-4617-84A2-5FB75B8077BF}"/>
                  </a:ext>
                </a:extLst>
              </p:cNvPr>
              <p:cNvCxnSpPr>
                <a:cxnSpLocks/>
                <a:stCxn id="553" idx="6"/>
                <a:endCxn id="551" idx="2"/>
              </p:cNvCxnSpPr>
              <p:nvPr/>
            </p:nvCxnSpPr>
            <p:spPr>
              <a:xfrm>
                <a:off x="2241034" y="4892164"/>
                <a:ext cx="1133277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화살표 연결선 496">
                <a:extLst>
                  <a:ext uri="{FF2B5EF4-FFF2-40B4-BE49-F238E27FC236}">
                    <a16:creationId xmlns:a16="http://schemas.microsoft.com/office/drawing/2014/main" id="{B1A0FC2C-2E8D-4CE5-B488-C03044FD4F17}"/>
                  </a:ext>
                </a:extLst>
              </p:cNvPr>
              <p:cNvCxnSpPr>
                <a:cxnSpLocks/>
                <a:stCxn id="551" idx="6"/>
                <a:endCxn id="549" idx="2"/>
              </p:cNvCxnSpPr>
              <p:nvPr/>
            </p:nvCxnSpPr>
            <p:spPr>
              <a:xfrm>
                <a:off x="4040059" y="4892164"/>
                <a:ext cx="1061838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화살표 연결선 497">
                <a:extLst>
                  <a:ext uri="{FF2B5EF4-FFF2-40B4-BE49-F238E27FC236}">
                    <a16:creationId xmlns:a16="http://schemas.microsoft.com/office/drawing/2014/main" id="{6C363D71-D054-48F5-8408-7FE6C2DB3692}"/>
                  </a:ext>
                </a:extLst>
              </p:cNvPr>
              <p:cNvCxnSpPr>
                <a:cxnSpLocks/>
                <a:stCxn id="549" idx="6"/>
                <a:endCxn id="547" idx="2"/>
              </p:cNvCxnSpPr>
              <p:nvPr/>
            </p:nvCxnSpPr>
            <p:spPr>
              <a:xfrm flipV="1">
                <a:off x="5767645" y="4886663"/>
                <a:ext cx="976112" cy="5501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화살표 연결선 498">
                <a:extLst>
                  <a:ext uri="{FF2B5EF4-FFF2-40B4-BE49-F238E27FC236}">
                    <a16:creationId xmlns:a16="http://schemas.microsoft.com/office/drawing/2014/main" id="{8A7FF8A8-66C9-43EC-9F33-344BB09B4A72}"/>
                  </a:ext>
                </a:extLst>
              </p:cNvPr>
              <p:cNvCxnSpPr>
                <a:cxnSpLocks/>
                <a:stCxn id="547" idx="6"/>
                <a:endCxn id="545" idx="2"/>
              </p:cNvCxnSpPr>
              <p:nvPr/>
            </p:nvCxnSpPr>
            <p:spPr>
              <a:xfrm>
                <a:off x="7409505" y="4886663"/>
                <a:ext cx="1154707" cy="4249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화살표 연결선 499">
                <a:extLst>
                  <a:ext uri="{FF2B5EF4-FFF2-40B4-BE49-F238E27FC236}">
                    <a16:creationId xmlns:a16="http://schemas.microsoft.com/office/drawing/2014/main" id="{52C15398-AE7D-4BC6-95FB-1BF73A466778}"/>
                  </a:ext>
                </a:extLst>
              </p:cNvPr>
              <p:cNvCxnSpPr>
                <a:cxnSpLocks/>
                <a:stCxn id="545" idx="6"/>
              </p:cNvCxnSpPr>
              <p:nvPr/>
            </p:nvCxnSpPr>
            <p:spPr>
              <a:xfrm>
                <a:off x="9229960" y="4890912"/>
                <a:ext cx="647497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화살표 연결선 500">
                <a:extLst>
                  <a:ext uri="{FF2B5EF4-FFF2-40B4-BE49-F238E27FC236}">
                    <a16:creationId xmlns:a16="http://schemas.microsoft.com/office/drawing/2014/main" id="{ACEE0FA7-F345-4B27-AA37-1F1C47FE44F4}"/>
                  </a:ext>
                </a:extLst>
              </p:cNvPr>
              <p:cNvCxnSpPr>
                <a:cxnSpLocks/>
                <a:stCxn id="533" idx="3"/>
                <a:endCxn id="551" idx="0"/>
              </p:cNvCxnSpPr>
              <p:nvPr/>
            </p:nvCxnSpPr>
            <p:spPr>
              <a:xfrm>
                <a:off x="2617413" y="4284352"/>
                <a:ext cx="1089772" cy="401812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화살표 연결선 501">
                <a:extLst>
                  <a:ext uri="{FF2B5EF4-FFF2-40B4-BE49-F238E27FC236}">
                    <a16:creationId xmlns:a16="http://schemas.microsoft.com/office/drawing/2014/main" id="{012E8CC8-E705-4F78-9CF3-005F47CE5671}"/>
                  </a:ext>
                </a:extLst>
              </p:cNvPr>
              <p:cNvCxnSpPr>
                <a:cxnSpLocks/>
                <a:stCxn id="543" idx="3"/>
                <a:endCxn id="549" idx="0"/>
              </p:cNvCxnSpPr>
              <p:nvPr/>
            </p:nvCxnSpPr>
            <p:spPr>
              <a:xfrm>
                <a:off x="4398775" y="4284352"/>
                <a:ext cx="1035996" cy="401812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화살표 연결선 502">
                <a:extLst>
                  <a:ext uri="{FF2B5EF4-FFF2-40B4-BE49-F238E27FC236}">
                    <a16:creationId xmlns:a16="http://schemas.microsoft.com/office/drawing/2014/main" id="{ADCD6DE4-AD16-4002-A00A-36157755FBF2}"/>
                  </a:ext>
                </a:extLst>
              </p:cNvPr>
              <p:cNvCxnSpPr>
                <a:cxnSpLocks/>
                <a:stCxn id="541" idx="3"/>
                <a:endCxn id="547" idx="0"/>
              </p:cNvCxnSpPr>
              <p:nvPr/>
            </p:nvCxnSpPr>
            <p:spPr>
              <a:xfrm>
                <a:off x="6108698" y="4284352"/>
                <a:ext cx="967933" cy="396311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화살표 연결선 503">
                <a:extLst>
                  <a:ext uri="{FF2B5EF4-FFF2-40B4-BE49-F238E27FC236}">
                    <a16:creationId xmlns:a16="http://schemas.microsoft.com/office/drawing/2014/main" id="{7430773D-B822-48E9-9DBB-078F3226F851}"/>
                  </a:ext>
                </a:extLst>
              </p:cNvPr>
              <p:cNvCxnSpPr>
                <a:cxnSpLocks/>
                <a:stCxn id="539" idx="3"/>
                <a:endCxn id="545" idx="0"/>
              </p:cNvCxnSpPr>
              <p:nvPr/>
            </p:nvCxnSpPr>
            <p:spPr>
              <a:xfrm>
                <a:off x="7732895" y="4284352"/>
                <a:ext cx="1164191" cy="40056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화살표 연결선 504">
                <a:extLst>
                  <a:ext uri="{FF2B5EF4-FFF2-40B4-BE49-F238E27FC236}">
                    <a16:creationId xmlns:a16="http://schemas.microsoft.com/office/drawing/2014/main" id="{32CAA90F-F7FF-4F15-BFF3-3D273F91D7CD}"/>
                  </a:ext>
                </a:extLst>
              </p:cNvPr>
              <p:cNvCxnSpPr>
                <a:cxnSpLocks/>
                <a:stCxn id="533" idx="2"/>
                <a:endCxn id="535" idx="0"/>
              </p:cNvCxnSpPr>
              <p:nvPr/>
            </p:nvCxnSpPr>
            <p:spPr>
              <a:xfrm flipH="1">
                <a:off x="2400881" y="4469018"/>
                <a:ext cx="20906" cy="106774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화살표 연결선 505">
                <a:extLst>
                  <a:ext uri="{FF2B5EF4-FFF2-40B4-BE49-F238E27FC236}">
                    <a16:creationId xmlns:a16="http://schemas.microsoft.com/office/drawing/2014/main" id="{AFADD560-F2AD-4816-ABF7-D69E6ADD9A6E}"/>
                  </a:ext>
                </a:extLst>
              </p:cNvPr>
              <p:cNvCxnSpPr>
                <a:cxnSpLocks/>
                <a:stCxn id="543" idx="2"/>
                <a:endCxn id="531" idx="0"/>
              </p:cNvCxnSpPr>
              <p:nvPr/>
            </p:nvCxnSpPr>
            <p:spPr>
              <a:xfrm flipH="1">
                <a:off x="4194627" y="4469018"/>
                <a:ext cx="8522" cy="107890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화살표 연결선 506">
                <a:extLst>
                  <a:ext uri="{FF2B5EF4-FFF2-40B4-BE49-F238E27FC236}">
                    <a16:creationId xmlns:a16="http://schemas.microsoft.com/office/drawing/2014/main" id="{FDDA65DB-1CA0-476C-A75A-A4E88F79FD10}"/>
                  </a:ext>
                </a:extLst>
              </p:cNvPr>
              <p:cNvCxnSpPr>
                <a:cxnSpLocks/>
                <a:stCxn id="541" idx="2"/>
                <a:endCxn id="529" idx="0"/>
              </p:cNvCxnSpPr>
              <p:nvPr/>
            </p:nvCxnSpPr>
            <p:spPr>
              <a:xfrm>
                <a:off x="5913072" y="4469018"/>
                <a:ext cx="34957" cy="107088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화살표 연결선 507">
                <a:extLst>
                  <a:ext uri="{FF2B5EF4-FFF2-40B4-BE49-F238E27FC236}">
                    <a16:creationId xmlns:a16="http://schemas.microsoft.com/office/drawing/2014/main" id="{5D301EB4-B62E-4DF8-BA6A-450855AB162A}"/>
                  </a:ext>
                </a:extLst>
              </p:cNvPr>
              <p:cNvCxnSpPr>
                <a:cxnSpLocks/>
                <a:stCxn id="539" idx="2"/>
                <a:endCxn id="527" idx="0"/>
              </p:cNvCxnSpPr>
              <p:nvPr/>
            </p:nvCxnSpPr>
            <p:spPr>
              <a:xfrm>
                <a:off x="7537269" y="4469018"/>
                <a:ext cx="127411" cy="1074892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화살표 연결선 508">
                <a:extLst>
                  <a:ext uri="{FF2B5EF4-FFF2-40B4-BE49-F238E27FC236}">
                    <a16:creationId xmlns:a16="http://schemas.microsoft.com/office/drawing/2014/main" id="{B28FCB97-EC35-4886-9578-14B8A38AC918}"/>
                  </a:ext>
                </a:extLst>
              </p:cNvPr>
              <p:cNvCxnSpPr>
                <a:cxnSpLocks/>
                <a:stCxn id="537" idx="2"/>
                <a:endCxn id="525" idx="0"/>
              </p:cNvCxnSpPr>
              <p:nvPr/>
            </p:nvCxnSpPr>
            <p:spPr>
              <a:xfrm>
                <a:off x="9340061" y="4469018"/>
                <a:ext cx="63001" cy="105346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0" name="그림 509">
                <a:extLst>
                  <a:ext uri="{FF2B5EF4-FFF2-40B4-BE49-F238E27FC236}">
                    <a16:creationId xmlns:a16="http://schemas.microsoft.com/office/drawing/2014/main" id="{9C8E7002-315D-4991-9F05-48E1D6A14B2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6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5272" y="5148095"/>
                <a:ext cx="927695" cy="218210"/>
              </a:xfrm>
              <a:prstGeom prst="rect">
                <a:avLst/>
              </a:prstGeom>
            </p:spPr>
          </p:pic>
          <p:pic>
            <p:nvPicPr>
              <p:cNvPr id="511" name="그림 510">
                <a:extLst>
                  <a:ext uri="{FF2B5EF4-FFF2-40B4-BE49-F238E27FC236}">
                    <a16:creationId xmlns:a16="http://schemas.microsoft.com/office/drawing/2014/main" id="{70892AB9-C2A8-4D1D-9376-16A70ED121F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6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7903" y="5135919"/>
                <a:ext cx="927695" cy="218210"/>
              </a:xfrm>
              <a:prstGeom prst="rect">
                <a:avLst/>
              </a:prstGeom>
            </p:spPr>
          </p:pic>
          <p:pic>
            <p:nvPicPr>
              <p:cNvPr id="512" name="그림 511">
                <a:extLst>
                  <a:ext uri="{FF2B5EF4-FFF2-40B4-BE49-F238E27FC236}">
                    <a16:creationId xmlns:a16="http://schemas.microsoft.com/office/drawing/2014/main" id="{3677475C-429A-4DDE-AEDC-0454DB6BB3A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6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559" y="5129193"/>
                <a:ext cx="927695" cy="218210"/>
              </a:xfrm>
              <a:prstGeom prst="rect">
                <a:avLst/>
              </a:prstGeom>
            </p:spPr>
          </p:pic>
          <p:pic>
            <p:nvPicPr>
              <p:cNvPr id="513" name="그림 512">
                <a:extLst>
                  <a:ext uri="{FF2B5EF4-FFF2-40B4-BE49-F238E27FC236}">
                    <a16:creationId xmlns:a16="http://schemas.microsoft.com/office/drawing/2014/main" id="{6FCAA33E-FBD1-41F3-8EA7-9EFE1D4D5E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468" y="5119701"/>
                <a:ext cx="927695" cy="219429"/>
              </a:xfrm>
              <a:prstGeom prst="rect">
                <a:avLst/>
              </a:prstGeom>
            </p:spPr>
          </p:pic>
          <p:pic>
            <p:nvPicPr>
              <p:cNvPr id="515" name="그림 514">
                <a:extLst>
                  <a:ext uri="{FF2B5EF4-FFF2-40B4-BE49-F238E27FC236}">
                    <a16:creationId xmlns:a16="http://schemas.microsoft.com/office/drawing/2014/main" id="{2147A4D9-32DA-455F-ADD3-36CEABD824D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7413" y="6007738"/>
                <a:ext cx="669257" cy="218210"/>
              </a:xfrm>
              <a:prstGeom prst="rect">
                <a:avLst/>
              </a:prstGeom>
            </p:spPr>
          </p:pic>
          <p:pic>
            <p:nvPicPr>
              <p:cNvPr id="516" name="그림 515">
                <a:extLst>
                  <a:ext uri="{FF2B5EF4-FFF2-40B4-BE49-F238E27FC236}">
                    <a16:creationId xmlns:a16="http://schemas.microsoft.com/office/drawing/2014/main" id="{59BE3608-31C3-4706-A59D-7FB35F5C149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1871" y="5979258"/>
                <a:ext cx="669257" cy="216991"/>
              </a:xfrm>
              <a:prstGeom prst="rect">
                <a:avLst/>
              </a:prstGeom>
            </p:spPr>
          </p:pic>
          <p:pic>
            <p:nvPicPr>
              <p:cNvPr id="517" name="그림 516">
                <a:extLst>
                  <a:ext uri="{FF2B5EF4-FFF2-40B4-BE49-F238E27FC236}">
                    <a16:creationId xmlns:a16="http://schemas.microsoft.com/office/drawing/2014/main" id="{8D0AFCF5-D13F-4CDC-BD16-016E744A19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4462" y="5921842"/>
                <a:ext cx="669257" cy="218210"/>
              </a:xfrm>
              <a:prstGeom prst="rect">
                <a:avLst/>
              </a:prstGeom>
            </p:spPr>
          </p:pic>
          <p:pic>
            <p:nvPicPr>
              <p:cNvPr id="518" name="그림 517">
                <a:extLst>
                  <a:ext uri="{FF2B5EF4-FFF2-40B4-BE49-F238E27FC236}">
                    <a16:creationId xmlns:a16="http://schemas.microsoft.com/office/drawing/2014/main" id="{28328807-2708-4C74-B206-52D2B43267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7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4042" y="5858981"/>
                <a:ext cx="669257" cy="218210"/>
              </a:xfrm>
              <a:prstGeom prst="rect">
                <a:avLst/>
              </a:prstGeom>
            </p:spPr>
          </p:pic>
          <p:pic>
            <p:nvPicPr>
              <p:cNvPr id="519" name="그림 518">
                <a:extLst>
                  <a:ext uri="{FF2B5EF4-FFF2-40B4-BE49-F238E27FC236}">
                    <a16:creationId xmlns:a16="http://schemas.microsoft.com/office/drawing/2014/main" id="{073D3684-B7FC-4015-BA22-784FCEE090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9243" y="5788310"/>
                <a:ext cx="669257" cy="219429"/>
              </a:xfrm>
              <a:prstGeom prst="rect">
                <a:avLst/>
              </a:prstGeom>
            </p:spPr>
          </p:pic>
        </p:grpSp>
        <p:pic>
          <p:nvPicPr>
            <p:cNvPr id="611" name="그림 610">
              <a:extLst>
                <a:ext uri="{FF2B5EF4-FFF2-40B4-BE49-F238E27FC236}">
                  <a16:creationId xmlns:a16="http://schemas.microsoft.com/office/drawing/2014/main" id="{8D5C73D7-C233-490F-B5B4-6D1497C0D952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825" y="3027785"/>
              <a:ext cx="876587" cy="157615"/>
            </a:xfrm>
            <a:prstGeom prst="rect">
              <a:avLst/>
            </a:prstGeom>
          </p:spPr>
        </p:pic>
        <p:grpSp>
          <p:nvGrpSpPr>
            <p:cNvPr id="555" name="그룹 554">
              <a:extLst>
                <a:ext uri="{FF2B5EF4-FFF2-40B4-BE49-F238E27FC236}">
                  <a16:creationId xmlns:a16="http://schemas.microsoft.com/office/drawing/2014/main" id="{9C12F1D1-4BA5-4CB5-B45F-2E74CECF12EC}"/>
                </a:ext>
              </a:extLst>
            </p:cNvPr>
            <p:cNvGrpSpPr/>
            <p:nvPr/>
          </p:nvGrpSpPr>
          <p:grpSpPr>
            <a:xfrm>
              <a:off x="1830760" y="2617608"/>
              <a:ext cx="599152" cy="297591"/>
              <a:chOff x="2400936" y="3607081"/>
              <a:chExt cx="665748" cy="411999"/>
            </a:xfrm>
            <a:solidFill>
              <a:srgbClr val="FFFF00"/>
            </a:solidFill>
          </p:grpSpPr>
          <p:sp>
            <p:nvSpPr>
              <p:cNvPr id="556" name="타원 555">
                <a:extLst>
                  <a:ext uri="{FF2B5EF4-FFF2-40B4-BE49-F238E27FC236}">
                    <a16:creationId xmlns:a16="http://schemas.microsoft.com/office/drawing/2014/main" id="{C1009904-338F-4934-9B18-1A1D169C26C6}"/>
                  </a:ext>
                </a:extLst>
              </p:cNvPr>
              <p:cNvSpPr/>
              <p:nvPr/>
            </p:nvSpPr>
            <p:spPr>
              <a:xfrm>
                <a:off x="2400936" y="3607081"/>
                <a:ext cx="665748" cy="41199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7" name="그림 556">
                <a:extLst>
                  <a:ext uri="{FF2B5EF4-FFF2-40B4-BE49-F238E27FC236}">
                    <a16:creationId xmlns:a16="http://schemas.microsoft.com/office/drawing/2014/main" id="{9149F926-30FD-46FE-87BE-6BEFF649CA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191" y="3694987"/>
                <a:ext cx="204190" cy="213333"/>
              </a:xfrm>
              <a:prstGeom prst="rect">
                <a:avLst/>
              </a:prstGeom>
              <a:grpFill/>
            </p:spPr>
          </p:pic>
        </p:grpSp>
        <p:cxnSp>
          <p:nvCxnSpPr>
            <p:cNvPr id="559" name="직선 화살표 연결선 558">
              <a:extLst>
                <a:ext uri="{FF2B5EF4-FFF2-40B4-BE49-F238E27FC236}">
                  <a16:creationId xmlns:a16="http://schemas.microsoft.com/office/drawing/2014/main" id="{B17379D5-EC3E-4EC4-BC03-44226445ADB1}"/>
                </a:ext>
              </a:extLst>
            </p:cNvPr>
            <p:cNvCxnSpPr>
              <a:cxnSpLocks/>
              <a:endCxn id="556" idx="4"/>
            </p:cNvCxnSpPr>
            <p:nvPr/>
          </p:nvCxnSpPr>
          <p:spPr>
            <a:xfrm flipH="1" flipV="1">
              <a:off x="2130336" y="2915199"/>
              <a:ext cx="13386" cy="7963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화살표 연결선 559">
              <a:extLst>
                <a:ext uri="{FF2B5EF4-FFF2-40B4-BE49-F238E27FC236}">
                  <a16:creationId xmlns:a16="http://schemas.microsoft.com/office/drawing/2014/main" id="{569494DD-BB56-4C75-B99E-5C61A2AB9178}"/>
                </a:ext>
              </a:extLst>
            </p:cNvPr>
            <p:cNvCxnSpPr>
              <a:cxnSpLocks/>
              <a:stCxn id="556" idx="5"/>
              <a:endCxn id="533" idx="0"/>
            </p:cNvCxnSpPr>
            <p:nvPr/>
          </p:nvCxnSpPr>
          <p:spPr>
            <a:xfrm>
              <a:off x="2342168" y="2871618"/>
              <a:ext cx="297312" cy="399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3" name="그림 612">
              <a:extLst>
                <a:ext uri="{FF2B5EF4-FFF2-40B4-BE49-F238E27FC236}">
                  <a16:creationId xmlns:a16="http://schemas.microsoft.com/office/drawing/2014/main" id="{85493B2B-0387-49DA-8FF4-ADFE9CD003AD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190" y="3064466"/>
              <a:ext cx="876587" cy="156735"/>
            </a:xfrm>
            <a:prstGeom prst="rect">
              <a:avLst/>
            </a:prstGeom>
          </p:spPr>
        </p:pic>
        <p:cxnSp>
          <p:nvCxnSpPr>
            <p:cNvPr id="558" name="직선 화살표 연결선 557">
              <a:extLst>
                <a:ext uri="{FF2B5EF4-FFF2-40B4-BE49-F238E27FC236}">
                  <a16:creationId xmlns:a16="http://schemas.microsoft.com/office/drawing/2014/main" id="{E264F2EA-3D72-4C28-86DB-AB8D45884900}"/>
                </a:ext>
              </a:extLst>
            </p:cNvPr>
            <p:cNvCxnSpPr>
              <a:cxnSpLocks/>
              <a:stCxn id="556" idx="6"/>
              <a:endCxn id="565" idx="2"/>
            </p:cNvCxnSpPr>
            <p:nvPr/>
          </p:nvCxnSpPr>
          <p:spPr>
            <a:xfrm flipV="1">
              <a:off x="2429913" y="2758807"/>
              <a:ext cx="1009558" cy="7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8F0ADC32-2C5A-4EEC-8490-2420524E1944}"/>
                </a:ext>
              </a:extLst>
            </p:cNvPr>
            <p:cNvGrpSpPr/>
            <p:nvPr/>
          </p:nvGrpSpPr>
          <p:grpSpPr>
            <a:xfrm>
              <a:off x="3439470" y="2610011"/>
              <a:ext cx="599152" cy="297591"/>
              <a:chOff x="3402138" y="3184116"/>
              <a:chExt cx="665748" cy="411999"/>
            </a:xfrm>
          </p:grpSpPr>
          <p:sp>
            <p:nvSpPr>
              <p:cNvPr id="565" name="타원 564">
                <a:extLst>
                  <a:ext uri="{FF2B5EF4-FFF2-40B4-BE49-F238E27FC236}">
                    <a16:creationId xmlns:a16="http://schemas.microsoft.com/office/drawing/2014/main" id="{3999441B-BB0B-465B-997F-0289E138E527}"/>
                  </a:ext>
                </a:extLst>
              </p:cNvPr>
              <p:cNvSpPr/>
              <p:nvPr/>
            </p:nvSpPr>
            <p:spPr>
              <a:xfrm>
                <a:off x="3402138" y="3184116"/>
                <a:ext cx="665748" cy="41199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24" name="그림 623">
                <a:extLst>
                  <a:ext uri="{FF2B5EF4-FFF2-40B4-BE49-F238E27FC236}">
                    <a16:creationId xmlns:a16="http://schemas.microsoft.com/office/drawing/2014/main" id="{7E24A3DD-6275-4B0D-BE9A-071843F7143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393" y="3272023"/>
                <a:ext cx="196571" cy="211809"/>
              </a:xfrm>
              <a:prstGeom prst="rect">
                <a:avLst/>
              </a:prstGeom>
            </p:spPr>
          </p:pic>
        </p:grpSp>
        <p:cxnSp>
          <p:nvCxnSpPr>
            <p:cNvPr id="568" name="직선 화살표 연결선 567">
              <a:extLst>
                <a:ext uri="{FF2B5EF4-FFF2-40B4-BE49-F238E27FC236}">
                  <a16:creationId xmlns:a16="http://schemas.microsoft.com/office/drawing/2014/main" id="{3CCC73FD-9504-420A-9234-CCA2FFEE62B5}"/>
                </a:ext>
              </a:extLst>
            </p:cNvPr>
            <p:cNvCxnSpPr>
              <a:cxnSpLocks/>
              <a:stCxn id="551" idx="0"/>
              <a:endCxn id="565" idx="4"/>
            </p:cNvCxnSpPr>
            <p:nvPr/>
          </p:nvCxnSpPr>
          <p:spPr>
            <a:xfrm flipH="1" flipV="1">
              <a:off x="3739047" y="2907602"/>
              <a:ext cx="44591" cy="7873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직선 화살표 연결선 571">
              <a:extLst>
                <a:ext uri="{FF2B5EF4-FFF2-40B4-BE49-F238E27FC236}">
                  <a16:creationId xmlns:a16="http://schemas.microsoft.com/office/drawing/2014/main" id="{86E4CE0F-D4A5-457A-9726-E47A1CEF2B75}"/>
                </a:ext>
              </a:extLst>
            </p:cNvPr>
            <p:cNvCxnSpPr>
              <a:cxnSpLocks/>
              <a:stCxn id="565" idx="5"/>
              <a:endCxn id="543" idx="0"/>
            </p:cNvCxnSpPr>
            <p:nvPr/>
          </p:nvCxnSpPr>
          <p:spPr>
            <a:xfrm>
              <a:off x="3950879" y="2864021"/>
              <a:ext cx="279111" cy="4073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5" name="그림 614">
              <a:extLst>
                <a:ext uri="{FF2B5EF4-FFF2-40B4-BE49-F238E27FC236}">
                  <a16:creationId xmlns:a16="http://schemas.microsoft.com/office/drawing/2014/main" id="{2723CFED-5377-4ED7-AE91-55C7F5F81AE8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7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949" y="3079590"/>
              <a:ext cx="876587" cy="157615"/>
            </a:xfrm>
            <a:prstGeom prst="rect">
              <a:avLst/>
            </a:prstGeom>
          </p:spPr>
        </p:pic>
        <p:cxnSp>
          <p:nvCxnSpPr>
            <p:cNvPr id="575" name="직선 화살표 연결선 574">
              <a:extLst>
                <a:ext uri="{FF2B5EF4-FFF2-40B4-BE49-F238E27FC236}">
                  <a16:creationId xmlns:a16="http://schemas.microsoft.com/office/drawing/2014/main" id="{5A6C28B9-D532-4469-905F-D59EA370DDA8}"/>
                </a:ext>
              </a:extLst>
            </p:cNvPr>
            <p:cNvCxnSpPr>
              <a:cxnSpLocks/>
              <a:stCxn id="565" idx="6"/>
              <a:endCxn id="577" idx="2"/>
            </p:cNvCxnSpPr>
            <p:nvPr/>
          </p:nvCxnSpPr>
          <p:spPr>
            <a:xfrm flipV="1">
              <a:off x="4108257" y="2754107"/>
              <a:ext cx="989188" cy="47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9" name="그룹 628">
              <a:extLst>
                <a:ext uri="{FF2B5EF4-FFF2-40B4-BE49-F238E27FC236}">
                  <a16:creationId xmlns:a16="http://schemas.microsoft.com/office/drawing/2014/main" id="{42AD5903-BDD0-435A-BDB8-C92A7CA9D584}"/>
                </a:ext>
              </a:extLst>
            </p:cNvPr>
            <p:cNvGrpSpPr/>
            <p:nvPr/>
          </p:nvGrpSpPr>
          <p:grpSpPr>
            <a:xfrm>
              <a:off x="5040471" y="2605311"/>
              <a:ext cx="599152" cy="297591"/>
              <a:chOff x="5103716" y="3177609"/>
              <a:chExt cx="665748" cy="411999"/>
            </a:xfrm>
          </p:grpSpPr>
          <p:sp>
            <p:nvSpPr>
              <p:cNvPr id="577" name="타원 576">
                <a:extLst>
                  <a:ext uri="{FF2B5EF4-FFF2-40B4-BE49-F238E27FC236}">
                    <a16:creationId xmlns:a16="http://schemas.microsoft.com/office/drawing/2014/main" id="{376000A1-379F-4EA5-A5C8-85AEF4DC28E2}"/>
                  </a:ext>
                </a:extLst>
              </p:cNvPr>
              <p:cNvSpPr/>
              <p:nvPr/>
            </p:nvSpPr>
            <p:spPr>
              <a:xfrm>
                <a:off x="5103716" y="3177609"/>
                <a:ext cx="665748" cy="41199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28" name="그림 627">
                <a:extLst>
                  <a:ext uri="{FF2B5EF4-FFF2-40B4-BE49-F238E27FC236}">
                    <a16:creationId xmlns:a16="http://schemas.microsoft.com/office/drawing/2014/main" id="{ADDBCE4E-1A7C-4BD7-9826-FF25C3A4E8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8971" y="3304467"/>
                <a:ext cx="202665" cy="213334"/>
              </a:xfrm>
              <a:prstGeom prst="rect">
                <a:avLst/>
              </a:prstGeom>
            </p:spPr>
          </p:pic>
        </p:grpSp>
        <p:cxnSp>
          <p:nvCxnSpPr>
            <p:cNvPr id="579" name="직선 화살표 연결선 578">
              <a:extLst>
                <a:ext uri="{FF2B5EF4-FFF2-40B4-BE49-F238E27FC236}">
                  <a16:creationId xmlns:a16="http://schemas.microsoft.com/office/drawing/2014/main" id="{F738037A-5F4C-4CD7-A82B-F6B5F0F8ECE3}"/>
                </a:ext>
              </a:extLst>
            </p:cNvPr>
            <p:cNvCxnSpPr>
              <a:cxnSpLocks/>
              <a:stCxn id="549" idx="0"/>
              <a:endCxn id="577" idx="4"/>
            </p:cNvCxnSpPr>
            <p:nvPr/>
          </p:nvCxnSpPr>
          <p:spPr>
            <a:xfrm flipH="1" flipV="1">
              <a:off x="5340048" y="2902902"/>
              <a:ext cx="11024" cy="7920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직선 화살표 연결선 579">
              <a:extLst>
                <a:ext uri="{FF2B5EF4-FFF2-40B4-BE49-F238E27FC236}">
                  <a16:creationId xmlns:a16="http://schemas.microsoft.com/office/drawing/2014/main" id="{8040426C-0486-42DE-A4E2-99D57460A6F5}"/>
                </a:ext>
              </a:extLst>
            </p:cNvPr>
            <p:cNvCxnSpPr>
              <a:cxnSpLocks/>
              <a:stCxn id="577" idx="5"/>
            </p:cNvCxnSpPr>
            <p:nvPr/>
          </p:nvCxnSpPr>
          <p:spPr>
            <a:xfrm>
              <a:off x="5551880" y="2859321"/>
              <a:ext cx="209477" cy="4073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직선 화살표 연결선 583">
              <a:extLst>
                <a:ext uri="{FF2B5EF4-FFF2-40B4-BE49-F238E27FC236}">
                  <a16:creationId xmlns:a16="http://schemas.microsoft.com/office/drawing/2014/main" id="{A985F484-DAF5-4C10-AF21-97A480B26FE3}"/>
                </a:ext>
              </a:extLst>
            </p:cNvPr>
            <p:cNvCxnSpPr>
              <a:cxnSpLocks/>
              <a:stCxn id="577" idx="6"/>
              <a:endCxn id="586" idx="2"/>
            </p:cNvCxnSpPr>
            <p:nvPr/>
          </p:nvCxnSpPr>
          <p:spPr>
            <a:xfrm>
              <a:off x="5639624" y="2754107"/>
              <a:ext cx="772377" cy="4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1" name="그룹 640">
              <a:extLst>
                <a:ext uri="{FF2B5EF4-FFF2-40B4-BE49-F238E27FC236}">
                  <a16:creationId xmlns:a16="http://schemas.microsoft.com/office/drawing/2014/main" id="{B18ECCB8-8DFC-4459-A2FF-9A5ED2C8C8C4}"/>
                </a:ext>
              </a:extLst>
            </p:cNvPr>
            <p:cNvGrpSpPr/>
            <p:nvPr/>
          </p:nvGrpSpPr>
          <p:grpSpPr>
            <a:xfrm>
              <a:off x="6412001" y="2610198"/>
              <a:ext cx="1729053" cy="1080785"/>
              <a:chOff x="6705065" y="3184375"/>
              <a:chExt cx="1921237" cy="1496288"/>
            </a:xfrm>
          </p:grpSpPr>
          <p:pic>
            <p:nvPicPr>
              <p:cNvPr id="617" name="그림 616">
                <a:extLst>
                  <a:ext uri="{FF2B5EF4-FFF2-40B4-BE49-F238E27FC236}">
                    <a16:creationId xmlns:a16="http://schemas.microsoft.com/office/drawing/2014/main" id="{FB5136B5-E75E-4C65-8DF2-D0D19A9E924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2283" y="3810268"/>
                <a:ext cx="974019" cy="218210"/>
              </a:xfrm>
              <a:prstGeom prst="rect">
                <a:avLst/>
              </a:prstGeom>
            </p:spPr>
          </p:pic>
          <p:grpSp>
            <p:nvGrpSpPr>
              <p:cNvPr id="633" name="그룹 632">
                <a:extLst>
                  <a:ext uri="{FF2B5EF4-FFF2-40B4-BE49-F238E27FC236}">
                    <a16:creationId xmlns:a16="http://schemas.microsoft.com/office/drawing/2014/main" id="{8CAA1B82-DD04-45A5-9734-FEA58AC6731F}"/>
                  </a:ext>
                </a:extLst>
              </p:cNvPr>
              <p:cNvGrpSpPr/>
              <p:nvPr/>
            </p:nvGrpSpPr>
            <p:grpSpPr>
              <a:xfrm>
                <a:off x="6705065" y="3184375"/>
                <a:ext cx="665748" cy="411999"/>
                <a:chOff x="6705065" y="3184375"/>
                <a:chExt cx="665748" cy="411999"/>
              </a:xfrm>
            </p:grpSpPr>
            <p:sp>
              <p:nvSpPr>
                <p:cNvPr id="586" name="타원 585">
                  <a:extLst>
                    <a:ext uri="{FF2B5EF4-FFF2-40B4-BE49-F238E27FC236}">
                      <a16:creationId xmlns:a16="http://schemas.microsoft.com/office/drawing/2014/main" id="{353AFBFA-FB20-450E-BF6C-0F31D743F8B4}"/>
                    </a:ext>
                  </a:extLst>
                </p:cNvPr>
                <p:cNvSpPr/>
                <p:nvPr/>
              </p:nvSpPr>
              <p:spPr>
                <a:xfrm>
                  <a:off x="6705065" y="3184375"/>
                  <a:ext cx="665748" cy="411999"/>
                </a:xfrm>
                <a:prstGeom prst="ellipse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32" name="그림 631">
                  <a:extLst>
                    <a:ext uri="{FF2B5EF4-FFF2-40B4-BE49-F238E27FC236}">
                      <a16:creationId xmlns:a16="http://schemas.microsoft.com/office/drawing/2014/main" id="{0B3898A5-9B8D-4897-87A5-FE3D36E27F0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0"/>
                  </p:custDataLst>
                </p:nvPr>
              </p:nvPicPr>
              <p:blipFill>
                <a:blip r:embed="rId8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0320" y="3272281"/>
                  <a:ext cx="204190" cy="213333"/>
                </a:xfrm>
                <a:prstGeom prst="rect">
                  <a:avLst/>
                </a:prstGeom>
              </p:spPr>
            </p:pic>
          </p:grpSp>
          <p:cxnSp>
            <p:nvCxnSpPr>
              <p:cNvPr id="588" name="직선 화살표 연결선 587">
                <a:extLst>
                  <a:ext uri="{FF2B5EF4-FFF2-40B4-BE49-F238E27FC236}">
                    <a16:creationId xmlns:a16="http://schemas.microsoft.com/office/drawing/2014/main" id="{8689C92B-6A0C-404D-BA81-72D65F897598}"/>
                  </a:ext>
                </a:extLst>
              </p:cNvPr>
              <p:cNvCxnSpPr>
                <a:cxnSpLocks/>
                <a:stCxn id="547" idx="0"/>
                <a:endCxn id="586" idx="4"/>
              </p:cNvCxnSpPr>
              <p:nvPr/>
            </p:nvCxnSpPr>
            <p:spPr>
              <a:xfrm flipH="1" flipV="1">
                <a:off x="7037939" y="3596374"/>
                <a:ext cx="116066" cy="10842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직선 화살표 연결선 588">
                <a:extLst>
                  <a:ext uri="{FF2B5EF4-FFF2-40B4-BE49-F238E27FC236}">
                    <a16:creationId xmlns:a16="http://schemas.microsoft.com/office/drawing/2014/main" id="{D2DEAF8D-0B5A-4206-A7C8-96D5ABBF1553}"/>
                  </a:ext>
                </a:extLst>
              </p:cNvPr>
              <p:cNvCxnSpPr>
                <a:cxnSpLocks/>
                <a:stCxn id="586" idx="5"/>
                <a:endCxn id="539" idx="0"/>
              </p:cNvCxnSpPr>
              <p:nvPr/>
            </p:nvCxnSpPr>
            <p:spPr>
              <a:xfrm>
                <a:off x="7273316" y="3536038"/>
                <a:ext cx="341327" cy="5636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직선 화살표 연결선 598">
                <a:extLst>
                  <a:ext uri="{FF2B5EF4-FFF2-40B4-BE49-F238E27FC236}">
                    <a16:creationId xmlns:a16="http://schemas.microsoft.com/office/drawing/2014/main" id="{4A4A97DA-A488-4B26-B58B-0DF058B00EFB}"/>
                  </a:ext>
                </a:extLst>
              </p:cNvPr>
              <p:cNvCxnSpPr>
                <a:cxnSpLocks/>
                <a:stCxn id="586" idx="6"/>
                <a:endCxn id="601" idx="2"/>
              </p:cNvCxnSpPr>
              <p:nvPr/>
            </p:nvCxnSpPr>
            <p:spPr>
              <a:xfrm>
                <a:off x="7370813" y="3390375"/>
                <a:ext cx="1233121" cy="68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9" name="그림 618">
              <a:extLst>
                <a:ext uri="{FF2B5EF4-FFF2-40B4-BE49-F238E27FC236}">
                  <a16:creationId xmlns:a16="http://schemas.microsoft.com/office/drawing/2014/main" id="{B9B0AD46-2DBB-493C-8CC0-7AD72637F277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389" y="3073406"/>
              <a:ext cx="876587" cy="158496"/>
            </a:xfrm>
            <a:prstGeom prst="rect">
              <a:avLst/>
            </a:prstGeom>
          </p:spPr>
        </p:pic>
        <p:grpSp>
          <p:nvGrpSpPr>
            <p:cNvPr id="637" name="그룹 636">
              <a:extLst>
                <a:ext uri="{FF2B5EF4-FFF2-40B4-BE49-F238E27FC236}">
                  <a16:creationId xmlns:a16="http://schemas.microsoft.com/office/drawing/2014/main" id="{FA1D7BCE-7AA1-4BE1-BD32-022D62D51C5B}"/>
                </a:ext>
              </a:extLst>
            </p:cNvPr>
            <p:cNvGrpSpPr/>
            <p:nvPr/>
          </p:nvGrpSpPr>
          <p:grpSpPr>
            <a:xfrm>
              <a:off x="8120924" y="2615178"/>
              <a:ext cx="599152" cy="297591"/>
              <a:chOff x="8526560" y="3191269"/>
              <a:chExt cx="665748" cy="411999"/>
            </a:xfrm>
          </p:grpSpPr>
          <p:sp>
            <p:nvSpPr>
              <p:cNvPr id="601" name="타원 600">
                <a:extLst>
                  <a:ext uri="{FF2B5EF4-FFF2-40B4-BE49-F238E27FC236}">
                    <a16:creationId xmlns:a16="http://schemas.microsoft.com/office/drawing/2014/main" id="{85611EFD-D731-4C1E-84DE-1ABA8A40DD44}"/>
                  </a:ext>
                </a:extLst>
              </p:cNvPr>
              <p:cNvSpPr/>
              <p:nvPr/>
            </p:nvSpPr>
            <p:spPr>
              <a:xfrm>
                <a:off x="8526560" y="3191269"/>
                <a:ext cx="665748" cy="41199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36" name="그림 635">
                <a:extLst>
                  <a:ext uri="{FF2B5EF4-FFF2-40B4-BE49-F238E27FC236}">
                    <a16:creationId xmlns:a16="http://schemas.microsoft.com/office/drawing/2014/main" id="{E332C29A-D13C-4A3A-B673-0076C5AB463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8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1815" y="3279175"/>
                <a:ext cx="207238" cy="214857"/>
              </a:xfrm>
              <a:prstGeom prst="rect">
                <a:avLst/>
              </a:prstGeom>
            </p:spPr>
          </p:pic>
        </p:grpSp>
        <p:cxnSp>
          <p:nvCxnSpPr>
            <p:cNvPr id="603" name="직선 화살표 연결선 602">
              <a:extLst>
                <a:ext uri="{FF2B5EF4-FFF2-40B4-BE49-F238E27FC236}">
                  <a16:creationId xmlns:a16="http://schemas.microsoft.com/office/drawing/2014/main" id="{367862FC-DFD0-46A5-9FF9-0ABDC1D5CBEB}"/>
                </a:ext>
              </a:extLst>
            </p:cNvPr>
            <p:cNvCxnSpPr>
              <a:cxnSpLocks/>
              <a:stCxn id="545" idx="0"/>
              <a:endCxn id="601" idx="4"/>
            </p:cNvCxnSpPr>
            <p:nvPr/>
          </p:nvCxnSpPr>
          <p:spPr>
            <a:xfrm flipH="1" flipV="1">
              <a:off x="8420500" y="2912769"/>
              <a:ext cx="46546" cy="781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직선 화살표 연결선 603">
              <a:extLst>
                <a:ext uri="{FF2B5EF4-FFF2-40B4-BE49-F238E27FC236}">
                  <a16:creationId xmlns:a16="http://schemas.microsoft.com/office/drawing/2014/main" id="{F95A7622-8EEE-407A-AB9D-01CD38FAC62C}"/>
                </a:ext>
              </a:extLst>
            </p:cNvPr>
            <p:cNvCxnSpPr>
              <a:cxnSpLocks/>
              <a:stCxn id="601" idx="5"/>
              <a:endCxn id="538" idx="0"/>
            </p:cNvCxnSpPr>
            <p:nvPr/>
          </p:nvCxnSpPr>
          <p:spPr>
            <a:xfrm>
              <a:off x="8632332" y="2869188"/>
              <a:ext cx="242978" cy="444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7309445-B651-4155-AB4D-15E776377547}"/>
              </a:ext>
            </a:extLst>
          </p:cNvPr>
          <p:cNvGrpSpPr/>
          <p:nvPr/>
        </p:nvGrpSpPr>
        <p:grpSpPr>
          <a:xfrm>
            <a:off x="1930756" y="1212574"/>
            <a:ext cx="4812940" cy="1179612"/>
            <a:chOff x="1930756" y="1212574"/>
            <a:chExt cx="4812940" cy="1179612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C9F91CE1-7EC7-435B-BBF3-0019211AE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0756" y="1972232"/>
              <a:ext cx="4812940" cy="1974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4295A5F-4394-4A22-81F2-5FE45A7D3F7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8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603" y="1624341"/>
              <a:ext cx="954857" cy="3127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246D037-C713-4D88-954D-D88CA997682D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8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610" y="1580656"/>
              <a:ext cx="992549" cy="312740"/>
            </a:xfrm>
            <a:prstGeom prst="rect">
              <a:avLst/>
            </a:prstGeom>
          </p:spPr>
        </p:pic>
        <p:pic>
          <p:nvPicPr>
            <p:cNvPr id="338" name="그림 337">
              <a:extLst>
                <a:ext uri="{FF2B5EF4-FFF2-40B4-BE49-F238E27FC236}">
                  <a16:creationId xmlns:a16="http://schemas.microsoft.com/office/drawing/2014/main" id="{E5DB9EAC-28B2-4015-8EA7-FB3745E2DC2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482" y="1212574"/>
              <a:ext cx="3099691" cy="31100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9CBAA15-A6A4-4D09-8A65-7DE746FED269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8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190" y="2094734"/>
              <a:ext cx="2703762" cy="29745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1D1E21-D8B4-4995-9A3D-A95348A2C024}"/>
              </a:ext>
            </a:extLst>
          </p:cNvPr>
          <p:cNvGrpSpPr/>
          <p:nvPr/>
        </p:nvGrpSpPr>
        <p:grpSpPr>
          <a:xfrm>
            <a:off x="6524669" y="1117729"/>
            <a:ext cx="3460521" cy="1288000"/>
            <a:chOff x="6524669" y="1117729"/>
            <a:chExt cx="3460521" cy="1288000"/>
          </a:xfrm>
        </p:grpSpPr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BB57460D-C61B-40CC-BD8A-AE146A1A7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69" y="1974455"/>
              <a:ext cx="2003485" cy="1"/>
            </a:xfrm>
            <a:prstGeom prst="straightConnector1">
              <a:avLst/>
            </a:prstGeom>
            <a:ln w="762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96C1BCA-8888-4CAA-AC3E-5C8CF8B755B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0636" y="1117729"/>
              <a:ext cx="3224554" cy="31734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B318A2A-E8B1-46AD-A674-9E60356DB18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625" y="1599909"/>
              <a:ext cx="881973" cy="320888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5179E2A-3B77-4475-8AC8-3D5CC756014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9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689" y="1651323"/>
              <a:ext cx="916593" cy="32266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4226C41-5272-4476-B0AF-F83AA3356680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648" y="2100795"/>
              <a:ext cx="2707585" cy="304934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CCDE3ED-4794-4F67-AA47-D01E9E2F0616}"/>
              </a:ext>
            </a:extLst>
          </p:cNvPr>
          <p:cNvGrpSpPr/>
          <p:nvPr/>
        </p:nvGrpSpPr>
        <p:grpSpPr>
          <a:xfrm>
            <a:off x="901876" y="5054837"/>
            <a:ext cx="9915799" cy="1323054"/>
            <a:chOff x="901876" y="5054837"/>
            <a:chExt cx="9915799" cy="1323054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173631F9-5071-4383-AB1E-9E3086845DA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058" y="5131243"/>
              <a:ext cx="6055617" cy="303238"/>
            </a:xfrm>
            <a:prstGeom prst="rect">
              <a:avLst/>
            </a:prstGeom>
          </p:spPr>
        </p:pic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EC20EF9B-F962-44C2-9DBD-29057F32052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669" y="5589385"/>
              <a:ext cx="4223997" cy="321524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E55A7FB-3A4C-4A33-BA4D-3041C8171C1D}"/>
                </a:ext>
              </a:extLst>
            </p:cNvPr>
            <p:cNvSpPr txBox="1"/>
            <p:nvPr/>
          </p:nvSpPr>
          <p:spPr>
            <a:xfrm>
              <a:off x="901876" y="5054837"/>
              <a:ext cx="3902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Value function for SMDP over options: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B73EF4F-51BC-481C-8F90-386F194AECC5}"/>
                </a:ext>
              </a:extLst>
            </p:cNvPr>
            <p:cNvSpPr txBox="1"/>
            <p:nvPr/>
          </p:nvSpPr>
          <p:spPr>
            <a:xfrm>
              <a:off x="901876" y="5552641"/>
              <a:ext cx="553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 of the probability over state transitions over option: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92CA245-BA0C-463F-8D06-C8D8CE320D0D}"/>
                </a:ext>
              </a:extLst>
            </p:cNvPr>
            <p:cNvSpPr txBox="1"/>
            <p:nvPr/>
          </p:nvSpPr>
          <p:spPr>
            <a:xfrm>
              <a:off x="901876" y="6008559"/>
              <a:ext cx="3902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Optimal value over SMDP over options:</a:t>
              </a:r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FDD50766-8458-44A1-93BB-0EC265C60B0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728" y="6072278"/>
              <a:ext cx="2636190" cy="289524"/>
            </a:xfrm>
            <a:prstGeom prst="rect">
              <a:avLst/>
            </a:prstGeom>
          </p:spPr>
        </p:pic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62EBF94F-F54A-42C4-8CAC-A22A194DC793}"/>
              </a:ext>
            </a:extLst>
          </p:cNvPr>
          <p:cNvSpPr txBox="1"/>
          <p:nvPr/>
        </p:nvSpPr>
        <p:spPr>
          <a:xfrm>
            <a:off x="400911" y="948611"/>
            <a:ext cx="209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Semi-MDP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46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63547-7824-4FBD-979D-0BBA77D3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75" y="168191"/>
            <a:ext cx="10515600" cy="760563"/>
          </a:xfrm>
        </p:spPr>
        <p:txBody>
          <a:bodyPr/>
          <a:lstStyle/>
          <a:p>
            <a:r>
              <a:rPr lang="en-US" dirty="0"/>
              <a:t>Background – AI Planning Task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617C2B-A77B-4B08-A359-84B2951533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79" y="1684085"/>
            <a:ext cx="1798094" cy="263619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769375C7-B902-4E03-B023-00054FD2E0F5}"/>
              </a:ext>
            </a:extLst>
          </p:cNvPr>
          <p:cNvSpPr txBox="1"/>
          <p:nvPr/>
        </p:nvSpPr>
        <p:spPr>
          <a:xfrm>
            <a:off x="769475" y="1599468"/>
            <a:ext cx="179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Planning Task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5193CE-7A56-4A7D-99BE-BD40C0BE2562}"/>
              </a:ext>
            </a:extLst>
          </p:cNvPr>
          <p:cNvSpPr txBox="1"/>
          <p:nvPr/>
        </p:nvSpPr>
        <p:spPr>
          <a:xfrm>
            <a:off x="1586336" y="2167162"/>
            <a:ext cx="143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B48FE22-B0E6-40EF-B7E4-C0B714A6E13F}"/>
              </a:ext>
            </a:extLst>
          </p:cNvPr>
          <p:cNvSpPr txBox="1"/>
          <p:nvPr/>
        </p:nvSpPr>
        <p:spPr>
          <a:xfrm>
            <a:off x="1586336" y="2622934"/>
            <a:ext cx="153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2BED34-33C5-41E5-9850-C8BC92A828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49" y="2244162"/>
            <a:ext cx="380952" cy="195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66D91D-0227-4690-B9DC-E93942E2C7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49" y="2718943"/>
            <a:ext cx="377905" cy="1965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79275B-65DA-4DB7-9DC0-27C2A7F1DF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50" y="3261871"/>
            <a:ext cx="432761" cy="263618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1E0D5552-5425-4CFB-B958-52546319B1DA}"/>
              </a:ext>
            </a:extLst>
          </p:cNvPr>
          <p:cNvSpPr txBox="1"/>
          <p:nvPr/>
        </p:nvSpPr>
        <p:spPr>
          <a:xfrm>
            <a:off x="1586336" y="3168332"/>
            <a:ext cx="325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states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9B17EC1-4A40-4F9D-A306-C065ED103B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49" y="3830882"/>
            <a:ext cx="347427" cy="196571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8327ECB7-B696-42F6-A4F5-CFE9D4877B58}"/>
              </a:ext>
            </a:extLst>
          </p:cNvPr>
          <p:cNvSpPr txBox="1"/>
          <p:nvPr/>
        </p:nvSpPr>
        <p:spPr>
          <a:xfrm>
            <a:off x="1586336" y="3733640"/>
            <a:ext cx="325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Planning states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B36A5DB-9B04-40D8-930D-1D3FCB274F1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43" y="2244162"/>
            <a:ext cx="1926091" cy="2803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42CAFF1-4192-4FCD-8DA9-686F069CE57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5" y="2708161"/>
            <a:ext cx="2058662" cy="280381"/>
          </a:xfrm>
          <a:prstGeom prst="rect">
            <a:avLst/>
          </a:prstGeom>
        </p:spPr>
      </p:pic>
      <p:pic>
        <p:nvPicPr>
          <p:cNvPr id="227" name="그림 226">
            <a:extLst>
              <a:ext uri="{FF2B5EF4-FFF2-40B4-BE49-F238E27FC236}">
                <a16:creationId xmlns:a16="http://schemas.microsoft.com/office/drawing/2014/main" id="{AF910DFF-9C71-4E65-9E5D-D33979960E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11" y="4162608"/>
            <a:ext cx="3983848" cy="224305"/>
          </a:xfrm>
          <a:prstGeom prst="rect">
            <a:avLst/>
          </a:prstGeom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DD1264E7-F173-4939-96A7-BA848BBD1F8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5" y="3285660"/>
            <a:ext cx="873141" cy="263618"/>
          </a:xfrm>
          <a:prstGeom prst="rect">
            <a:avLst/>
          </a:prstGeom>
        </p:spPr>
      </p:pic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5E5104BA-AA81-479E-B3A6-172A4311E84D}"/>
              </a:ext>
            </a:extLst>
          </p:cNvPr>
          <p:cNvGrpSpPr/>
          <p:nvPr/>
        </p:nvGrpSpPr>
        <p:grpSpPr>
          <a:xfrm>
            <a:off x="6095999" y="1290652"/>
            <a:ext cx="5756031" cy="5053877"/>
            <a:chOff x="6095999" y="1290652"/>
            <a:chExt cx="5756031" cy="5053877"/>
          </a:xfrm>
        </p:grpSpPr>
        <p:grpSp>
          <p:nvGrpSpPr>
            <p:cNvPr id="190" name="Group 10">
              <a:extLst>
                <a:ext uri="{FF2B5EF4-FFF2-40B4-BE49-F238E27FC236}">
                  <a16:creationId xmlns:a16="http://schemas.microsoft.com/office/drawing/2014/main" id="{D8895B18-A3BC-4E46-8FE6-0ADF6F293168}"/>
                </a:ext>
              </a:extLst>
            </p:cNvPr>
            <p:cNvGrpSpPr/>
            <p:nvPr/>
          </p:nvGrpSpPr>
          <p:grpSpPr>
            <a:xfrm>
              <a:off x="6095999" y="1290652"/>
              <a:ext cx="5756031" cy="5053877"/>
              <a:chOff x="2889250" y="2419350"/>
              <a:chExt cx="4641849" cy="4241799"/>
            </a:xfrm>
          </p:grpSpPr>
          <p:sp>
            <p:nvSpPr>
              <p:cNvPr id="194" name="Rectangle 5">
                <a:extLst>
                  <a:ext uri="{FF2B5EF4-FFF2-40B4-BE49-F238E27FC236}">
                    <a16:creationId xmlns:a16="http://schemas.microsoft.com/office/drawing/2014/main" id="{8E54DAEF-12CE-4326-B5CB-B9116BA7A03A}"/>
                  </a:ext>
                </a:extLst>
              </p:cNvPr>
              <p:cNvSpPr/>
              <p:nvPr/>
            </p:nvSpPr>
            <p:spPr>
              <a:xfrm>
                <a:off x="2889250" y="2419350"/>
                <a:ext cx="4641849" cy="42417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5" name="Picture 3">
                <a:extLst>
                  <a:ext uri="{FF2B5EF4-FFF2-40B4-BE49-F238E27FC236}">
                    <a16:creationId xmlns:a16="http://schemas.microsoft.com/office/drawing/2014/main" id="{01FD4B28-A667-4D3A-85CF-89D23DEAB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97200" y="2517086"/>
                <a:ext cx="3994150" cy="1696828"/>
              </a:xfrm>
              <a:prstGeom prst="rect">
                <a:avLst/>
              </a:prstGeom>
            </p:spPr>
          </p:pic>
          <p:pic>
            <p:nvPicPr>
              <p:cNvPr id="196" name="Picture 5">
                <a:extLst>
                  <a:ext uri="{FF2B5EF4-FFF2-40B4-BE49-F238E27FC236}">
                    <a16:creationId xmlns:a16="http://schemas.microsoft.com/office/drawing/2014/main" id="{67B425E3-E92B-4C69-AA66-AE44B0B12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97200" y="4342006"/>
                <a:ext cx="4337050" cy="2193539"/>
              </a:xfrm>
              <a:prstGeom prst="rect">
                <a:avLst/>
              </a:prstGeom>
            </p:spPr>
          </p:pic>
        </p:grpSp>
        <p:pic>
          <p:nvPicPr>
            <p:cNvPr id="197" name="그림 10">
              <a:extLst>
                <a:ext uri="{FF2B5EF4-FFF2-40B4-BE49-F238E27FC236}">
                  <a16:creationId xmlns:a16="http://schemas.microsoft.com/office/drawing/2014/main" id="{96A6F6E4-B452-4B12-A191-8C3D5C2E2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9247871" y="4124648"/>
              <a:ext cx="2037204" cy="2005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20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63547-7824-4FBD-979D-0BBA77D3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75" y="168191"/>
            <a:ext cx="10515600" cy="760563"/>
          </a:xfrm>
        </p:spPr>
        <p:txBody>
          <a:bodyPr/>
          <a:lstStyle/>
          <a:p>
            <a:r>
              <a:rPr lang="en-US" dirty="0"/>
              <a:t>Planning Annotated RL (</a:t>
            </a:r>
            <a:r>
              <a:rPr lang="en-US" dirty="0" err="1"/>
              <a:t>PaRL</a:t>
            </a:r>
            <a:r>
              <a:rPr lang="en-US" dirty="0"/>
              <a:t>)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88EFFB6-1925-4723-A8E7-6B827A5E5D7E}"/>
              </a:ext>
            </a:extLst>
          </p:cNvPr>
          <p:cNvGrpSpPr/>
          <p:nvPr/>
        </p:nvGrpSpPr>
        <p:grpSpPr>
          <a:xfrm>
            <a:off x="583296" y="1059500"/>
            <a:ext cx="8157699" cy="831610"/>
            <a:chOff x="583296" y="1059500"/>
            <a:chExt cx="8157699" cy="8316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335C5EE-A296-404D-8D18-5B30B5D2B02C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12" y="1132317"/>
              <a:ext cx="1045334" cy="2544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BB2330-D946-4E2F-A006-427A00D4207F}"/>
                </a:ext>
              </a:extLst>
            </p:cNvPr>
            <p:cNvSpPr txBox="1"/>
            <p:nvPr/>
          </p:nvSpPr>
          <p:spPr>
            <a:xfrm>
              <a:off x="583296" y="1059500"/>
              <a:ext cx="4068549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/>
                <a:t>Planning Annotated RL Task (</a:t>
              </a:r>
              <a:r>
                <a:rPr lang="en-US" sz="2000" dirty="0" err="1"/>
                <a:t>PaRL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3CAEC86-DA0F-4322-AA96-065EC8324C4D}"/>
                </a:ext>
              </a:extLst>
            </p:cNvPr>
            <p:cNvGrpSpPr/>
            <p:nvPr/>
          </p:nvGrpSpPr>
          <p:grpSpPr>
            <a:xfrm>
              <a:off x="879628" y="1500928"/>
              <a:ext cx="1924391" cy="369332"/>
              <a:chOff x="879628" y="1500928"/>
              <a:chExt cx="1924391" cy="36933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19C2FE65-FD35-4F59-83A2-576885C2C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628" y="1590356"/>
                <a:ext cx="417524" cy="19047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A80D93-6039-4A93-A80F-76E642CFD117}"/>
                  </a:ext>
                </a:extLst>
              </p:cNvPr>
              <p:cNvSpPr txBox="1"/>
              <p:nvPr/>
            </p:nvSpPr>
            <p:spPr>
              <a:xfrm>
                <a:off x="1372638" y="1500928"/>
                <a:ext cx="1431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MDP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8C306F0-CB5A-45FD-95A1-E6D510AADBE5}"/>
                </a:ext>
              </a:extLst>
            </p:cNvPr>
            <p:cNvGrpSpPr/>
            <p:nvPr/>
          </p:nvGrpSpPr>
          <p:grpSpPr>
            <a:xfrm>
              <a:off x="2260268" y="1517719"/>
              <a:ext cx="2531326" cy="369332"/>
              <a:chOff x="879628" y="1944502"/>
              <a:chExt cx="2531326" cy="369332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6460A08-40DF-42C1-B810-6BD59BA6057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628" y="2029359"/>
                <a:ext cx="313905" cy="1996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4ED94D-FBE1-4D67-AAF3-BA06F2304B58}"/>
                  </a:ext>
                </a:extLst>
              </p:cNvPr>
              <p:cNvSpPr txBox="1"/>
              <p:nvPr/>
            </p:nvSpPr>
            <p:spPr>
              <a:xfrm>
                <a:off x="1372638" y="1944502"/>
                <a:ext cx="2038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AI Planning Task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2813614-581A-4E4E-9F04-0053DCD847B3}"/>
                </a:ext>
              </a:extLst>
            </p:cNvPr>
            <p:cNvGrpSpPr/>
            <p:nvPr/>
          </p:nvGrpSpPr>
          <p:grpSpPr>
            <a:xfrm>
              <a:off x="4662001" y="1521778"/>
              <a:ext cx="4078994" cy="369332"/>
              <a:chOff x="879628" y="2383949"/>
              <a:chExt cx="4078994" cy="36933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148A8886-9B51-43C6-AB61-87E96AE7181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628" y="2468362"/>
                <a:ext cx="281905" cy="17219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088BD4-111D-4A78-BE6F-9A965E21A106}"/>
                  </a:ext>
                </a:extLst>
              </p:cNvPr>
              <p:cNvSpPr txBox="1"/>
              <p:nvPr/>
            </p:nvSpPr>
            <p:spPr>
              <a:xfrm>
                <a:off x="1372638" y="2383949"/>
                <a:ext cx="2627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State mapping function</a:t>
                </a: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7DE0011-84FB-49FC-9DC7-AA00FF83C9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9002" y="2443981"/>
                <a:ext cx="1159620" cy="196571"/>
              </a:xfrm>
              <a:prstGeom prst="rect">
                <a:avLst/>
              </a:prstGeom>
            </p:spPr>
          </p:pic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B5C3F8E-D6D0-41D2-954D-E05C11BA1858}"/>
              </a:ext>
            </a:extLst>
          </p:cNvPr>
          <p:cNvGrpSpPr/>
          <p:nvPr/>
        </p:nvGrpSpPr>
        <p:grpSpPr>
          <a:xfrm>
            <a:off x="686732" y="2134552"/>
            <a:ext cx="10267184" cy="2130444"/>
            <a:chOff x="686732" y="2134552"/>
            <a:chExt cx="10267184" cy="2130444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955B6D00-BD31-4E69-BF16-E89DEE6269B3}"/>
                </a:ext>
              </a:extLst>
            </p:cNvPr>
            <p:cNvGrpSpPr/>
            <p:nvPr/>
          </p:nvGrpSpPr>
          <p:grpSpPr>
            <a:xfrm>
              <a:off x="6027275" y="2134552"/>
              <a:ext cx="4926641" cy="1806012"/>
              <a:chOff x="6027275" y="2134552"/>
              <a:chExt cx="4926641" cy="1806012"/>
            </a:xfrm>
          </p:grpSpPr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4E811599-B9CD-41D0-83B0-127217F9E2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2499" y="2211991"/>
                <a:ext cx="775654" cy="20660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546036-0AB8-40FA-9FB1-388C430D1A55}"/>
                  </a:ext>
                </a:extLst>
              </p:cNvPr>
              <p:cNvSpPr txBox="1"/>
              <p:nvPr/>
            </p:nvSpPr>
            <p:spPr>
              <a:xfrm>
                <a:off x="6027275" y="2134552"/>
                <a:ext cx="306013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1600" dirty="0"/>
                  <a:t>Define an option for each operator</a:t>
                </a:r>
              </a:p>
            </p:txBody>
          </p:sp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C120B7E0-4B46-4401-8A1E-7B89C5762F6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3756" y="2742484"/>
                <a:ext cx="3841909" cy="2262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0FF91B65-CCFF-4088-B5C1-EB9D4C28C9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0475" y="3153757"/>
                <a:ext cx="4608140" cy="651209"/>
              </a:xfrm>
              <a:prstGeom prst="rect">
                <a:avLst/>
              </a:prstGeom>
            </p:spPr>
          </p:pic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8D2B2B9-D496-4561-B911-9519FC5876C8}"/>
                  </a:ext>
                </a:extLst>
              </p:cNvPr>
              <p:cNvSpPr/>
              <p:nvPr/>
            </p:nvSpPr>
            <p:spPr>
              <a:xfrm>
                <a:off x="6074138" y="2615001"/>
                <a:ext cx="4879778" cy="13255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84F81ED-8931-439F-B349-1C3F1745E0A0}"/>
                </a:ext>
              </a:extLst>
            </p:cNvPr>
            <p:cNvGrpSpPr/>
            <p:nvPr/>
          </p:nvGrpSpPr>
          <p:grpSpPr>
            <a:xfrm>
              <a:off x="686732" y="2134552"/>
              <a:ext cx="4468279" cy="2130444"/>
              <a:chOff x="656653" y="2148581"/>
              <a:chExt cx="4468279" cy="213044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751824-F523-4606-96C1-2918F320601A}"/>
                  </a:ext>
                </a:extLst>
              </p:cNvPr>
              <p:cNvSpPr txBox="1"/>
              <p:nvPr/>
            </p:nvSpPr>
            <p:spPr>
              <a:xfrm>
                <a:off x="656653" y="2148581"/>
                <a:ext cx="132226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1600" dirty="0"/>
                  <a:t>Given MDP </a:t>
                </a:r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040F46F5-2D59-4A1B-80D8-98FF3CED9A56}"/>
                  </a:ext>
                </a:extLst>
              </p:cNvPr>
              <p:cNvGrpSpPr/>
              <p:nvPr/>
            </p:nvGrpSpPr>
            <p:grpSpPr>
              <a:xfrm>
                <a:off x="854445" y="2591893"/>
                <a:ext cx="4270487" cy="1687132"/>
                <a:chOff x="630992" y="3888967"/>
                <a:chExt cx="4270487" cy="1687132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A18D96A-1AA2-45AC-B699-F322773A3864}"/>
                    </a:ext>
                  </a:extLst>
                </p:cNvPr>
                <p:cNvSpPr txBox="1"/>
                <p:nvPr/>
              </p:nvSpPr>
              <p:spPr>
                <a:xfrm>
                  <a:off x="765628" y="3996078"/>
                  <a:ext cx="1322261" cy="3385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en-US" sz="1600" dirty="0"/>
                    <a:t>Option 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487115B-5361-4674-962D-C35C73152BA2}"/>
                    </a:ext>
                  </a:extLst>
                </p:cNvPr>
                <p:cNvSpPr txBox="1"/>
                <p:nvPr/>
              </p:nvSpPr>
              <p:spPr>
                <a:xfrm>
                  <a:off x="840860" y="4453378"/>
                  <a:ext cx="1936955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en-US" sz="1600" dirty="0">
                      <a:cs typeface="Calibri" panose="020F0502020204030204"/>
                    </a:rPr>
                    <a:t>Initiation set</a:t>
                  </a:r>
                </a:p>
                <a:p>
                  <a:r>
                    <a:rPr lang="en-US" sz="1600" dirty="0">
                      <a:cs typeface="Calibri" panose="020F0502020204030204"/>
                    </a:rPr>
                    <a:t>Intra-option policy</a:t>
                  </a:r>
                </a:p>
                <a:p>
                  <a:r>
                    <a:rPr lang="en-US" sz="1600" dirty="0">
                      <a:cs typeface="Calibri" panose="020F0502020204030204"/>
                    </a:rPr>
                    <a:t>Termination set</a:t>
                  </a:r>
                </a:p>
                <a:p>
                  <a:endParaRPr lang="en-US" sz="1600" dirty="0">
                    <a:cs typeface="Calibri" panose="020F0502020204030204"/>
                  </a:endParaRPr>
                </a:p>
              </p:txBody>
            </p:sp>
            <p:pic>
              <p:nvPicPr>
                <p:cNvPr id="48" name="그림 47">
                  <a:extLst>
                    <a:ext uri="{FF2B5EF4-FFF2-40B4-BE49-F238E27FC236}">
                      <a16:creationId xmlns:a16="http://schemas.microsoft.com/office/drawing/2014/main" id="{610404BC-D40E-49A9-B9DF-2338B0AB563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9746" y="4506348"/>
                  <a:ext cx="1508216" cy="217069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6928740E-7EA2-4F22-9B7A-79603D3D30E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7205" y="4801402"/>
                  <a:ext cx="1768114" cy="215762"/>
                </a:xfrm>
                <a:prstGeom prst="rect">
                  <a:avLst/>
                </a:prstGeom>
              </p:spPr>
            </p:pic>
            <p:pic>
              <p:nvPicPr>
                <p:cNvPr id="56" name="그림 55">
                  <a:extLst>
                    <a:ext uri="{FF2B5EF4-FFF2-40B4-BE49-F238E27FC236}">
                      <a16:creationId xmlns:a16="http://schemas.microsoft.com/office/drawing/2014/main" id="{08B8FD48-E877-4A63-8B22-E33EEDE66A3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6931" y="5100843"/>
                  <a:ext cx="1326422" cy="215762"/>
                </a:xfrm>
                <a:prstGeom prst="rect">
                  <a:avLst/>
                </a:prstGeom>
              </p:spPr>
            </p:pic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D4E95A6D-454A-4C43-ACFE-1EC6DAE1BC7A}"/>
                    </a:ext>
                  </a:extLst>
                </p:cNvPr>
                <p:cNvSpPr/>
                <p:nvPr/>
              </p:nvSpPr>
              <p:spPr>
                <a:xfrm>
                  <a:off x="630992" y="3888967"/>
                  <a:ext cx="4270487" cy="16871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850E8EAC-C2B8-4086-AF68-AEA827AE1A1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694" y="2183077"/>
                <a:ext cx="2108952" cy="254476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FAF08E92-B86D-4814-B8EF-C674AB4D969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7329" y="2722819"/>
                <a:ext cx="1802662" cy="254476"/>
              </a:xfrm>
              <a:prstGeom prst="rect">
                <a:avLst/>
              </a:prstGeom>
            </p:spPr>
          </p:pic>
        </p:grp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BF82499-F229-49AC-9463-BE398AF7E3A3}"/>
              </a:ext>
            </a:extLst>
          </p:cNvPr>
          <p:cNvGrpSpPr/>
          <p:nvPr/>
        </p:nvGrpSpPr>
        <p:grpSpPr>
          <a:xfrm>
            <a:off x="1372638" y="4663835"/>
            <a:ext cx="9662250" cy="1631775"/>
            <a:chOff x="1372638" y="4663835"/>
            <a:chExt cx="9662250" cy="1631775"/>
          </a:xfrm>
        </p:grpSpPr>
        <p:sp>
          <p:nvSpPr>
            <p:cNvPr id="71" name="Rectangle 9">
              <a:extLst>
                <a:ext uri="{FF2B5EF4-FFF2-40B4-BE49-F238E27FC236}">
                  <a16:creationId xmlns:a16="http://schemas.microsoft.com/office/drawing/2014/main" id="{3F93BC84-110B-44CF-BD1D-8A062934FB1A}"/>
                </a:ext>
              </a:extLst>
            </p:cNvPr>
            <p:cNvSpPr/>
            <p:nvPr/>
          </p:nvSpPr>
          <p:spPr>
            <a:xfrm>
              <a:off x="6096000" y="5044501"/>
              <a:ext cx="4938888" cy="1248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8">
              <a:extLst>
                <a:ext uri="{FF2B5EF4-FFF2-40B4-BE49-F238E27FC236}">
                  <a16:creationId xmlns:a16="http://schemas.microsoft.com/office/drawing/2014/main" id="{F42F1F09-BA3D-4886-8CD4-EB8EA2595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245225" y="5195526"/>
              <a:ext cx="4535311" cy="917263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91E453-4E4E-48A5-B62F-F6025A076994}"/>
                </a:ext>
              </a:extLst>
            </p:cNvPr>
            <p:cNvSpPr txBox="1"/>
            <p:nvPr/>
          </p:nvSpPr>
          <p:spPr>
            <a:xfrm>
              <a:off x="6096000" y="4663835"/>
              <a:ext cx="2743199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/>
                <a:t>Option for MDP task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7ABFB64-7DB9-48DA-B17A-8E1C19149513}"/>
                </a:ext>
              </a:extLst>
            </p:cNvPr>
            <p:cNvGrpSpPr/>
            <p:nvPr/>
          </p:nvGrpSpPr>
          <p:grpSpPr>
            <a:xfrm>
              <a:off x="1372638" y="4672639"/>
              <a:ext cx="4119106" cy="1622971"/>
              <a:chOff x="717356" y="4727129"/>
              <a:chExt cx="4119106" cy="1622971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6512937-4B1D-47E4-B7C4-A7802248F704}"/>
                  </a:ext>
                </a:extLst>
              </p:cNvPr>
              <p:cNvSpPr txBox="1"/>
              <p:nvPr/>
            </p:nvSpPr>
            <p:spPr>
              <a:xfrm>
                <a:off x="717356" y="4727129"/>
                <a:ext cx="2743199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/>
                  <a:t>AI Planning Task operator </a:t>
                </a:r>
                <a:endParaRPr lang="en-US" sz="1600" dirty="0">
                  <a:cs typeface="Calibri"/>
                </a:endParaRPr>
              </a:p>
            </p:txBody>
          </p:sp>
          <p:sp>
            <p:nvSpPr>
              <p:cNvPr id="78" name="Rectangle 20">
                <a:extLst>
                  <a:ext uri="{FF2B5EF4-FFF2-40B4-BE49-F238E27FC236}">
                    <a16:creationId xmlns:a16="http://schemas.microsoft.com/office/drawing/2014/main" id="{5BB474EA-C315-44F9-8AA3-85B3D5EABC9C}"/>
                  </a:ext>
                </a:extLst>
              </p:cNvPr>
              <p:cNvSpPr/>
              <p:nvPr/>
            </p:nvSpPr>
            <p:spPr>
              <a:xfrm>
                <a:off x="892407" y="5101266"/>
                <a:ext cx="3944055" cy="1248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1C6BC7E-F67C-4040-A5FC-3E4865985EE5}"/>
                  </a:ext>
                </a:extLst>
              </p:cNvPr>
              <p:cNvSpPr txBox="1"/>
              <p:nvPr/>
            </p:nvSpPr>
            <p:spPr>
              <a:xfrm>
                <a:off x="1053033" y="5179452"/>
                <a:ext cx="274319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(Move from r5 to c-r5-r3)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07F740C-A628-4879-9E77-BD7ECA1A3D9F}"/>
                  </a:ext>
                </a:extLst>
              </p:cNvPr>
              <p:cNvSpPr txBox="1"/>
              <p:nvPr/>
            </p:nvSpPr>
            <p:spPr>
              <a:xfrm>
                <a:off x="1335255" y="5525174"/>
                <a:ext cx="274319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(precondition): in-room(r5)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16A2F9D-4AC8-4242-BED5-C4EEE6E6D423}"/>
                  </a:ext>
                </a:extLst>
              </p:cNvPr>
              <p:cNvSpPr txBox="1"/>
              <p:nvPr/>
            </p:nvSpPr>
            <p:spPr>
              <a:xfrm>
                <a:off x="1335255" y="5863841"/>
                <a:ext cx="274319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(effect): in-room(c-r5-r3)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0327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63547-7824-4FBD-979D-0BBA77D3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75" y="168191"/>
            <a:ext cx="10515600" cy="760563"/>
          </a:xfrm>
        </p:spPr>
        <p:txBody>
          <a:bodyPr/>
          <a:lstStyle/>
          <a:p>
            <a:r>
              <a:rPr lang="en-US" dirty="0"/>
              <a:t>Solving </a:t>
            </a:r>
            <a:r>
              <a:rPr lang="en-US" dirty="0" err="1"/>
              <a:t>PaRL</a:t>
            </a: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69AB55-AE65-4226-9CCF-72F0E4B587CB}"/>
              </a:ext>
            </a:extLst>
          </p:cNvPr>
          <p:cNvGrpSpPr/>
          <p:nvPr/>
        </p:nvGrpSpPr>
        <p:grpSpPr>
          <a:xfrm>
            <a:off x="2722692" y="1539166"/>
            <a:ext cx="4040179" cy="1367132"/>
            <a:chOff x="2722692" y="1539166"/>
            <a:chExt cx="4040179" cy="1367132"/>
          </a:xfrm>
        </p:grpSpPr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6391D293-59CA-4A60-901B-A381B154ABB5}"/>
                </a:ext>
              </a:extLst>
            </p:cNvPr>
            <p:cNvCxnSpPr/>
            <p:nvPr/>
          </p:nvCxnSpPr>
          <p:spPr>
            <a:xfrm>
              <a:off x="2834255" y="2448084"/>
              <a:ext cx="390230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9AFC11CB-98CC-4D8C-8A04-EF7D81E1312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068" y="2059656"/>
              <a:ext cx="954857" cy="31274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E08F5C7-2ADC-4661-966D-D383A78ED55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889" y="2060542"/>
              <a:ext cx="992549" cy="312740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94707EC4-DF0B-478B-A213-959859A1A51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692" y="1539166"/>
              <a:ext cx="4040179" cy="28667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D04FA53-D63D-4C92-8B21-1151ADD7468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349" y="2608846"/>
              <a:ext cx="2703761" cy="29745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742CA9-ED0B-4551-815F-7A508E5464C5}"/>
              </a:ext>
            </a:extLst>
          </p:cNvPr>
          <p:cNvGrpSpPr/>
          <p:nvPr/>
        </p:nvGrpSpPr>
        <p:grpSpPr>
          <a:xfrm>
            <a:off x="7337655" y="1513025"/>
            <a:ext cx="4040179" cy="1393273"/>
            <a:chOff x="7337655" y="1513025"/>
            <a:chExt cx="4040179" cy="1393273"/>
          </a:xfrm>
        </p:grpSpPr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B73424A8-B87B-4A8F-9C17-474D7E65D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7655" y="2425246"/>
              <a:ext cx="3300692" cy="6518"/>
            </a:xfrm>
            <a:prstGeom prst="straightConnector1">
              <a:avLst/>
            </a:prstGeom>
            <a:ln w="762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3949FE0-D7B2-47D5-8885-865AB86D676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1108" y="2075689"/>
              <a:ext cx="881973" cy="320888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7812B804-596E-491D-9965-498F3D8A945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4673" y="2041983"/>
              <a:ext cx="916593" cy="32266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94652EA-905D-4958-91C6-D6911E4D055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983" y="2601364"/>
              <a:ext cx="2707584" cy="304934"/>
            </a:xfrm>
            <a:prstGeom prst="rect">
              <a:avLst/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382559F7-7957-4A18-94DF-1AC81948809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655" y="1513025"/>
              <a:ext cx="4040179" cy="286679"/>
            </a:xfrm>
            <a:prstGeom prst="rect">
              <a:avLst/>
            </a:prstGeom>
          </p:spPr>
        </p:pic>
      </p:grpSp>
      <p:pic>
        <p:nvPicPr>
          <p:cNvPr id="152" name="그림 151">
            <a:extLst>
              <a:ext uri="{FF2B5EF4-FFF2-40B4-BE49-F238E27FC236}">
                <a16:creationId xmlns:a16="http://schemas.microsoft.com/office/drawing/2014/main" id="{FAB90BAB-7B8B-44D6-8CC0-3FD4EF14C31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5399" y="1212798"/>
            <a:ext cx="2025453" cy="2054201"/>
          </a:xfrm>
          <a:prstGeom prst="rect">
            <a:avLst/>
          </a:prstGeom>
        </p:spPr>
      </p:pic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63C070E-D4A4-4A29-9AD6-9D02DDBB9942}"/>
              </a:ext>
            </a:extLst>
          </p:cNvPr>
          <p:cNvCxnSpPr>
            <a:cxnSpLocks/>
          </p:cNvCxnSpPr>
          <p:nvPr/>
        </p:nvCxnSpPr>
        <p:spPr>
          <a:xfrm>
            <a:off x="697239" y="1921137"/>
            <a:ext cx="610014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0F8DA2D6-52D8-46C2-8144-C5B898235A6C}"/>
              </a:ext>
            </a:extLst>
          </p:cNvPr>
          <p:cNvCxnSpPr>
            <a:cxnSpLocks/>
          </p:cNvCxnSpPr>
          <p:nvPr/>
        </p:nvCxnSpPr>
        <p:spPr>
          <a:xfrm flipV="1">
            <a:off x="1307253" y="1921137"/>
            <a:ext cx="304800" cy="9822"/>
          </a:xfrm>
          <a:prstGeom prst="straightConnector1">
            <a:avLst/>
          </a:prstGeom>
          <a:ln w="762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BA4AADC-34D2-4F1D-9485-8E9CDC041AF9}"/>
              </a:ext>
            </a:extLst>
          </p:cNvPr>
          <p:cNvSpPr txBox="1"/>
          <p:nvPr/>
        </p:nvSpPr>
        <p:spPr>
          <a:xfrm>
            <a:off x="697239" y="1303354"/>
            <a:ext cx="379033" cy="369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B94CE08-4AE7-45E8-A2DB-2164FA061405}"/>
              </a:ext>
            </a:extLst>
          </p:cNvPr>
          <p:cNvSpPr txBox="1"/>
          <p:nvPr/>
        </p:nvSpPr>
        <p:spPr>
          <a:xfrm>
            <a:off x="1640695" y="1303354"/>
            <a:ext cx="379033" cy="369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60" name="내용 개체 틀 2">
            <a:extLst>
              <a:ext uri="{FF2B5EF4-FFF2-40B4-BE49-F238E27FC236}">
                <a16:creationId xmlns:a16="http://schemas.microsoft.com/office/drawing/2014/main" id="{1E414CE1-FA46-4E37-B02B-DD48B63D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9" y="3740442"/>
            <a:ext cx="11239653" cy="258342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/>
              <a:t>PaRL</a:t>
            </a:r>
            <a:r>
              <a:rPr lang="en-US" dirty="0"/>
              <a:t> provides “side information” to the RL agent </a:t>
            </a:r>
          </a:p>
          <a:p>
            <a:pPr lvl="1"/>
            <a:r>
              <a:rPr lang="en-US" dirty="0"/>
              <a:t>Can be viewed as a model-based hierarchical RL approach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AI planner generates high-level plans at the level of options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Offline Planning: option sequence is generated before learning intra option policy functions</a:t>
            </a:r>
          </a:p>
          <a:p>
            <a:pPr lvl="2"/>
            <a:endParaRPr lang="en-US" dirty="0">
              <a:cs typeface="Calibri"/>
            </a:endParaRPr>
          </a:p>
          <a:p>
            <a:pPr lvl="2"/>
            <a:r>
              <a:rPr lang="en-US" dirty="0"/>
              <a:t>Online Planning: option sequence is generated while learning policy functions</a:t>
            </a:r>
          </a:p>
          <a:p>
            <a:pPr lvl="2"/>
            <a:endParaRPr lang="en-US" dirty="0"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807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2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11.6985"/>
  <p:tag name="LATEXADDIN" val="\documentclass{article}&#10;\usepackage{amsmath}&#10;\pagestyle{empty}&#10;\begin{document}&#10;$&#10;r(s^3,\!a^3)&#10;$&#10;\end{document}"/>
  <p:tag name="IGUANATEXSIZE" val="16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539.557"/>
  <p:tag name="LATEXADDIN" val="\documentclass{article}&#10;\usepackage{amsmath}&#10;\pagestyle{empty}&#10;\begin{document}&#10;$&#10;\bar{r}(s^3, o_5)\!=\!&#10;\sum_{t=3}^{t=4} &#10;\gamma^{t-3} r(s^t, a^t)&#10;$&#10;\end{document}"/>
  <p:tag name="IGUANATEXSIZE" val="16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398.9502"/>
  <p:tag name="LATEXADDIN" val="\documentclass{article}&#10;\usepackage{amsmath}&#10;\pagestyle{empty}&#10;\begin{document}&#10;$&#10;s^0 \in I_{o_1}&#10;$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414.6982"/>
  <p:tag name="LATEXADDIN" val="\documentclass{article}&#10;\usepackage{amsmath}&#10;\pagestyle{empty}&#10;\begin{document}&#10;$&#10;s^3 \in \beta_{o_1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295.088"/>
  <p:tag name="LATEXADDIN" val="\documentclass{article}&#10;\usepackage{amsmath}&#10;\pagestyle{empty}&#10;\begin{document}&#10;$&#10;o_1 = \arg\max_{o \in O} \bar{\mu}(o|s^0)&#10;$&#10;\end{document}"/>
  <p:tag name="IGUANATEXSIZE" val="20"/>
  <p:tag name="IGUANATEXCURSOR" val="111"/>
  <p:tag name="TRANSPARENCY" val="True"/>
  <p:tag name="LATEXENGINEID" val="0"/>
  <p:tag name="TEMPFOLDER" val="c:\temp\"/>
  <p:tag name="LATEXFORMHEIGHT" val="34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412.073"/>
  <p:tag name="LATEXADDIN" val="\documentclass{article}&#10;\usepackage{amsmath}&#10;\pagestyle{empty}&#10;\begin{document}&#10;$&#10;\bar{r}(s^0, o_1)\!=\!&#10;\sum_{t=0}^{t=2} &#10;\gamma^t r(s^t, a^t)&#10;$&#10;\end{document}"/>
  <p:tag name="IGUANATEXSIZE" val="16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6.2167"/>
  <p:tag name="LATEXADDIN" val="\documentclass{article}&#10;\usepackage{amsmath}&#10;\pagestyle{empty}&#10;\begin{document}&#10;$&#10;p(s^0)&#10;$&#10;\end{document}"/>
  <p:tag name="IGUANATEXSIZE" val="16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99.1751"/>
  <p:tag name="LATEXADDIN" val="\documentclass{article}&#10;\usepackage{amsmath}&#10;\pagestyle{empty}&#10;\begin{document}&#10;$&#10;\pi(a^0|s^0, o^0)&#10;$&#10;\end{document}"/>
  <p:tag name="IGUANATEXSIZE" val="16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599.1751"/>
  <p:tag name="LATEXADDIN" val="\documentclass{article}&#10;\usepackage{amsmath}&#10;\pagestyle{empty}&#10;\begin{document}&#10;$&#10;\pi(a^1|s^1, o^1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99.1751"/>
  <p:tag name="LATEXADDIN" val="\documentclass{article}&#10;\usepackage{amsmath}&#10;\pagestyle{empty}&#10;\begin{document}&#10;$&#10;\pi(a^2|s^2, o^2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599.1751"/>
  <p:tag name="LATEXADDIN" val="\documentclass{article}&#10;\usepackage{amsmath}&#10;\pagestyle{empty}&#10;\begin{document}&#10;$&#10;\pi(a^4|s^4, o^4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411.6985"/>
  <p:tag name="LATEXADDIN" val="\documentclass{article}&#10;\usepackage{amsmath}&#10;\pagestyle{empty}&#10;\begin{document}&#10;$&#10;r(s^4,\!a^4)&#10;$&#10;\end{document}"/>
  <p:tag name="IGUANATEXSIZE" val="16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1.9872"/>
  <p:tag name="LATEXADDIN" val="\documentclass{article}&#10;\usepackage{amsmath}&#10;\pagestyle{empty}&#10;\begin{document}&#10;$&#10;o^{4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99.1751"/>
  <p:tag name="LATEXADDIN" val="\documentclass{article}&#10;\usepackage{amsmath}&#10;\pagestyle{empty}&#10;\begin{document}&#10;$&#10;\pi(a^3|s^3, o^3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0.4874"/>
  <p:tag name="LATEXADDIN" val="\documentclass{article}&#10;\usepackage{amsmath}&#10;\pagestyle{empty}&#10;\begin{document}&#10;$&#10;o^{3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9.73756"/>
  <p:tag name="LATEXADDIN" val="\documentclass{article}&#10;\usepackage{amsmath}&#10;\pagestyle{empty}&#10;\begin{document}&#10;$&#10;o^{2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6.73788"/>
  <p:tag name="LATEXADDIN" val="\documentclass{article}&#10;\usepackage{amsmath}&#10;\pagestyle{empty}&#10;\begin{document}&#10;$&#10;o^{1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0.4874"/>
  <p:tag name="LATEXADDIN" val="\documentclass{article}&#10;\usepackage{amsmath}&#10;\pagestyle{empty}&#10;\begin{document}&#10;$&#10;o^{0}&#10;$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70.6786"/>
  <p:tag name="LATEXADDIN" val="\documentclass{article}&#10;\usepackage{amsmath}&#10;\pagestyle{empty}&#10;\begin{document}&#10;$&#10;p(s^1 |s^0,\!a^0)&#10;$&#10;\end{document}"/>
  <p:tag name="IGUANATEXSIZE" val="16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70.6786"/>
  <p:tag name="LATEXADDIN" val="\documentclass{article}&#10;\usepackage{amsmath}&#10;\pagestyle{empty}&#10;\begin{document}&#10;$&#10;p(s^2 |s^1,\!a^1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70.6786"/>
  <p:tag name="LATEXADDIN" val="\documentclass{article}&#10;\usepackage{amsmath}&#10;\pagestyle{empty}&#10;\begin{document}&#10;$&#10;p(s^3 |s^2,\!a^2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570.6786"/>
  <p:tag name="LATEXADDIN" val="\documentclass{article}&#10;\usepackage{amsmath}&#10;\pagestyle{empty}&#10;\begin{document}&#10;$&#10;p(s^4 |s^3,\!a^3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27.4465"/>
  <p:tag name="LATEXADDIN" val="\documentclass{article}&#10;\usepackage{amsmath}&#10;\pagestyle{empty}&#10;\begin{document}&#10;$&#10;\pi(a^0|s^0)&#10;$&#10;\end{document}"/>
  <p:tag name="IGUANATEXSIZE" val="16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11.6985"/>
  <p:tag name="LATEXADDIN" val="\documentclass{article}&#10;\usepackage{amsmath}&#10;\pagestyle{empty}&#10;\begin{document}&#10;$&#10;r(s^0,\!a^0)&#10;$&#10;\end{document}"/>
  <p:tag name="IGUANATEXSIZE" val="16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411.6985"/>
  <p:tag name="LATEXADDIN" val="\documentclass{article}&#10;\usepackage{amsmath}&#10;\pagestyle{empty}&#10;\begin{document}&#10;$&#10;r(s^1,\!a^1)&#10;$&#10;\end{document}"/>
  <p:tag name="IGUANATEXSIZE" val="16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11.6985"/>
  <p:tag name="LATEXADDIN" val="\documentclass{article}&#10;\usepackage{amsmath}&#10;\pagestyle{empty}&#10;\begin{document}&#10;$&#10;r(s^2,\!a^2)&#10;$&#10;\end{document}"/>
  <p:tag name="IGUANATEXSIZE" val="16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11.6985"/>
  <p:tag name="LATEXADDIN" val="\documentclass{article}&#10;\usepackage{amsmath}&#10;\pagestyle{empty}&#10;\begin{document}&#10;$&#10;r(s^3,\!a^3)&#10;$&#10;\end{document}"/>
  <p:tag name="IGUANATEXSIZE" val="16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411.6985"/>
  <p:tag name="LATEXADDIN" val="\documentclass{article}&#10;\usepackage{amsmath}&#10;\pagestyle{empty}&#10;\begin{document}&#10;$&#10;r(s^4,\!a^4)&#10;$&#10;\end{document}"/>
  <p:tag name="IGUANATEXSIZE" val="16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3.4871"/>
  <p:tag name="LATEXADDIN" val="\documentclass{article}&#10;\usepackage{amsmath}&#10;\pagestyle{empty}&#10;\begin{document}&#10;$&#10;r^{4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9872"/>
  <p:tag name="LATEXADDIN" val="\documentclass{article}&#10;\usepackage{amsmath}&#10;\pagestyle{empty}&#10;\begin{document}&#10;$&#10;r^{3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2373"/>
  <p:tag name="LATEXADDIN" val="\documentclass{article}&#10;\usepackage{amsmath}&#10;\pagestyle{empty}&#10;\begin{document}&#10;$&#10;r^{2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8.23772"/>
  <p:tag name="LATEXADDIN" val="\documentclass{article}&#10;\usepackage{amsmath}&#10;\pagestyle{empty}&#10;\begin{document}&#10;$&#10;r^{1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}&#10;\pagestyle{empty}&#10;\begin{document}&#10;$&#10;a^{0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427.4465"/>
  <p:tag name="LATEXADDIN" val="\documentclass{article}&#10;\usepackage{amsmath}&#10;\pagestyle{empty}&#10;\begin{document}&#10;$&#10;\pi(a^1|s^1)&#10;$&#10;\end{document}"/>
  <p:tag name="IGUANATEXSIZE" val="16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9872"/>
  <p:tag name="LATEXADDIN" val="\documentclass{article}&#10;\usepackage{amsmath}&#10;\pagestyle{empty}&#10;\begin{document}&#10;$&#10;r^{0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7.9865"/>
  <p:tag name="LATEXADDIN" val="\documentclass{article}&#10;\usepackage{amsmath}&#10;\pagestyle{empty}&#10;\begin{document}&#10;$&#10;a^{4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}&#10;\pagestyle{empty}&#10;\begin{document}&#10;$&#10;a^{3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5.7368"/>
  <p:tag name="LATEXADDIN" val="\documentclass{article}&#10;\usepackage{amsmath}&#10;\pagestyle{empty}&#10;\begin{document}&#10;$&#10;a^{2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02.7372"/>
  <p:tag name="LATEXADDIN" val="\documentclass{article}&#10;\usepackage{amsmath}&#10;\pagestyle{empty}&#10;\begin{document}&#10;$&#10;a^{1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98.98764"/>
  <p:tag name="LATEXADDIN" val="\documentclass{article}&#10;\usepackage{amsmath}&#10;\pagestyle{empty}&#10;\begin{document}&#10;$&#10;s^{4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7.48779"/>
  <p:tag name="LATEXADDIN" val="\documentclass{article}&#10;\usepackage{amsmath}&#10;\pagestyle{empty}&#10;\begin{document}&#10;$&#10;s^{3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6.73788"/>
  <p:tag name="LATEXADDIN" val="\documentclass{article}&#10;\usepackage{amsmath}&#10;\pagestyle{empty}&#10;\begin{document}&#10;$&#10;s^{2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3.73827"/>
  <p:tag name="LATEXADDIN" val="\documentclass{article}&#10;\usepackage{amsmath}&#10;\pagestyle{empty}&#10;\begin{document}&#10;$&#10;s^{1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7.48779"/>
  <p:tag name="LATEXADDIN" val="\documentclass{article}&#10;\usepackage{amsmath}&#10;\pagestyle{empty}&#10;\begin{document}&#10;$&#10;s^{0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27.4465"/>
  <p:tag name="LATEXADDIN" val="\documentclass{article}&#10;\usepackage{amsmath}&#10;\pagestyle{empty}&#10;\begin{document}&#10;$&#10;\pi(a^2|s^2)&#10;$&#10;\end{document}"/>
  <p:tag name="IGUANATEXSIZE" val="16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84.8893"/>
  <p:tag name="LATEXADDIN" val="\documentclass{article}&#10;\usepackage{amsmath}&#10;\pagestyle{empty}&#10;\begin{document}&#10;$&#10;\mathcal{T} = \langle V', O', S'_{G}  \rangle$&#10;\end{document}"/>
  <p:tag name="IGUANATEXSIZE" val="20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187.4765"/>
  <p:tag name="LATEXADDIN" val="\documentclass{article}&#10;\usepackage{amsmath}&#10;\pagestyle{empty}&#10;\begin{document}&#10;$&#10;V':&#10;$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185.9768"/>
  <p:tag name="LATEXADDIN" val="\documentclass{article}&#10;\usepackage{amsmath}&#10;\pagestyle{empty}&#10;\begin{document}&#10;$&#10;O':&#10;$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12.9734"/>
  <p:tag name="LATEXADDIN" val="\documentclass{article}&#10;\usepackage{amsmath}&#10;\pagestyle{empty}&#10;\begin{document}&#10;$&#10;S'_G: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170.9787"/>
  <p:tag name="LATEXADDIN" val="\documentclass{article}&#10;\usepackage{amsmath}&#10;\pagestyle{empty}&#10;\begin{document}&#10;$&#10;S':&#10;$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947.8815"/>
  <p:tag name="LATEXADDIN" val="\documentclass{article}&#10;\usepackage{amsmath}&#10;\pagestyle{empty}&#10;\begin{document}&#10;$&#10;\{V_0, V_1, \ldots, V_{|V'|} \}&#10;$&#10;\end{document}"/>
  <p:tag name="IGUANATEXSIZE" val="20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13.123"/>
  <p:tag name="LATEXADDIN" val="\documentclass{article}&#10;\usepackage{amsmath}&#10;\pagestyle{empty}&#10;\begin{document}&#10;$&#10;\{O_1, O_2, \ldots, O_{|O'|} \}&#10;$&#10;\end{document}"/>
  <p:tag name="IGUANATEXSIZE" val="20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450.694"/>
  <p:tag name="LATEXADDIN" val="\documentclass{article}&#10;\usepackage{amsmath}&#10;\pagestyle{empty}&#10;\begin{document}&#10;$&#10;\{(V_0 = v_0, V_1=v_1, \ldots, V_{|V'|}=v_{|V'|})&#10;| V_i \in V'&#10;\}&#10;$&#10;\end{document}"/>
  <p:tag name="IGUANATEXSIZE" val="16"/>
  <p:tag name="IGUANATEXCURSOR" val="1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429.6963"/>
  <p:tag name="LATEXADDIN" val="\documentclass{article}&#10;\usepackage{amsmath}&#10;\pagestyle{empty}&#10;\begin{document}&#10;$&#10;S'_G \subseteq S'&#10;$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34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27.4465"/>
  <p:tag name="LATEXADDIN" val="\documentclass{article}&#10;\usepackage{amsmath}&#10;\pagestyle{empty}&#10;\begin{document}&#10;$&#10;\pi(a^3|s^3)&#10;$&#10;\end{document}"/>
  <p:tag name="IGUANATEXSIZE" val="16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37.87"/>
  <p:tag name="LATEXADDIN" val="\documentclass{article}&#10;\usepackage{amsmath}&#10;\pagestyle{empty}&#10;\begin{document}&#10;$&#10;\mathcal{M} = \langle S, A, P, R, \gamma  \rangle$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87.1392"/>
  <p:tag name="LATEXADDIN" val="\documentclass{article}&#10;\usepackage{amsmath}&#10;\pagestyle{empty}&#10;\begin{document}&#10;$&#10;o = \langle&#10;I_{o},&#10;\pi_{o},&#10;\beta(o)&#10;\rangle&#10;$&#10;\end{document}"/>
  <p:tag name="IGUANATEXSIZE" val="20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39.895"/>
  <p:tag name="LATEXADDIN" val="\documentclass{article}&#10;\usepackage{amsmath}&#10;\pagestyle{empty}&#10;\begin{document}&#10;$&#10;I_o: \mathcal{S} \rightarrow \{T, F\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4.627"/>
  <p:tag name="LATEXADDIN" val="\documentclass{article}&#10;\usepackage{amsmath}&#10;\pagestyle{empty}&#10;\begin{document}&#10;$&#10;\pi_{o}:&#10;S \times A \rightarrow [0,1]&#10;$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38.6577"/>
  <p:tag name="LATEXADDIN" val="\documentclass{article}&#10;\usepackage{amsmath}&#10;\pagestyle{empty}&#10;\begin{document}&#10;$&#10;\beta_{o}:&#10;S \rightarrow [0,1]&#10;$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431.946"/>
  <p:tag name="LATEXADDIN" val="\documentclass{article}&#10;\usepackage{amsmath}&#10;\pagestyle{empty}&#10;\begin{document}&#10;$&#10;Op \in O'&#10;$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139.482"/>
  <p:tag name="LATEXADDIN" val="\documentclass{article}&#10;\usepackage{amsmath}&#10;\pagestyle{empty}&#10;\begin{document}&#10;$&#10;I_{Op}=&#10;\{&#10;s \in {S} |&#10;\text{precondition}(Op) \subseteq&#10;L(s)&#10;\}&#10;$&#10;\end{document}"/>
  <p:tag name="IGUANATEXSIZE" val="20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566.179"/>
  <p:tag name="LATEXADDIN" val="\documentclass{article}&#10;\usepackage{amsmath}&#10;\pagestyle{empty}&#10;\begin{document}&#10;$&#10;\beta_{Op} = &#10;\begin{cases}&#10;T\;\;\text{if} &#10;\text{ prevail }(Op) \cup \text{ effect }(Op) \subseteq L(s)\\&#10;F\;\; \text{ o.w. }&#10;\end{cases}&#10;$&#10;\end{document}"/>
  <p:tag name="IGUANATEXSIZE" val="20"/>
  <p:tag name="IGUANATEXCURSOR" val="1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4.4357"/>
  <p:tag name="LATEXADDIN" val="\documentclass{article}&#10;\usepackage{amsmath}&#10;\pagestyle{empty}&#10;\begin{document}&#10;$&#10;\langle&#10;\mathcal{M},&#10;\mathcal{T},&#10;L&#10;\rangle&#10;$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38.7327"/>
  <p:tag name="LATEXADDIN" val="\documentclass{article}&#10;\usepackage{amsmath}&#10;\pagestyle{empty}&#10;\begin{document}&#10;$&#10;L: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427.4465"/>
  <p:tag name="LATEXADDIN" val="\documentclass{article}&#10;\usepackage{amsmath}&#10;\pagestyle{empty}&#10;\begin{document}&#10;$&#10;\pi(a^4|s^4)&#10;$&#10;\end{document}"/>
  <p:tag name="IGUANATEXSIZE" val="16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570.6786"/>
  <p:tag name="LATEXADDIN" val="\documentclass{article}&#10;\usepackage{amsmath}&#10;\pagestyle{empty}&#10;\begin{document}&#10;$&#10;L: S \rightarrow S'&#10;$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154.4807"/>
  <p:tag name="LATEXADDIN" val="\documentclass{article}&#10;\usepackage{amsmath}&#10;\pagestyle{empty}&#10;\begin{document}&#10;$&#10;\mathcal{T}:&#10;$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205.4743"/>
  <p:tag name="LATEXADDIN" val="\documentclass{article}&#10;\usepackage{amsmath}&#10;\pagestyle{empty}&#10;\begin{document}&#10;$&#10;\mathcal{M}:$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7.3|5.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01.1998"/>
  <p:tag name="LATEXADDIN" val="\documentclass{article}&#10;\usepackage{amsmath}&#10;\pagestyle{empty}&#10;\begin{document}&#10;$&#10;s^3 \in I_{o_5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416.9479"/>
  <p:tag name="LATEXADDIN" val="\documentclass{article}&#10;\usepackage{amsmath}&#10;\pagestyle{empty}&#10;\begin{document}&#10;$&#10;s^4 \in \beta_{o_5}&#10;$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539.557"/>
  <p:tag name="LATEXADDIN" val="\documentclass{article}&#10;\usepackage{amsmath}&#10;\pagestyle{empty}&#10;\begin{document}&#10;$&#10;\bar{r}(s^3, o_5)\!=\!&#10;\sum_{t=3}^{t=4} &#10;\gamma^{t-3} r(s^t, a^t)&#10;$&#10;\end{document}"/>
  <p:tag name="IGUANATEXSIZE" val="16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88.039"/>
  <p:tag name="LATEXADDIN" val="\documentclass{article}&#10;\usepackage{amsmath}&#10;\pagestyle{empty}&#10;\begin{document}&#10;$&#10;o_5:=(\text{Move from c-r1-r2 to r2})&#10;$&#10;\end{document}"/>
  <p:tag name="IGUANATEXSIZE" val="20"/>
  <p:tag name="IGUANATEXCURSOR" val="117"/>
  <p:tag name="TRANSPARENCY" val="True"/>
  <p:tag name="LATEXENGINEID" val="0"/>
  <p:tag name="TEMPFOLDER" val="c:\temp\"/>
  <p:tag name="LATEXFORMHEIGHT" val="34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398.9502"/>
  <p:tag name="LATEXADDIN" val="\documentclass{article}&#10;\usepackage{amsmath}&#10;\pagestyle{empty}&#10;\begin{document}&#10;$&#10;s^0 \in I_{o_1}&#10;$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414.6982"/>
  <p:tag name="LATEXADDIN" val="\documentclass{article}&#10;\usepackage{amsmath}&#10;\pagestyle{empty}&#10;\begin{document}&#10;$&#10;s^3 \in \beta_{o_1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3.4871"/>
  <p:tag name="LATEXADDIN" val="\documentclass{article}&#10;\usepackage{amsmath}&#10;\pagestyle{empty}&#10;\begin{document}&#10;$&#10;r^{4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88.039"/>
  <p:tag name="LATEXADDIN" val="\documentclass{article}&#10;\usepackage{amsmath}&#10;\pagestyle{empty}&#10;\begin{document}&#10;$&#10;o_1:=(\text{Move from r1 to c-r1-r2})&#10;$&#10;\end{document}"/>
  <p:tag name="IGUANATEXSIZE" val="20"/>
  <p:tag name="IGUANATEXCURSOR" val="119"/>
  <p:tag name="TRANSPARENCY" val="True"/>
  <p:tag name="LATEXENGINEID" val="0"/>
  <p:tag name="TEMPFOLDER" val="c:\temp\"/>
  <p:tag name="LATEXFORMHEIGHT" val="34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412.073"/>
  <p:tag name="LATEXADDIN" val="\documentclass{article}&#10;\usepackage{amsmath}&#10;\pagestyle{empty}&#10;\begin{document}&#10;$&#10;\bar{r}(s^0, o_1)\!=\!&#10;\sum_{t=0}^{t=3} &#10;\gamma^t r(s^t, a^t)&#10;$&#10;\end{document}"/>
  <p:tag name="IGUANATEXSIZE" val="16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|2.4|0.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97.2254"/>
  <p:tag name="LATEXADDIN" val="\documentclass{article}&#10;\usepackage{amsmath}&#10;\pagestyle{empty}&#10;\begin{document}&#10;$&#10;s_{\text{init}}&#10;$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413.9483"/>
  <p:tag name="LATEXADDIN" val="\documentclass{article}&#10;\usepackage{amsmath}&#10;\pagestyle{empty}&#10;\begin{document}&#10;$&#10;s_{\text{terminal}}&#10;$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97.2254"/>
  <p:tag name="LATEXADDIN" val="\documentclass{article}&#10;\usepackage{amsmath}&#10;\pagestyle{empty}&#10;\begin{document}&#10;$&#10;s'_{\text{init}}&#10;$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225.7218"/>
  <p:tag name="LATEXADDIN" val="\documentclass{article}&#10;\usepackage{amsmath}&#10;\pagestyle{empty}&#10;\begin{document}&#10;$&#10;s'_{\text{goal}}&#10;$&#10;\end{document}"/>
  <p:tag name="IGUANATEXSIZE" val="20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570.6786"/>
  <p:tag name="LATEXADDIN" val="\documentclass{article}&#10;\usepackage{amsmath}&#10;\pagestyle{empty}&#10;\begin{document}&#10;$&#10;L: S \rightarrow S'&#10;$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$&#10;A&#10;$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0.21"/>
  <p:tag name="LATEXADDIN" val="\documentclass{article}&#10;\usepackage{amsmath}&#10;\pagestyle{empty}&#10;\begin{document}&#10;$&#10;A \cup O&#10;$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9872"/>
  <p:tag name="LATEXADDIN" val="\documentclass{article}&#10;\usepackage{amsmath}&#10;\pagestyle{empty}&#10;\begin{document}&#10;$&#10;r^{3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2373"/>
  <p:tag name="LATEXADDIN" val="\documentclass{article}&#10;\usepackage{amsmath}&#10;\pagestyle{empty}&#10;\begin{document}&#10;$&#10;r^{2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70.6786"/>
  <p:tag name="LATEXADDIN" val="\documentclass{article}&#10;\usepackage{amsmath}&#10;\pagestyle{empty}&#10;\begin{document}&#10;$&#10;p(s^1 |s^0,\!a^0)&#10;$&#10;\end{document}"/>
  <p:tag name="IGUANATEXSIZE" val="16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8.23772"/>
  <p:tag name="LATEXADDIN" val="\documentclass{article}&#10;\usepackage{amsmath}&#10;\pagestyle{empty}&#10;\begin{document}&#10;$&#10;r^{1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}&#10;\pagestyle{empty}&#10;\begin{document}&#10;$&#10;a^{0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9872"/>
  <p:tag name="LATEXADDIN" val="\documentclass{article}&#10;\usepackage{amsmath}&#10;\pagestyle{empty}&#10;\begin{document}&#10;$&#10;r^{0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7.9865"/>
  <p:tag name="LATEXADDIN" val="\documentclass{article}&#10;\usepackage{amsmath}&#10;\pagestyle{empty}&#10;\begin{document}&#10;$&#10;a^{4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}&#10;\pagestyle{empty}&#10;\begin{document}&#10;$&#10;a^{3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5.7368"/>
  <p:tag name="LATEXADDIN" val="\documentclass{article}&#10;\usepackage{amsmath}&#10;\pagestyle{empty}&#10;\begin{document}&#10;$&#10;a^{2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02.7372"/>
  <p:tag name="LATEXADDIN" val="\documentclass{article}&#10;\usepackage{amsmath}&#10;\pagestyle{empty}&#10;\begin{document}&#10;$&#10;a^{1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98.98764"/>
  <p:tag name="LATEXADDIN" val="\documentclass{article}&#10;\usepackage{amsmath}&#10;\pagestyle{empty}&#10;\begin{document}&#10;$&#10;s^{4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7.48779"/>
  <p:tag name="LATEXADDIN" val="\documentclass{article}&#10;\usepackage{amsmath}&#10;\pagestyle{empty}&#10;\begin{document}&#10;$&#10;s^{3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6.73788"/>
  <p:tag name="LATEXADDIN" val="\documentclass{article}&#10;\usepackage{amsmath}&#10;\pagestyle{empty}&#10;\begin{document}&#10;$&#10;s^{2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70.6786"/>
  <p:tag name="LATEXADDIN" val="\documentclass{article}&#10;\usepackage{amsmath}&#10;\pagestyle{empty}&#10;\begin{document}&#10;$&#10;p(s^2 |s^1,\!a^1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3.73827"/>
  <p:tag name="LATEXADDIN" val="\documentclass{article}&#10;\usepackage{amsmath}&#10;\pagestyle{empty}&#10;\begin{document}&#10;$&#10;s^{1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7.48779"/>
  <p:tag name="LATEXADDIN" val="\documentclass{article}&#10;\usepackage{amsmath}&#10;\pagestyle{empty}&#10;\begin{document}&#10;$&#10;s^{0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1978.253"/>
  <p:tag name="LATEXADDIN" val="\documentclass{article}&#10;\usepackage{amsmath}&#10;\usepackage{amsfonts}&#10;\pagestyle{empty}&#10;\begin{document}&#10;$&#10;\text{MEU} = \max_{\pi} \lim_{k \rightarrow \infty}  \mathbb{E}_{\pi} [ \sum_{t=0}^{t=k} \gamma^{t} r^t ]&#10;$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89.351"/>
  <p:tag name="LATEXADDIN" val="\documentclass{article}&#10;\usepackage{amsmath}&#10;\pagestyle{empty}&#10;\begin{document}&#10;$&#10;\pi(a|s): S \times A \rightarrow [0, 1]&#10;$&#10;\end{document}"/>
  <p:tag name="IGUANATEXSIZE" val="20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2823.397"/>
  <p:tag name="LATEXADDIN" val="\documentclass{article}&#10;\usepackage{amsmath}&#10;\usepackage{amsfonts}&#10;\pagestyle{empty}&#10;\begin{document}&#10;$&#10;V^{\pi}(s) = \sum_a \pi(a|s)&#10;[&#10;r(s, a) + \gamma \sum_{s' \in S} p(s' | s, a) V^{\pi}(s)&#10;]&#10;$&#10;\end{document}"/>
  <p:tag name="IGUANATEXSIZE" val="20"/>
  <p:tag name="IGUANATEXCURSOR" val="14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112"/>
  <p:tag name="LATEXADDIN" val="\documentclass{article}&#10;\usepackage{amsmath}&#10;\usepackage{amsfonts}&#10;\pagestyle{empty}&#10;\begin{document}&#10;$&#10;V^{*}(s) = \max_{\pi} V^{\pi}(s)&#10;$&#10;\end{document}"/>
  <p:tag name="IGUANATEXSIZE" val="20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37.87"/>
  <p:tag name="LATEXADDIN" val="\documentclass{article}&#10;\usepackage{amsmath}&#10;\pagestyle{empty}&#10;\begin{document}&#10;$&#10;\mathcal{M} = \langle S, A, P, R, \gamma  \rangle$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36.4829"/>
  <p:tag name="LATEXADDIN" val="\documentclass{article}&#10;\usepackage{amsmath}&#10;\pagestyle{empty}&#10;\begin{document}&#10;$&#10;S:&#10;$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$&#10;A:&#10;$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1.4811"/>
  <p:tag name="LATEXADDIN" val="\documentclass{article}&#10;\usepackage{amsmath}&#10;\pagestyle{empty}&#10;\begin{document}&#10;$&#10;P:&#10;$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70.6786"/>
  <p:tag name="LATEXADDIN" val="\documentclass{article}&#10;\usepackage{amsmath}&#10;\pagestyle{empty}&#10;\begin{document}&#10;$&#10;p(s^3 |s^2,\!a^2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49.9813"/>
  <p:tag name="LATEXADDIN" val="\documentclass{article}&#10;\usepackage{amsmath}&#10;\pagestyle{empty}&#10;\begin{document}&#10;$&#10;R:&#10;$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128.2339"/>
  <p:tag name="LATEXADDIN" val="\documentclass{article}&#10;\usepackage{amsmath}&#10;\pagestyle{empty}&#10;\begin{document}&#10;$&#10;\gamma:&#10;$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20.3975"/>
  <p:tag name="LATEXADDIN" val="\documentclass{article}&#10;\usepackage{amsmath}&#10;\pagestyle{empty}&#10;\begin{document}&#10;$&#10;\{s_1, s_2, \ldots, s_N \}&#10;$&#10;\end{document}"/>
  <p:tag name="IGUANATEXSIZE" val="20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42.8947"/>
  <p:tag name="LATEXADDIN" val="\documentclass{article}&#10;\usepackage{amsmath}&#10;\pagestyle{empty}&#10;\begin{document}&#10;$&#10;\{a_1, a_2, \ldots, a_m \}&#10;$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410.574"/>
  <p:tag name="LATEXADDIN" val="\documentclass{article}&#10;\usepackage{amsmath}&#10;\pagestyle{empty}&#10;\begin{document}&#10;$&#10;\{p(s' | s, a) | s, s' \in S, a \in A \}&#10;$&#10;\end{document}"/>
  <p:tag name="IGUANATEXSIZE" val="20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30.859"/>
  <p:tag name="LATEXADDIN" val="\documentclass{article}&#10;\usepackage{amsmath}&#10;\pagestyle{empty}&#10;\begin{document}&#10;$&#10;\{r(s, a) | s \in S, a \in A \}&#10;$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70.9411"/>
  <p:tag name="LATEXADDIN" val="\documentclass{article}&#10;\usepackage{amsmath}&#10;\pagestyle{empty}&#10;\begin{document}&#10;$&#10;\gamma \in (0, 1]&#10;$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17.7|2.2|10.6|6.4|0.6|1.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50.1313"/>
  <p:tag name="LATEXADDIN" val="\documentclass{article}&#10;\usepackage{amsmath}&#10;\pagestyle{empty}&#10;\begin{document}&#10;$&#10;\{ \pi_o(a|s, o) | o \in O \}&#10;$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589.801"/>
  <p:tag name="LATEXADDIN" val="\documentclass{article}&#10;\usepackage{amsmath}&#10;\pagestyle{empty}&#10;\begin{document}&#10;$&#10;\mu(o'|s, o): S \times O \times O \rightarrow [0, 1]&#10;$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570.6786"/>
  <p:tag name="LATEXADDIN" val="\documentclass{article}&#10;\usepackage{amsmath}&#10;\pagestyle{empty}&#10;\begin{document}&#10;$&#10;p(s^4 |s^3,\!a^3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599.1751"/>
  <p:tag name="LATEXADDIN" val="\documentclass{article}&#10;\usepackage{amsmath}&#10;\pagestyle{empty}&#10;\begin{document}&#10;$&#10;\pi(a^4|s^4, o^4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1.9872"/>
  <p:tag name="LATEXADDIN" val="\documentclass{article}&#10;\usepackage{amsmath}&#10;\pagestyle{empty}&#10;\begin{document}&#10;$&#10;o^{4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99.1751"/>
  <p:tag name="LATEXADDIN" val="\documentclass{article}&#10;\usepackage{amsmath}&#10;\pagestyle{empty}&#10;\begin{document}&#10;$&#10;\pi(a^3|s^3, o^3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0.4874"/>
  <p:tag name="LATEXADDIN" val="\documentclass{article}&#10;\usepackage{amsmath}&#10;\pagestyle{empty}&#10;\begin{document}&#10;$&#10;o^{3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99.1751"/>
  <p:tag name="LATEXADDIN" val="\documentclass{article}&#10;\usepackage{amsmath}&#10;\pagestyle{empty}&#10;\begin{document}&#10;$&#10;\pi(a^2|s^2, o^2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9.73756"/>
  <p:tag name="LATEXADDIN" val="\documentclass{article}&#10;\usepackage{amsmath}&#10;\pagestyle{empty}&#10;\begin{document}&#10;$&#10;o^{2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599.1751"/>
  <p:tag name="LATEXADDIN" val="\documentclass{article}&#10;\usepackage{amsmath}&#10;\pagestyle{empty}&#10;\begin{document}&#10;$&#10;\pi(a^1|s^1, o^1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6.73788"/>
  <p:tag name="LATEXADDIN" val="\documentclass{article}&#10;\usepackage{amsmath}&#10;\pagestyle{empty}&#10;\begin{document}&#10;$&#10;o^{1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99.1751"/>
  <p:tag name="LATEXADDIN" val="\documentclass{article}&#10;\usepackage{amsmath}&#10;\pagestyle{empty}&#10;\begin{document}&#10;$&#10;\pi(a^0|s^0, o^0)&#10;$&#10;\end{document}"/>
  <p:tag name="IGUANATEXSIZE" val="16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0.4874"/>
  <p:tag name="LATEXADDIN" val="\documentclass{article}&#10;\usepackage{amsmath}&#10;\pagestyle{empty}&#10;\begin{document}&#10;$&#10;o^{0}&#10;$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6.2167"/>
  <p:tag name="LATEXADDIN" val="\documentclass{article}&#10;\usepackage{amsmath}&#10;\pagestyle{empty}&#10;\begin{document}&#10;$&#10;p(s^0)&#10;$&#10;\end{document}"/>
  <p:tag name="IGUANATEXSIZE" val="16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6.2167"/>
  <p:tag name="LATEXADDIN" val="\documentclass{article}&#10;\usepackage{amsmath}&#10;\pagestyle{empty}&#10;\begin{document}&#10;$&#10;p(s^0)&#10;$&#10;\end{document}"/>
  <p:tag name="IGUANATEXSIZE" val="16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70.6786"/>
  <p:tag name="LATEXADDIN" val="\documentclass{article}&#10;\usepackage{amsmath}&#10;\pagestyle{empty}&#10;\begin{document}&#10;$&#10;p(s^1 |s^0,\!a^0)&#10;$&#10;\end{document}"/>
  <p:tag name="IGUANATEXSIZE" val="16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70.6786"/>
  <p:tag name="LATEXADDIN" val="\documentclass{article}&#10;\usepackage{amsmath}&#10;\pagestyle{empty}&#10;\begin{document}&#10;$&#10;p(s^2 |s^1,\!a^1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70.6786"/>
  <p:tag name="LATEXADDIN" val="\documentclass{article}&#10;\usepackage{amsmath}&#10;\pagestyle{empty}&#10;\begin{document}&#10;$&#10;p(s^3 |s^2,\!a^2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570.6786"/>
  <p:tag name="LATEXADDIN" val="\documentclass{article}&#10;\usepackage{amsmath}&#10;\pagestyle{empty}&#10;\begin{document}&#10;$&#10;p(s^4 |s^3,\!a^3)&#10;$&#10;\end{document}"/>
  <p:tag name="IGUANATEXSIZE" val="16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11.6985"/>
  <p:tag name="LATEXADDIN" val="\documentclass{article}&#10;\usepackage{amsmath}&#10;\pagestyle{empty}&#10;\begin{document}&#10;$&#10;r(s^0,\!a^0)&#10;$&#10;\end{document}"/>
  <p:tag name="IGUANATEXSIZE" val="16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411.6985"/>
  <p:tag name="LATEXADDIN" val="\documentclass{article}&#10;\usepackage{amsmath}&#10;\pagestyle{empty}&#10;\begin{document}&#10;$&#10;r(s^1,\!a^1)&#10;$&#10;\end{document}"/>
  <p:tag name="IGUANATEXSIZE" val="16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11.6985"/>
  <p:tag name="LATEXADDIN" val="\documentclass{article}&#10;\usepackage{amsmath}&#10;\pagestyle{empty}&#10;\begin{document}&#10;$&#10;r(s^2,\!a^2)&#10;$&#10;\end{document}"/>
  <p:tag name="IGUANATEXSIZE" val="16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11.6985"/>
  <p:tag name="LATEXADDIN" val="\documentclass{article}&#10;\usepackage{amsmath}&#10;\pagestyle{empty}&#10;\begin{document}&#10;$&#10;r(s^3,\!a^3)&#10;$&#10;\end{document}"/>
  <p:tag name="IGUANATEXSIZE" val="16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411.6985"/>
  <p:tag name="LATEXADDIN" val="\documentclass{article}&#10;\usepackage{amsmath}&#10;\pagestyle{empty}&#10;\begin{document}&#10;$&#10;r(s^4,\!a^4)&#10;$&#10;\end{document}"/>
  <p:tag name="IGUANATEXSIZE" val="16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11.6985"/>
  <p:tag name="LATEXADDIN" val="\documentclass{article}&#10;\usepackage{amsmath}&#10;\pagestyle{empty}&#10;\begin{document}&#10;$&#10;r(s^0,\!a^0)&#10;$&#10;\end{document}"/>
  <p:tag name="IGUANATEXSIZE" val="16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3.4871"/>
  <p:tag name="LATEXADDIN" val="\documentclass{article}&#10;\usepackage{amsmath}&#10;\pagestyle{empty}&#10;\begin{document}&#10;$&#10;r^{4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9872"/>
  <p:tag name="LATEXADDIN" val="\documentclass{article}&#10;\usepackage{amsmath}&#10;\pagestyle{empty}&#10;\begin{document}&#10;$&#10;r^{3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2373"/>
  <p:tag name="LATEXADDIN" val="\documentclass{article}&#10;\usepackage{amsmath}&#10;\pagestyle{empty}&#10;\begin{document}&#10;$&#10;r^{2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8.23772"/>
  <p:tag name="LATEXADDIN" val="\documentclass{article}&#10;\usepackage{amsmath}&#10;\pagestyle{empty}&#10;\begin{document}&#10;$&#10;r^{1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}&#10;\pagestyle{empty}&#10;\begin{document}&#10;$&#10;a^{0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9872"/>
  <p:tag name="LATEXADDIN" val="\documentclass{article}&#10;\usepackage{amsmath}&#10;\pagestyle{empty}&#10;\begin{document}&#10;$&#10;r^{0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7.9865"/>
  <p:tag name="LATEXADDIN" val="\documentclass{article}&#10;\usepackage{amsmath}&#10;\pagestyle{empty}&#10;\begin{document}&#10;$&#10;a^{4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}&#10;\pagestyle{empty}&#10;\begin{document}&#10;$&#10;a^{3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5.7368"/>
  <p:tag name="LATEXADDIN" val="\documentclass{article}&#10;\usepackage{amsmath}&#10;\pagestyle{empty}&#10;\begin{document}&#10;$&#10;a^{2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02.7372"/>
  <p:tag name="LATEXADDIN" val="\documentclass{article}&#10;\usepackage{amsmath}&#10;\pagestyle{empty}&#10;\begin{document}&#10;$&#10;a^{1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411.6985"/>
  <p:tag name="LATEXADDIN" val="\documentclass{article}&#10;\usepackage{amsmath}&#10;\pagestyle{empty}&#10;\begin{document}&#10;$&#10;r(s^1,\!a^1)&#10;$&#10;\end{document}"/>
  <p:tag name="IGUANATEXSIZE" val="16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98.98764"/>
  <p:tag name="LATEXADDIN" val="\documentclass{article}&#10;\usepackage{amsmath}&#10;\pagestyle{empty}&#10;\begin{document}&#10;$&#10;s^{4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7.48779"/>
  <p:tag name="LATEXADDIN" val="\documentclass{article}&#10;\usepackage{amsmath}&#10;\pagestyle{empty}&#10;\begin{document}&#10;$&#10;s^{3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6.73788"/>
  <p:tag name="LATEXADDIN" val="\documentclass{article}&#10;\usepackage{amsmath}&#10;\pagestyle{empty}&#10;\begin{document}&#10;$&#10;s^{2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3.73827"/>
  <p:tag name="LATEXADDIN" val="\documentclass{article}&#10;\usepackage{amsmath}&#10;\pagestyle{empty}&#10;\begin{document}&#10;$&#10;s^{1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7.48779"/>
  <p:tag name="LATEXADDIN" val="\documentclass{article}&#10;\usepackage{amsmath}&#10;\pagestyle{empty}&#10;\begin{document}&#10;$&#10;s^{0}&#10;$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79"/>
  <p:tag name="LAY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3.4533"/>
  <p:tag name="LATEXADDIN" val="\documentclass{article}&#10;\usepackage{amsmath}&#10;\pagestyle{empty}&#10;\begin{document}&#10;$&#10;\langle \mathcal{M}, {O} \rangle$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51.4811"/>
  <p:tag name="LATEXADDIN" val="\documentclass{article}&#10;\usepackage{amsmath}&#10;\usepackage{amsfonts}&#10;\pagestyle{empty}&#10;\begin{document}&#10;$&#10;{O}:&#10;$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875.8905"/>
  <p:tag name="LATEXADDIN" val="\documentclass{article}&#10;\usepackage{amsmath}&#10;\pagestyle{empty}&#10;\begin{document}&#10;$&#10;\{o_1, o_2, \ldots, o_{|O|} \}&#10;$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87.1392"/>
  <p:tag name="LATEXADDIN" val="\documentclass{article}&#10;\usepackage{amsmath}&#10;\pagestyle{empty}&#10;\begin{document}&#10;$&#10;o = \langle&#10;I_{o},&#10;\pi_{o},&#10;\beta(o)&#10;\rangle&#10;$&#10;\end{document}"/>
  <p:tag name="IGUANATEXSIZE" val="20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11.6985"/>
  <p:tag name="LATEXADDIN" val="\documentclass{article}&#10;\usepackage{amsmath}&#10;\pagestyle{empty}&#10;\begin{document}&#10;$&#10;r(s^2,\!a^2)&#10;$&#10;\end{document}"/>
  <p:tag name="IGUANATEXSIZE" val="16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4.9794"/>
  <p:tag name="LATEXADDIN" val="\documentclass{article}&#10;\usepackage{amsmath}&#10;\pagestyle{empty}&#10;\begin{document}&#10;$&#10;I_{o}:&#10;$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74094"/>
  <p:tag name="ORIGINALWIDTH" val="182.2272"/>
  <p:tag name="LATEXADDIN" val="\documentclass{article}&#10;\usepackage{amsmath}&#10;\pagestyle{empty}&#10;\begin{document}&#10;$&#10;\pi_{o}: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90.2137"/>
  <p:tag name="LATEXADDIN" val="\documentclass{article}&#10;\usepackage{amsmath}&#10;\pagestyle{empty}&#10;\begin{document}&#10;$&#10;\beta(o):&#10;$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7|22.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980.127"/>
  <p:tag name="LATEXADDIN" val="\documentclass{article}&#10;\usepackage{amsmath}&#10;\usepackage{amsfonts}&#10;\pagestyle{empty}&#10;\begin{document}&#10;$&#10;\bar{V}^{\bar{\mu}}(s) = &#10;\sum_{o \in O} &#10;\bar{\mu}(o|s)&#10;[&#10;\bar{r}(s, o) + \gamma \sum_{s' \in S} \bar{p}(s' | s, o)&#10;\bar{V}^{\bar{\mu}}(s')]&#10;$&#10;\end{document}"/>
  <p:tag name="IGUANATEXSIZE" val="20"/>
  <p:tag name="IGUANATEXCURSOR" val="2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2078.74"/>
  <p:tag name="LATEXADDIN" val="\documentclass{article}&#10;\usepackage{amsmath}&#10;\usepackage{amsfonts}&#10;\pagestyle{empty}&#10;\begin{document}&#10;$&#10;\bar{p}(s' | s, o)&#10;=&#10;\sum_{j=0}^{\infty}&#10;\gamma^j&#10;p(s'=s^{t+j} |s=s^t)&#10;$&#10;\end{document}"/>
  <p:tag name="IGUANATEXSIZE" val="20"/>
  <p:tag name="IGUANATEXCURSOR" val="15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1297.338"/>
  <p:tag name="LATEXADDIN" val="\documentclass{article}&#10;\usepackage{amsmath}&#10;\usepackage{amsfonts}&#10;\pagestyle{empty}&#10;\begin{document}&#10;$&#10;\bar{V}^{*}(s) = &#10;\arg\max_{\bar{\mu}}\bar{V}^{\bar{\mu}} (s)&#10;$&#10;\end{document}"/>
  <p:tag name="IGUANATEXSIZE" val="20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466.817"/>
  <p:tag name="LATEXADDIN" val="\documentclass{article}&#10;\usepackage{amsmath}&#10;\pagestyle{empty}&#10;\begin{document}&#10;$&#10;o_5 = \arg\max_{o \in O} \bar{\mu}(o| o_1, s^3)&#10;$&#10;\end{document}"/>
  <p:tag name="IGUANATEXSIZE" val="20"/>
  <p:tag name="IGUANATEXCURSOR" val="128"/>
  <p:tag name="TRANSPARENCY" val="True"/>
  <p:tag name="LATEXENGINEID" val="0"/>
  <p:tag name="TEMPFOLDER" val="c:\temp\"/>
  <p:tag name="LATEXFORMHEIGHT" val="34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01.1998"/>
  <p:tag name="LATEXADDIN" val="\documentclass{article}&#10;\usepackage{amsmath}&#10;\pagestyle{empty}&#10;\begin{document}&#10;$&#10;s^3 \in I_{o_5}&#10;$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416.9479"/>
  <p:tag name="LATEXADDIN" val="\documentclass{article}&#10;\usepackage{amsmath}&#10;\pagestyle{empty}&#10;\begin{document}&#10;$&#10;s^4 \in \beta_{o_5}&#10;$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825</Words>
  <Application>Microsoft Office PowerPoint</Application>
  <PresentationFormat>와이드스크린</PresentationFormat>
  <Paragraphs>164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AI Planning Annotation in Reinforcement Learning: Options and Beyond</vt:lpstr>
      <vt:lpstr>Overview</vt:lpstr>
      <vt:lpstr>Introduction - Motivation</vt:lpstr>
      <vt:lpstr>Background – RL and Options Framework</vt:lpstr>
      <vt:lpstr>Background – RL and Options Framework</vt:lpstr>
      <vt:lpstr>Background – RL and Options Framework</vt:lpstr>
      <vt:lpstr>Background – AI Planning Task</vt:lpstr>
      <vt:lpstr>Planning Annotated RL (PaRL)</vt:lpstr>
      <vt:lpstr>Solving PaRL</vt:lpstr>
      <vt:lpstr>Solving PaRL – Offline Options Training+ SMDP Learning</vt:lpstr>
      <vt:lpstr>Solving PaRL – Experiments</vt:lpstr>
      <vt:lpstr>Related Works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Planning Annotation in Reinforcement Learning: Options and Beyond</dc:title>
  <dc:creator>Junkyu Lee</dc:creator>
  <cp:lastModifiedBy>Junkyu Lee</cp:lastModifiedBy>
  <cp:revision>15</cp:revision>
  <dcterms:created xsi:type="dcterms:W3CDTF">2021-07-24T13:32:54Z</dcterms:created>
  <dcterms:modified xsi:type="dcterms:W3CDTF">2021-08-05T13:19:01Z</dcterms:modified>
</cp:coreProperties>
</file>