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49"/>
    <p:restoredTop sz="94584"/>
  </p:normalViewPr>
  <p:slideViewPr>
    <p:cSldViewPr snapToGrid="0" snapToObjects="1">
      <p:cViewPr>
        <p:scale>
          <a:sx n="90" d="100"/>
          <a:sy n="90" d="100"/>
        </p:scale>
        <p:origin x="10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BBD40-9193-2F48-A3C5-F1423A23A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093490-BD2B-1B49-B7FD-4F40870A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CBCB6E-C698-0643-94C3-3BB34960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B4A9-719D-C74B-8606-AE76B528D250}" type="datetimeFigureOut">
              <a:rPr lang="ru-KG" smtClean="0"/>
              <a:t>21.10.2025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58DAF-4C5E-3F4A-93CC-376E72F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16C426-C2F2-2842-913E-AF55F21E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3E82-88E8-AA45-8329-6B2D405A5D67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8924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9606D-847E-0F46-AE8E-ED1FF495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A3CD3B-3284-824F-9746-03BFF30AE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B1308-7BC5-904E-A283-95136E12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B4A9-719D-C74B-8606-AE76B528D250}" type="datetimeFigureOut">
              <a:rPr lang="ru-KG" smtClean="0"/>
              <a:t>21.10.2025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0DB14-39F5-C944-A3F5-2AADEAB6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791802-751B-1045-839F-462994DE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3E82-88E8-AA45-8329-6B2D405A5D67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31384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70A06B-7692-0549-A3DA-F1D4ED7BF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8829AF-314C-D440-B11F-EBF3D2041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24D08-7918-E84D-9DBF-AD4ED58C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B4A9-719D-C74B-8606-AE76B528D250}" type="datetimeFigureOut">
              <a:rPr lang="ru-KG" smtClean="0"/>
              <a:t>21.10.2025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D602D3-862D-D846-AFB2-D6646799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BF4C03-0792-104A-AFA9-13E1089B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3E82-88E8-AA45-8329-6B2D405A5D67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6417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DAF26-4C38-B847-98BF-D8FF8D6C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45FC1A-65E6-B943-80C4-727D8643C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5061B4-6206-FE4B-A793-A3A6C618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B4A9-719D-C74B-8606-AE76B528D250}" type="datetimeFigureOut">
              <a:rPr lang="ru-KG" smtClean="0"/>
              <a:t>21.10.2025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0105CB-DCEA-EC43-A4F2-3AE3C326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205028-F88A-C840-8096-7A70CBE0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3E82-88E8-AA45-8329-6B2D405A5D67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8635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E213F-6F6F-2D4D-ABD1-83330D5A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97BEF1-2B84-FD4A-A6CF-C1D51E616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6DEA5-1169-4142-AC84-E71ECD59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B4A9-719D-C74B-8606-AE76B528D250}" type="datetimeFigureOut">
              <a:rPr lang="ru-KG" smtClean="0"/>
              <a:t>21.10.2025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BFED79-492F-4E40-AE11-E1BC1C3B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0719D-1AF4-694A-85D7-C663885B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3E82-88E8-AA45-8329-6B2D405A5D67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79784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33B4B-1995-374A-89F7-5AA08D3C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563AE-B8CF-C544-A829-B04A6DAFC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17A682-1948-F841-8A8E-C768F79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CF9618-A9AB-5B4A-A5AB-01D0E393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B4A9-719D-C74B-8606-AE76B528D250}" type="datetimeFigureOut">
              <a:rPr lang="ru-KG" smtClean="0"/>
              <a:t>21.10.2025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264ADC-EE20-CA4E-9FA4-B623C107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2E7574-AB0D-B54C-A65D-422B6E0B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3E82-88E8-AA45-8329-6B2D405A5D67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45413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68B87-D2C9-404D-8F2A-E30ED267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395EC3-92EC-FE4C-B674-948C56C1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8C9FEC-4DEA-ED40-80FC-0A767A941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EBFE80-9749-5E45-81BD-DB7632F72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C69ACF-1378-974B-A0F1-4AFB81CB9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6B73AE-42D5-444D-8B28-64C631E7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B4A9-719D-C74B-8606-AE76B528D250}" type="datetimeFigureOut">
              <a:rPr lang="ru-KG" smtClean="0"/>
              <a:t>21.10.2025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A32BE4-04A6-564B-8C1C-5D2592DB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2AAF90-4C3A-2544-A998-F61CDB22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3E82-88E8-AA45-8329-6B2D405A5D67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9735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B5CD3-E46C-7445-ABD4-8F7B306D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97B7C5-902C-4B47-946E-4916B7B0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B4A9-719D-C74B-8606-AE76B528D250}" type="datetimeFigureOut">
              <a:rPr lang="ru-KG" smtClean="0"/>
              <a:t>21.10.2025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87302B-E257-5F48-9682-B7B40752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60DDFC-9A1A-3541-9BC3-A7E0E1FE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3E82-88E8-AA45-8329-6B2D405A5D67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68231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E307C7-0D60-3B4E-BDAD-CFB94463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B4A9-719D-C74B-8606-AE76B528D250}" type="datetimeFigureOut">
              <a:rPr lang="ru-KG" smtClean="0"/>
              <a:t>21.10.2025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C000CE-D3CD-934B-814A-822A4EE7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EAC865-8457-0449-BC23-AFA3422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3E82-88E8-AA45-8329-6B2D405A5D67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3440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848C3-088C-894C-9892-E043E4EE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6B0B1-BA8E-C442-85F9-DDBB11E4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ABD419-9B75-A441-9CEA-8C751B47F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768860-30B8-3B4E-9DCC-9CA33E18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B4A9-719D-C74B-8606-AE76B528D250}" type="datetimeFigureOut">
              <a:rPr lang="ru-KG" smtClean="0"/>
              <a:t>21.10.2025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FD3E08-D29C-EB4F-847A-68F754A8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792191-6D66-F046-8294-3B1FC94B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3E82-88E8-AA45-8329-6B2D405A5D67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7970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772A2-CFFB-624A-B43D-EE1A15F9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735B39-7FBD-0244-9517-F065E1BB7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D3AE70-F588-9449-9010-EA8D6E75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2D832E-720E-7242-A152-BD3815F3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B4A9-719D-C74B-8606-AE76B528D250}" type="datetimeFigureOut">
              <a:rPr lang="ru-KG" smtClean="0"/>
              <a:t>21.10.2025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253BA-4BE3-4A48-AFCB-166AF062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0E56A0-026B-5E43-BA53-B5F42EC6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3E82-88E8-AA45-8329-6B2D405A5D67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10618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C2547-D56F-4B48-A35F-52FCBB3D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288A1D-8703-4146-AD7B-4DEB87F3E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33F12-F127-7D48-B6A8-30672154F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B4A9-719D-C74B-8606-AE76B528D250}" type="datetimeFigureOut">
              <a:rPr lang="ru-KG" smtClean="0"/>
              <a:t>21.10.2025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72CBB-67D6-6E44-8E77-48B6A84CD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A87F47-CBA0-6545-B181-7318D0ABF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3E82-88E8-AA45-8329-6B2D405A5D67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63320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ogle.com/url?sa=t&amp;source=web&amp;rct=j&amp;opi=89978449&amp;url=https://2gis.kg/bishkek/firm/70000001019334845&amp;ved=2ahUKEwjb-47-5rSQAxW6GhAIHTClD40QFnoECD0QAQ&amp;usg=AOvVaw3MVjIJKiqA_wvPHo3rTQUx" TargetMode="External"/><Relationship Id="rId4" Type="http://schemas.openxmlformats.org/officeDocument/2006/relationships/hyperlink" Target="https://www.google.com/url?sa=t&amp;source=web&amp;rct=j&amp;opi=89978449&amp;url=https://www.auca.kg/ru/main/&amp;ved=2ahUKEwiQpq6r5LSQAxX8IRAIHWKzCVUQFnoECEYQAQ&amp;usg=AOvVaw0y_2y27CuAB-jj9ZzYvYi_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5A986-BCCF-E44C-8149-BB9407AE5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3874031"/>
            <a:ext cx="8932541" cy="845617"/>
          </a:xfrm>
        </p:spPr>
        <p:txBody>
          <a:bodyPr>
            <a:noAutofit/>
          </a:bodyPr>
          <a:lstStyle/>
          <a:p>
            <a:pPr algn="l"/>
            <a:r>
              <a:rPr lang="ru-KG" sz="3000" dirty="0">
                <a:latin typeface="+mn-lt"/>
              </a:rPr>
              <a:t>1-курсник в АУЦА(Прикладная математика и информатика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802407-0D38-CF44-ADCC-6C59E30A8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636" y="1499655"/>
            <a:ext cx="4889326" cy="581894"/>
          </a:xfrm>
        </p:spPr>
        <p:txBody>
          <a:bodyPr>
            <a:normAutofit/>
          </a:bodyPr>
          <a:lstStyle/>
          <a:p>
            <a:pPr algn="l"/>
            <a:r>
              <a:rPr lang="ru-KG" sz="3000" dirty="0"/>
              <a:t>Выпускник школы номер 70</a:t>
            </a:r>
            <a:r>
              <a:rPr lang="ru-KG" sz="3000" dirty="0">
                <a:latin typeface="+mj-lt"/>
              </a:rPr>
              <a:t>	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CB8F59-4196-6943-A74E-DFB865F8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6" y="4965228"/>
            <a:ext cx="1929008" cy="15858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138FA5-DE31-B249-9E94-FB7C13EB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36" y="2136892"/>
            <a:ext cx="1929008" cy="165457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32FF159-820C-7048-89E8-8A33D4B90C90}"/>
              </a:ext>
            </a:extLst>
          </p:cNvPr>
          <p:cNvSpPr txBox="1">
            <a:spLocks/>
          </p:cNvSpPr>
          <p:nvPr/>
        </p:nvSpPr>
        <p:spPr>
          <a:xfrm>
            <a:off x="205636" y="426855"/>
            <a:ext cx="7472421" cy="726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KG" sz="3800" dirty="0"/>
              <a:t>Самопрезентация</a:t>
            </a:r>
            <a:r>
              <a:rPr lang="ru-KG" sz="4900" dirty="0"/>
              <a:t> </a:t>
            </a:r>
            <a:r>
              <a:rPr lang="ru-KG" sz="3500" dirty="0"/>
              <a:t>от Эстебесова Атая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78024-7992-904F-98A1-7A5C057D35B8}"/>
              </a:ext>
            </a:extLst>
          </p:cNvPr>
          <p:cNvSpPr txBox="1"/>
          <p:nvPr/>
        </p:nvSpPr>
        <p:spPr>
          <a:xfrm>
            <a:off x="2796209" y="5065938"/>
            <a:ext cx="835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https://www.google.com/url?sa=t&amp;source=web&amp;rct=j&amp;opi=89978449&amp;url=https://www.auca.kg/ru/main/&amp;ved=2ahUKEwiQpq6r5LSQAxX8IRAIHWKzCVUQFnoECEYQAQ&amp;usg=AOvVaw0y_2y27CuAB-jj9ZzYvYi</a:t>
            </a:r>
            <a:r>
              <a:rPr lang="ru-RU" dirty="0">
                <a:hlinkClick r:id="rId4"/>
              </a:rPr>
              <a:t>_</a:t>
            </a:r>
            <a:endParaRPr lang="ru-K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C0A03-40A4-664F-9920-A3FF39E7C3AE}"/>
              </a:ext>
            </a:extLst>
          </p:cNvPr>
          <p:cNvSpPr txBox="1"/>
          <p:nvPr/>
        </p:nvSpPr>
        <p:spPr>
          <a:xfrm>
            <a:off x="2796209" y="2164116"/>
            <a:ext cx="7211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https://www.google.com/url?sa=t&amp;source=web&amp;rct=j&amp;opi=89978449&amp;url=https://2gis.kg/bishkek/firm/70000001019334845&amp;ved=2ahUKEwjb-47-5rSQAxW6GhAIHTClD40QFnoECD0QAQ&amp;usg=AOvVaw3MVjIJKiqA_wvPHo3rTQUx</a:t>
            </a:r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91635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30008-EBE3-A441-A809-C44FA4B7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5" y="319588"/>
            <a:ext cx="10515600" cy="1325563"/>
          </a:xfrm>
        </p:spPr>
        <p:txBody>
          <a:bodyPr/>
          <a:lstStyle/>
          <a:p>
            <a:r>
              <a:rPr lang="ru-KG" dirty="0"/>
              <a:t>Стартовые навыки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634E3-1ABA-EB47-99BA-61EC88D0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5" y="1825625"/>
            <a:ext cx="6767286" cy="1603375"/>
          </a:xfrm>
        </p:spPr>
        <p:txBody>
          <a:bodyPr>
            <a:normAutofit/>
          </a:bodyPr>
          <a:lstStyle/>
          <a:p>
            <a:r>
              <a:rPr lang="ru-KG" sz="3000" dirty="0"/>
              <a:t>Школьная программа на </a:t>
            </a:r>
            <a:r>
              <a:rPr lang="en-US" sz="3000" dirty="0"/>
              <a:t>Python</a:t>
            </a:r>
          </a:p>
          <a:p>
            <a:r>
              <a:rPr lang="en-US" sz="3000" dirty="0" err="1"/>
              <a:t>Ш</a:t>
            </a:r>
            <a:r>
              <a:rPr lang="ru-RU" sz="3000" dirty="0" err="1"/>
              <a:t>кольная</a:t>
            </a:r>
            <a:r>
              <a:rPr lang="ru-RU" sz="3000" dirty="0"/>
              <a:t> программа на </a:t>
            </a:r>
            <a:r>
              <a:rPr lang="en-US" sz="3000" dirty="0"/>
              <a:t>Excel</a:t>
            </a:r>
          </a:p>
          <a:p>
            <a:r>
              <a:rPr lang="ru-RU" sz="3000" dirty="0"/>
              <a:t>Школьная программа по математике</a:t>
            </a:r>
            <a:endParaRPr lang="ru-KG" sz="3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EEF2EF-93B6-2F45-A34D-E405FDDF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6" y="3609474"/>
            <a:ext cx="3076978" cy="32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0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ED5D4-DB17-7140-922F-4E66CC90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KG" dirty="0"/>
              <a:t>Целевая</a:t>
            </a:r>
            <a:r>
              <a:rPr lang="ru-KG" sz="3000" dirty="0"/>
              <a:t> </a:t>
            </a:r>
            <a:r>
              <a:rPr lang="ru-KG" dirty="0"/>
              <a:t>роль: </a:t>
            </a:r>
            <a:r>
              <a:rPr lang="en-US" dirty="0"/>
              <a:t>Junior DS</a:t>
            </a:r>
            <a:endParaRPr lang="ru-KG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A395B8-838B-A349-A64E-5C29B8E2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9171187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136</Words>
  <Application>Microsoft Macintosh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1-курсник в АУЦА(Прикладная математика и информатика</vt:lpstr>
      <vt:lpstr>Стартовые навыки</vt:lpstr>
      <vt:lpstr>Целевая роль: Junior 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1-курсник в АУЦА(Прикладная математика и информатика</dc:title>
  <dc:creator>atajestebesov88@gmail.com</dc:creator>
  <cp:lastModifiedBy>atajestebesov88@gmail.com</cp:lastModifiedBy>
  <cp:revision>5</cp:revision>
  <dcterms:created xsi:type="dcterms:W3CDTF">2025-10-21T07:20:11Z</dcterms:created>
  <dcterms:modified xsi:type="dcterms:W3CDTF">2025-10-21T08:11:38Z</dcterms:modified>
</cp:coreProperties>
</file>