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EB23D-9825-45F2-9366-DCE98572A40D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7C6F4-719F-47F8-B797-6C93F4504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3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DDC9-FFF7-43A1-A890-F8C0F6C9AEBD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03C-78CF-43D3-85F6-F59FB65441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DDC9-FFF7-43A1-A890-F8C0F6C9AEBD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03C-78CF-43D3-85F6-F59FB65441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DDC9-FFF7-43A1-A890-F8C0F6C9AEBD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03C-78CF-43D3-85F6-F59FB65441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DDC9-FFF7-43A1-A890-F8C0F6C9AEBD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03C-78CF-43D3-85F6-F59FB65441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DDC9-FFF7-43A1-A890-F8C0F6C9AEBD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03C-78CF-43D3-85F6-F59FB65441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DDC9-FFF7-43A1-A890-F8C0F6C9AEBD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03C-78CF-43D3-85F6-F59FB65441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DDC9-FFF7-43A1-A890-F8C0F6C9AEBD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03C-78CF-43D3-85F6-F59FB65441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DDC9-FFF7-43A1-A890-F8C0F6C9AEBD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03C-78CF-43D3-85F6-F59FB65441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DDC9-FFF7-43A1-A890-F8C0F6C9AEBD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03C-78CF-43D3-85F6-F59FB65441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DDC9-FFF7-43A1-A890-F8C0F6C9AEBD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03C-78CF-43D3-85F6-F59FB65441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DDC9-FFF7-43A1-A890-F8C0F6C9AEBD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03C-78CF-43D3-85F6-F59FB65441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ED0DDC9-FFF7-43A1-A890-F8C0F6C9AEBD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80C03C-78CF-43D3-85F6-F59FB65441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akage/KyotoSiset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yahoo.co.jp/yconnect/v2/authorization_code/" TargetMode="External"/><Relationship Id="rId2" Type="http://schemas.openxmlformats.org/officeDocument/2006/relationships/hyperlink" Target="https://data.city.kyoto.lg.jp/node/56760#{view-graph:{graphOptions:{hooks:{processOffset:{},bindEvents:{}}}},currentView:!grid,graphOptions:{hooks:{processOffset:{},bindEvents:{}}},view-grid:{columnsWidth:[{column:!department,width:157},{column:!sec,width:195},{column:!id,width:137},{column:!name,width:243},{column:!kana,width:118},{column:!note,width:196},{column:!address,width:404}]},view-map:{lonField:!longitude,latField:!latitude}}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2564904"/>
            <a:ext cx="4431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교토시의</a:t>
            </a:r>
            <a:r>
              <a:rPr lang="ko-KR" altLang="en-US" sz="4000" dirty="0" smtClean="0"/>
              <a:t> 공공시설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90342" y="3573016"/>
            <a:ext cx="698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교토시의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Open API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YahooJapan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연동을 이용한 프로젝트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02577" y="5969609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hlinkClick r:id="rId2"/>
              </a:rPr>
              <a:t>https://github.com/atakage/KyotoSisetu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76165" y="6435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문종</a:t>
            </a:r>
            <a:r>
              <a:rPr lang="ko-KR" altLang="en-US" dirty="0"/>
              <a:t>권</a:t>
            </a:r>
          </a:p>
        </p:txBody>
      </p:sp>
    </p:spTree>
    <p:extLst>
      <p:ext uri="{BB962C8B-B14F-4D97-AF65-F5344CB8AC3E}">
        <p14:creationId xmlns:p14="http://schemas.microsoft.com/office/powerpoint/2010/main" val="16787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77" y="392418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참조한 사이트</a:t>
            </a:r>
            <a:endParaRPr lang="ko-KR" altLang="en-US" sz="20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484784"/>
            <a:ext cx="8280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-KYOTO OPEN DATA(API)</a:t>
            </a:r>
          </a:p>
          <a:p>
            <a:r>
              <a:rPr lang="en-US" altLang="ko-KR" dirty="0">
                <a:hlinkClick r:id="rId2"/>
              </a:rPr>
              <a:t>https://data.city.kyoto.lg.jp/node/56760#{view-graph:{graphOptions:{hooks:{processOffset:{},bindEvents:{}}}},currentView:!grid,graphOptions:{hooks:{processOffset:{},bindEvents:{}}},view-grid:{columnsWidth:[{column:!department,width:157},{column:!sec,width:195},{column:!id,width:137},{column:!name,width:243},{column:!kana,width:118},{column:!note,width:196},{column:!address,width:404}]},view-map:{lonField:!longitude,latField:!latitude</a:t>
            </a:r>
            <a:r>
              <a:rPr lang="en-US" altLang="ko-KR" dirty="0" smtClean="0">
                <a:hlinkClick r:id="rId2"/>
              </a:rPr>
              <a:t>}}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YahooJapan</a:t>
            </a:r>
            <a:r>
              <a:rPr lang="en-US" altLang="ko-KR" dirty="0" smtClean="0"/>
              <a:t> Developer(login)</a:t>
            </a:r>
          </a:p>
          <a:p>
            <a:r>
              <a:rPr lang="en-US" altLang="ko-KR" dirty="0">
                <a:hlinkClick r:id="rId3"/>
              </a:rPr>
              <a:t>https://developer.yahoo.co.jp/yconnect/v2/authorization_code/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520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502" y="420633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데이터 베이스 모델링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21" y="2564904"/>
            <a:ext cx="3192354" cy="1584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26746"/>
            <a:ext cx="2936628" cy="1822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1484784"/>
            <a:ext cx="754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정보가 저장될 유저 테이블과 코멘트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저장될 코멘트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502" y="420633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홈 화면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4" y="980728"/>
            <a:ext cx="3988358" cy="2987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7038" y="1307793"/>
            <a:ext cx="482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교토시에서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open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이용해</a:t>
            </a:r>
            <a:endParaRPr lang="en-US" altLang="ko-KR" dirty="0" smtClean="0"/>
          </a:p>
          <a:p>
            <a:r>
              <a:rPr lang="ko-KR" altLang="en-US" dirty="0" err="1" smtClean="0"/>
              <a:t>교토시의</a:t>
            </a:r>
            <a:r>
              <a:rPr lang="ko-KR" altLang="en-US" dirty="0" smtClean="0"/>
              <a:t> 공공시설에 관한 정보를 제공합니다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38" y="3212976"/>
            <a:ext cx="4422249" cy="3312368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5436096" y="6237312"/>
            <a:ext cx="2088232" cy="43204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323528" y="2474415"/>
            <a:ext cx="3816424" cy="174667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139952" y="1954124"/>
            <a:ext cx="1728192" cy="1015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594" y="5548590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자바를 이용해 </a:t>
            </a:r>
            <a:r>
              <a:rPr lang="en-US" altLang="ko-KR" dirty="0" smtClean="0"/>
              <a:t>Pagination</a:t>
            </a:r>
            <a:r>
              <a:rPr lang="ko-KR" altLang="en-US" dirty="0" smtClean="0"/>
              <a:t>을 구현하였습니다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9" idx="1"/>
            <a:endCxn id="16" idx="2"/>
          </p:cNvCxnSpPr>
          <p:nvPr/>
        </p:nvCxnSpPr>
        <p:spPr>
          <a:xfrm flipH="1" flipV="1">
            <a:off x="2500955" y="5917922"/>
            <a:ext cx="2935141" cy="535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502" y="420633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뷰</a:t>
            </a:r>
            <a:r>
              <a:rPr lang="en-US" altLang="ko-KR" sz="2000" u="sng" dirty="0" smtClean="0"/>
              <a:t>(</a:t>
            </a:r>
            <a:r>
              <a:rPr lang="ko-KR" altLang="en-US" sz="2000" u="sng" dirty="0" smtClean="0"/>
              <a:t>세부</a:t>
            </a:r>
            <a:r>
              <a:rPr lang="en-US" altLang="ko-KR" sz="2000" u="sng" dirty="0" smtClean="0"/>
              <a:t>)</a:t>
            </a:r>
            <a:r>
              <a:rPr lang="ko-KR" altLang="en-US" sz="2000" u="sng" dirty="0" smtClean="0"/>
              <a:t> 페이</a:t>
            </a:r>
            <a:r>
              <a:rPr lang="ko-KR" altLang="en-US" sz="2000" u="sng" dirty="0"/>
              <a:t>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41" y="910182"/>
            <a:ext cx="3802913" cy="28484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97" y="3501008"/>
            <a:ext cx="3789557" cy="2838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1210" y="1050395"/>
            <a:ext cx="3441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세부 페이지에서는</a:t>
            </a:r>
            <a:endParaRPr lang="en-US" altLang="ko-KR" dirty="0" smtClean="0"/>
          </a:p>
          <a:p>
            <a:r>
              <a:rPr lang="ko-KR" altLang="en-US" dirty="0" smtClean="0"/>
              <a:t>사용자가 조회한 시설의 이름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소재지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이용요금 등 시설</a:t>
            </a:r>
            <a:r>
              <a:rPr lang="ko-KR" altLang="en-US" dirty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세부 정보를 확인할 수 있습니다</a:t>
            </a:r>
            <a:endParaRPr lang="en-US" altLang="ko-KR" dirty="0" smtClean="0"/>
          </a:p>
        </p:txBody>
      </p:sp>
      <p:sp>
        <p:nvSpPr>
          <p:cNvPr id="8" name="액자 7"/>
          <p:cNvSpPr/>
          <p:nvPr/>
        </p:nvSpPr>
        <p:spPr>
          <a:xfrm>
            <a:off x="3635896" y="1916832"/>
            <a:ext cx="2112158" cy="100811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3038" y="3758653"/>
            <a:ext cx="31983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오픈 라이브러리인</a:t>
            </a:r>
            <a:endParaRPr lang="en-US" altLang="ko-KR" dirty="0" smtClean="0"/>
          </a:p>
          <a:p>
            <a:r>
              <a:rPr lang="en-US" altLang="ko-KR" dirty="0" smtClean="0"/>
              <a:t>Leaflet</a:t>
            </a:r>
            <a:r>
              <a:rPr lang="ko-KR" altLang="en-US" dirty="0" smtClean="0"/>
              <a:t>과 일본 국토지리원의</a:t>
            </a:r>
            <a:endParaRPr lang="en-US" altLang="ko-KR" dirty="0" smtClean="0"/>
          </a:p>
          <a:p>
            <a:r>
              <a:rPr lang="ko-KR" altLang="en-US" dirty="0" smtClean="0"/>
              <a:t>타일을 사용</a:t>
            </a:r>
            <a:r>
              <a:rPr lang="ko-KR" altLang="en-US" dirty="0"/>
              <a:t>해</a:t>
            </a:r>
            <a:endParaRPr lang="en-US" altLang="ko-KR" dirty="0" smtClean="0"/>
          </a:p>
          <a:p>
            <a:r>
              <a:rPr lang="ko-KR" altLang="en-US" dirty="0" smtClean="0"/>
              <a:t>지도를 삽입하였습니다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교토시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에서 제공되는</a:t>
            </a:r>
            <a:endParaRPr lang="en-US" altLang="ko-KR" dirty="0" smtClean="0"/>
          </a:p>
          <a:p>
            <a:r>
              <a:rPr lang="ko-KR" altLang="en-US" dirty="0" smtClean="0"/>
              <a:t>위도 경도 데이터를</a:t>
            </a:r>
            <a:r>
              <a:rPr lang="en-US" altLang="ko-KR" dirty="0"/>
              <a:t> </a:t>
            </a:r>
            <a:r>
              <a:rPr lang="ko-KR" altLang="en-US" dirty="0" smtClean="0"/>
              <a:t>넘겨 </a:t>
            </a:r>
            <a:endParaRPr lang="en-US" altLang="ko-KR" dirty="0" smtClean="0"/>
          </a:p>
          <a:p>
            <a:r>
              <a:rPr lang="ko-KR" altLang="en-US" dirty="0" smtClean="0"/>
              <a:t>시설의 정확한 위치를</a:t>
            </a:r>
            <a:endParaRPr lang="en-US" altLang="ko-KR" dirty="0" smtClean="0"/>
          </a:p>
          <a:p>
            <a:r>
              <a:rPr lang="ko-KR" altLang="en-US" dirty="0" smtClean="0"/>
              <a:t>표시하였습니</a:t>
            </a:r>
            <a:r>
              <a:rPr lang="ko-KR" altLang="en-US" dirty="0"/>
              <a:t>다</a:t>
            </a:r>
          </a:p>
        </p:txBody>
      </p:sp>
      <p:sp>
        <p:nvSpPr>
          <p:cNvPr id="13" name="액자 12"/>
          <p:cNvSpPr/>
          <p:nvPr/>
        </p:nvSpPr>
        <p:spPr>
          <a:xfrm>
            <a:off x="1945141" y="4437112"/>
            <a:ext cx="3826069" cy="122413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502" y="420633"/>
            <a:ext cx="370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뷰</a:t>
            </a:r>
            <a:r>
              <a:rPr lang="en-US" altLang="ko-KR" sz="2000" u="sng" dirty="0" smtClean="0"/>
              <a:t>(</a:t>
            </a:r>
            <a:r>
              <a:rPr lang="ko-KR" altLang="en-US" sz="2000" u="sng" dirty="0" smtClean="0"/>
              <a:t>세부</a:t>
            </a:r>
            <a:r>
              <a:rPr lang="en-US" altLang="ko-KR" sz="2000" u="sng" dirty="0" smtClean="0"/>
              <a:t>)</a:t>
            </a:r>
            <a:r>
              <a:rPr lang="ko-KR" altLang="en-US" sz="2000" u="sng" dirty="0" smtClean="0"/>
              <a:t> </a:t>
            </a:r>
            <a:r>
              <a:rPr lang="ko-KR" altLang="en-US" sz="2000" u="sng" dirty="0" smtClean="0"/>
              <a:t>페이지 </a:t>
            </a:r>
            <a:r>
              <a:rPr lang="en-US" altLang="ko-KR" sz="2000" u="sng" dirty="0" smtClean="0"/>
              <a:t>– </a:t>
            </a:r>
            <a:r>
              <a:rPr lang="ko-KR" altLang="en-US" sz="2000" u="sng" dirty="0" smtClean="0"/>
              <a:t>코멘트</a:t>
            </a:r>
            <a:r>
              <a:rPr lang="en-US" altLang="ko-KR" sz="2000" u="sng" dirty="0" smtClean="0"/>
              <a:t>(</a:t>
            </a:r>
            <a:r>
              <a:rPr lang="ko-KR" altLang="en-US" sz="2000" u="sng" dirty="0" err="1" smtClean="0"/>
              <a:t>댓글</a:t>
            </a:r>
            <a:r>
              <a:rPr lang="en-US" altLang="ko-KR" sz="2000" u="sng" dirty="0" smtClean="0"/>
              <a:t>)</a:t>
            </a:r>
            <a:endParaRPr lang="ko-KR" altLang="en-US" sz="2000" u="sng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5112568" cy="3829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0106" y="3140968"/>
            <a:ext cx="35317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댓글에</a:t>
            </a:r>
            <a:r>
              <a:rPr lang="ko-KR" altLang="en-US" dirty="0" smtClean="0"/>
              <a:t> 있는 펼치기 버튼을</a:t>
            </a:r>
            <a:endParaRPr lang="en-US" altLang="ko-KR" dirty="0" smtClean="0"/>
          </a:p>
          <a:p>
            <a:r>
              <a:rPr lang="ko-KR" altLang="en-US" dirty="0" smtClean="0"/>
              <a:t>누르면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를 호출하여</a:t>
            </a:r>
            <a:endParaRPr lang="en-US" altLang="ko-KR" dirty="0" smtClean="0"/>
          </a:p>
          <a:p>
            <a:r>
              <a:rPr lang="ko-KR" altLang="en-US" dirty="0" smtClean="0"/>
              <a:t>하단에 자식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댓글의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en-US" altLang="ko-KR" dirty="0" smtClean="0"/>
              <a:t>SELECT</a:t>
            </a:r>
            <a:r>
              <a:rPr lang="ko-KR" altLang="en-US" dirty="0" smtClean="0"/>
              <a:t>한 뒤 </a:t>
            </a:r>
            <a:endParaRPr lang="en-US" altLang="ko-KR" dirty="0" smtClean="0"/>
          </a:p>
          <a:p>
            <a:r>
              <a:rPr lang="ko-KR" altLang="en-US" dirty="0" smtClean="0"/>
              <a:t>페이지를 붙이는 형식으로</a:t>
            </a:r>
            <a:endParaRPr lang="en-US" altLang="ko-KR" dirty="0" smtClean="0"/>
          </a:p>
          <a:p>
            <a:r>
              <a:rPr lang="ko-KR" altLang="en-US" dirty="0" err="1" smtClean="0"/>
              <a:t>댓글란을</a:t>
            </a:r>
            <a:r>
              <a:rPr lang="ko-KR" altLang="en-US" dirty="0" smtClean="0"/>
              <a:t> 구현하였습니다</a:t>
            </a:r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395536" y="2780928"/>
            <a:ext cx="720080" cy="36004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7" idx="0"/>
          </p:cNvCxnSpPr>
          <p:nvPr/>
        </p:nvCxnSpPr>
        <p:spPr>
          <a:xfrm flipV="1">
            <a:off x="755576" y="1772816"/>
            <a:ext cx="1368152" cy="1008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3728" y="158843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대댓글</a:t>
            </a:r>
            <a:r>
              <a:rPr lang="ko-KR" altLang="en-US" dirty="0" smtClean="0"/>
              <a:t> 펼치기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접기 버튼</a:t>
            </a:r>
            <a:endParaRPr lang="ko-KR" altLang="en-US" dirty="0"/>
          </a:p>
        </p:txBody>
      </p:sp>
      <p:sp>
        <p:nvSpPr>
          <p:cNvPr id="14" name="액자 13"/>
          <p:cNvSpPr/>
          <p:nvPr/>
        </p:nvSpPr>
        <p:spPr>
          <a:xfrm>
            <a:off x="4572000" y="2780928"/>
            <a:ext cx="360040" cy="36004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4752020" y="1588437"/>
            <a:ext cx="540060" cy="1192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92080" y="134076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삭제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3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502" y="4206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회원가입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6056558" cy="4536504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2987824" y="4365104"/>
            <a:ext cx="1656184" cy="100811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6" idx="0"/>
          </p:cNvCxnSpPr>
          <p:nvPr/>
        </p:nvCxnSpPr>
        <p:spPr>
          <a:xfrm flipV="1">
            <a:off x="3815916" y="3356992"/>
            <a:ext cx="2556284" cy="1008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72200" y="2756827"/>
            <a:ext cx="21980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시</a:t>
            </a:r>
            <a:endParaRPr lang="en-US" altLang="ko-KR" dirty="0" smtClean="0"/>
          </a:p>
          <a:p>
            <a:r>
              <a:rPr lang="en-US" altLang="ko-KR" dirty="0" smtClean="0"/>
              <a:t>Email address</a:t>
            </a:r>
            <a:r>
              <a:rPr lang="ko-KR" altLang="en-US" dirty="0"/>
              <a:t>와</a:t>
            </a:r>
            <a:endParaRPr lang="en-US" altLang="ko-KR" dirty="0" smtClean="0"/>
          </a:p>
          <a:p>
            <a:r>
              <a:rPr lang="en-US" altLang="ko-KR" dirty="0" smtClean="0"/>
              <a:t>Nickname </a:t>
            </a:r>
            <a:r>
              <a:rPr lang="ko-KR" altLang="en-US" dirty="0" smtClean="0"/>
              <a:t>중복체크</a:t>
            </a:r>
            <a:endParaRPr lang="en-US" altLang="ko-KR" dirty="0" smtClean="0"/>
          </a:p>
          <a:p>
            <a:r>
              <a:rPr lang="ko-KR" altLang="en-US" dirty="0" smtClean="0"/>
              <a:t>및 유효성 검사를</a:t>
            </a:r>
            <a:endParaRPr lang="en-US" altLang="ko-KR" dirty="0" smtClean="0"/>
          </a:p>
          <a:p>
            <a:r>
              <a:rPr lang="ko-KR" altLang="en-US" dirty="0" smtClean="0"/>
              <a:t>구현하였습니</a:t>
            </a:r>
            <a:r>
              <a:rPr lang="ko-KR" altLang="en-US" dirty="0"/>
              <a:t>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0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502" y="4206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로그인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5479744" cy="41044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24128" y="2321875"/>
            <a:ext cx="32709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로그인은</a:t>
            </a:r>
            <a:endParaRPr lang="en-US" altLang="ko-KR" dirty="0"/>
          </a:p>
          <a:p>
            <a:r>
              <a:rPr lang="ko-KR" altLang="en-US" dirty="0" smtClean="0"/>
              <a:t>일반 로그인과</a:t>
            </a:r>
            <a:endParaRPr lang="en-US" altLang="ko-KR" dirty="0" smtClean="0"/>
          </a:p>
          <a:p>
            <a:r>
              <a:rPr lang="ko-KR" altLang="en-US" dirty="0" err="1" smtClean="0"/>
              <a:t>야후재팬</a:t>
            </a:r>
            <a:r>
              <a:rPr lang="ko-KR" altLang="en-US" dirty="0" smtClean="0"/>
              <a:t> 로그인 연동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YahooJapan</a:t>
            </a:r>
            <a:r>
              <a:rPr lang="en-US" altLang="ko-KR" dirty="0" smtClean="0"/>
              <a:t> ID</a:t>
            </a:r>
            <a:r>
              <a:rPr lang="ja-JP" altLang="en-US" dirty="0" smtClean="0"/>
              <a:t>連携</a:t>
            </a:r>
            <a:r>
              <a:rPr lang="en-US" altLang="ja-JP" dirty="0" smtClean="0"/>
              <a:t>(</a:t>
            </a:r>
            <a:r>
              <a:rPr lang="ko-KR" altLang="en-US" dirty="0" smtClean="0"/>
              <a:t>연계</a:t>
            </a:r>
            <a:r>
              <a:rPr lang="en-US" altLang="ko-KR" dirty="0" smtClean="0"/>
              <a:t>)V2)</a:t>
            </a:r>
          </a:p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나누어져 있으며</a:t>
            </a:r>
            <a:endParaRPr lang="en-US" altLang="ko-KR" dirty="0" smtClean="0"/>
          </a:p>
          <a:p>
            <a:r>
              <a:rPr lang="ko-KR" altLang="en-US" dirty="0" err="1" smtClean="0"/>
              <a:t>야후재팬</a:t>
            </a:r>
            <a:r>
              <a:rPr lang="ko-KR" altLang="en-US" dirty="0" smtClean="0"/>
              <a:t> 로그인 시</a:t>
            </a:r>
            <a:endParaRPr lang="en-US" altLang="ko-KR" dirty="0" smtClean="0"/>
          </a:p>
          <a:p>
            <a:r>
              <a:rPr lang="ko-KR" altLang="en-US" dirty="0" err="1" smtClean="0"/>
              <a:t>야후재팬</a:t>
            </a:r>
            <a:r>
              <a:rPr lang="ko-KR" altLang="en-US" smtClean="0"/>
              <a:t> 계정 </a:t>
            </a:r>
            <a:r>
              <a:rPr lang="ko-KR" altLang="en-US" dirty="0" smtClean="0"/>
              <a:t>정보 가운데</a:t>
            </a:r>
            <a:endParaRPr lang="en-US" altLang="ko-KR" dirty="0" smtClean="0"/>
          </a:p>
          <a:p>
            <a:r>
              <a:rPr lang="ko-KR" altLang="en-US" dirty="0" smtClean="0"/>
              <a:t>닉네임을 추출하여</a:t>
            </a:r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작성 시  함께 등록될 수</a:t>
            </a:r>
            <a:endParaRPr lang="en-US" altLang="ko-KR" dirty="0" smtClean="0"/>
          </a:p>
          <a:p>
            <a:r>
              <a:rPr lang="ko-KR" altLang="en-US" dirty="0" smtClean="0"/>
              <a:t>있게 하였습니다</a:t>
            </a:r>
            <a:endParaRPr lang="ko-KR" altLang="en-US" dirty="0"/>
          </a:p>
        </p:txBody>
      </p:sp>
      <p:sp>
        <p:nvSpPr>
          <p:cNvPr id="13" name="액자 12"/>
          <p:cNvSpPr/>
          <p:nvPr/>
        </p:nvSpPr>
        <p:spPr>
          <a:xfrm>
            <a:off x="1691680" y="3753036"/>
            <a:ext cx="2016224" cy="154817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13" idx="3"/>
            <a:endCxn id="5" idx="3"/>
          </p:cNvCxnSpPr>
          <p:nvPr/>
        </p:nvCxnSpPr>
        <p:spPr>
          <a:xfrm flipV="1">
            <a:off x="3707904" y="3753036"/>
            <a:ext cx="1771840" cy="774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502" y="4206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그외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7" y="1844824"/>
            <a:ext cx="4902929" cy="3672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0112" y="3212976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 사진 클릭 시</a:t>
            </a:r>
            <a:endParaRPr lang="en-US" altLang="ko-KR" dirty="0" smtClean="0"/>
          </a:p>
          <a:p>
            <a:r>
              <a:rPr lang="en-US" altLang="ko-KR" dirty="0" smtClean="0"/>
              <a:t>Modal</a:t>
            </a:r>
            <a:r>
              <a:rPr lang="ko-KR" altLang="en-US" dirty="0" smtClean="0"/>
              <a:t>창 </a:t>
            </a:r>
            <a:r>
              <a:rPr lang="en-US" altLang="ko-KR" dirty="0" smtClean="0"/>
              <a:t>(w3school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4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7" y="392418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개발 환경 및 사용 기술</a:t>
            </a:r>
            <a:r>
              <a:rPr lang="en-US" altLang="ko-KR" sz="2000" u="sng" dirty="0" smtClean="0"/>
              <a:t>, </a:t>
            </a:r>
            <a:r>
              <a:rPr lang="ko-KR" altLang="en-US" sz="2000" u="sng" dirty="0" smtClean="0"/>
              <a:t>라이브러리</a:t>
            </a:r>
            <a:endParaRPr lang="ko-KR" altLang="en-US" sz="2000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18984"/>
              </p:ext>
            </p:extLst>
          </p:nvPr>
        </p:nvGraphicFramePr>
        <p:xfrm>
          <a:off x="1907704" y="1988840"/>
          <a:ext cx="482453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68"/>
                <a:gridCol w="2412268"/>
              </a:tblGrid>
              <a:tr h="355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SpringFrameWork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5.2.x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Oracle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11gxe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MyBatis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3.5.x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Html,css,jquery,ajax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Jasypt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1.9.3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r>
                        <a:rPr lang="en-US" altLang="ko-KR" baseline="0" dirty="0" smtClean="0"/>
                        <a:t> tool Suite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Tomcat</a:t>
                      </a:r>
                      <a:r>
                        <a:rPr lang="en-US" altLang="ko-KR" baseline="0" dirty="0" smtClean="0"/>
                        <a:t>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7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274</TotalTime>
  <Words>300</Words>
  <Application>Microsoft Office PowerPoint</Application>
  <PresentationFormat>화면 슬라이드 쇼(4:3)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투명도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JG M</dc:creator>
  <cp:lastModifiedBy>JG M</cp:lastModifiedBy>
  <cp:revision>38</cp:revision>
  <dcterms:created xsi:type="dcterms:W3CDTF">2020-05-17T11:41:38Z</dcterms:created>
  <dcterms:modified xsi:type="dcterms:W3CDTF">2020-05-19T12:00:53Z</dcterms:modified>
</cp:coreProperties>
</file>