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418FE-A718-44EB-8B93-B08B43D8F38D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B1DD2-A67F-48A0-82FD-668B8806F5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3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CB05-823E-4322-88FC-B10B003D855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1A6E-DB20-4E55-93EB-DDDCDC8B7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3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CB05-823E-4322-88FC-B10B003D855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1A6E-DB20-4E55-93EB-DDDCDC8B7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6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CB05-823E-4322-88FC-B10B003D855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1A6E-DB20-4E55-93EB-DDDCDC8B7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66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CB05-823E-4322-88FC-B10B003D855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1A6E-DB20-4E55-93EB-DDDCDC8B7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50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CB05-823E-4322-88FC-B10B003D855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1A6E-DB20-4E55-93EB-DDDCDC8B7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72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CB05-823E-4322-88FC-B10B003D855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1A6E-DB20-4E55-93EB-DDDCDC8B7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98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CB05-823E-4322-88FC-B10B003D855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1A6E-DB20-4E55-93EB-DDDCDC8B7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6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CB05-823E-4322-88FC-B10B003D855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1A6E-DB20-4E55-93EB-DDDCDC8B7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5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CB05-823E-4322-88FC-B10B003D855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1A6E-DB20-4E55-93EB-DDDCDC8B7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74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CB05-823E-4322-88FC-B10B003D855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1A6E-DB20-4E55-93EB-DDDCDC8B7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CB05-823E-4322-88FC-B10B003D855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1A6E-DB20-4E55-93EB-DDDCDC8B7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90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CB05-823E-4322-88FC-B10B003D8551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1A6E-DB20-4E55-93EB-DDDCDC8B7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85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akage/Node032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492896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나의 </a:t>
            </a:r>
            <a:r>
              <a:rPr lang="ko-KR" altLang="en-US" dirty="0" err="1" smtClean="0"/>
              <a:t>버킷</a:t>
            </a:r>
            <a:r>
              <a:rPr lang="ko-KR" altLang="en-US" dirty="0" smtClean="0"/>
              <a:t> 리스트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/>
              <a:t>프로젝트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67332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43808" y="30689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672" y="3038182"/>
            <a:ext cx="554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나의 </a:t>
            </a:r>
            <a:r>
              <a:rPr lang="ko-KR" altLang="en-US" sz="2000" dirty="0" err="1" smtClean="0"/>
              <a:t>버킷</a:t>
            </a:r>
            <a:r>
              <a:rPr lang="ko-KR" altLang="en-US" sz="2000" dirty="0" smtClean="0"/>
              <a:t> 리스트를 등록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수정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삭제할 수 있다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/>
              <a:t>프로젝트 개요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93523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20" y="185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/>
              <a:t>프로젝트 진행 일정</a:t>
            </a:r>
            <a:endParaRPr lang="ko-KR" altLang="en-US" i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611560" y="3284984"/>
            <a:ext cx="7704856" cy="0"/>
          </a:xfrm>
          <a:prstGeom prst="line">
            <a:avLst/>
          </a:prstGeom>
          <a:ln w="952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467544" y="314096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72400" y="315654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1682" y="3440260"/>
            <a:ext cx="1111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 smtClean="0">
                <a:solidFill>
                  <a:prstClr val="black"/>
                </a:solidFill>
              </a:rPr>
              <a:t>2020.03.23</a:t>
            </a:r>
          </a:p>
          <a:p>
            <a:pPr lvl="0"/>
            <a:r>
              <a:rPr lang="en-US" altLang="ko-KR" sz="1400" b="1" dirty="0" smtClean="0">
                <a:solidFill>
                  <a:prstClr val="black"/>
                </a:solidFill>
              </a:rPr>
              <a:t>   09:10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30383" y="3457404"/>
            <a:ext cx="1111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2020.03.24</a:t>
            </a:r>
          </a:p>
          <a:p>
            <a:r>
              <a:rPr lang="en-US" altLang="ko-KR" sz="1400" b="1" dirty="0">
                <a:solidFill>
                  <a:prstClr val="black"/>
                </a:solidFill>
              </a:rPr>
              <a:t> 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  14:48</a:t>
            </a:r>
            <a:endParaRPr lang="ko-KR" altLang="en-US" sz="1400" dirty="0"/>
          </a:p>
        </p:txBody>
      </p:sp>
      <p:sp>
        <p:nvSpPr>
          <p:cNvPr id="12" name="타원 11"/>
          <p:cNvSpPr/>
          <p:nvPr/>
        </p:nvSpPr>
        <p:spPr>
          <a:xfrm>
            <a:off x="2411760" y="319321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2" idx="0"/>
          </p:cNvCxnSpPr>
          <p:nvPr/>
        </p:nvCxnSpPr>
        <p:spPr>
          <a:xfrm flipH="1" flipV="1">
            <a:off x="2303748" y="2437126"/>
            <a:ext cx="216024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964171" y="3457404"/>
            <a:ext cx="1111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 smtClean="0">
                <a:solidFill>
                  <a:prstClr val="black"/>
                </a:solidFill>
              </a:rPr>
              <a:t>2020.03.23</a:t>
            </a:r>
          </a:p>
          <a:p>
            <a:pPr lvl="0"/>
            <a:r>
              <a:rPr lang="en-US" altLang="ko-KR" sz="1400" b="1" dirty="0" smtClean="0">
                <a:solidFill>
                  <a:prstClr val="black"/>
                </a:solidFill>
              </a:rPr>
              <a:t>   10:10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394" y="2787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시</a:t>
            </a:r>
            <a:r>
              <a:rPr lang="ko-KR" altLang="en-US" b="1" dirty="0"/>
              <a:t>작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93250" y="28238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종</a:t>
            </a:r>
            <a:r>
              <a:rPr lang="ko-KR" altLang="en-US" b="1" dirty="0"/>
              <a:t>료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08873" y="210033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서버 설계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084168" y="318931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2" idx="1"/>
          </p:cNvCxnSpPr>
          <p:nvPr/>
        </p:nvCxnSpPr>
        <p:spPr>
          <a:xfrm flipH="1" flipV="1">
            <a:off x="6084168" y="2482003"/>
            <a:ext cx="31636" cy="73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36096" y="20909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서버 구현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636579" y="3457404"/>
            <a:ext cx="1111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 smtClean="0">
                <a:solidFill>
                  <a:prstClr val="black"/>
                </a:solidFill>
              </a:rPr>
              <a:t>2020.03.24</a:t>
            </a:r>
          </a:p>
          <a:p>
            <a:pPr lvl="0"/>
            <a:r>
              <a:rPr lang="en-US" altLang="ko-KR" sz="1400" b="1" dirty="0" smtClean="0">
                <a:solidFill>
                  <a:prstClr val="black"/>
                </a:solidFill>
              </a:rPr>
              <a:t>   12:00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236296" y="318391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788707" y="3457404"/>
            <a:ext cx="1111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 smtClean="0">
                <a:solidFill>
                  <a:prstClr val="black"/>
                </a:solidFill>
              </a:rPr>
              <a:t>2020.03.24</a:t>
            </a:r>
          </a:p>
          <a:p>
            <a:pPr lvl="0"/>
            <a:r>
              <a:rPr lang="en-US" altLang="ko-KR" sz="1400" b="1" dirty="0" smtClean="0">
                <a:solidFill>
                  <a:prstClr val="black"/>
                </a:solidFill>
              </a:rPr>
              <a:t>   14:00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cxnSp>
        <p:nvCxnSpPr>
          <p:cNvPr id="33" name="직선 연결선 32"/>
          <p:cNvCxnSpPr>
            <a:stCxn id="28" idx="4"/>
          </p:cNvCxnSpPr>
          <p:nvPr/>
        </p:nvCxnSpPr>
        <p:spPr>
          <a:xfrm flipV="1">
            <a:off x="7344308" y="2437126"/>
            <a:ext cx="108012" cy="962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57445" y="20909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화면 구현</a:t>
            </a:r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139952" y="317697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35" idx="1"/>
          </p:cNvCxnSpPr>
          <p:nvPr/>
        </p:nvCxnSpPr>
        <p:spPr>
          <a:xfrm flipH="1" flipV="1">
            <a:off x="4067944" y="2348880"/>
            <a:ext cx="103644" cy="85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19872" y="197954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화면 설계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692363" y="3457404"/>
            <a:ext cx="1111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 dirty="0" smtClean="0">
                <a:solidFill>
                  <a:prstClr val="black"/>
                </a:solidFill>
              </a:rPr>
              <a:t>2020.03.24</a:t>
            </a:r>
          </a:p>
          <a:p>
            <a:pPr lvl="0"/>
            <a:r>
              <a:rPr lang="en-US" altLang="ko-KR" sz="1400" b="1" dirty="0" smtClean="0">
                <a:solidFill>
                  <a:prstClr val="black"/>
                </a:solidFill>
              </a:rPr>
              <a:t>   09:10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74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8" y="-574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/>
              <a:t>데이터 모델</a:t>
            </a:r>
            <a:endParaRPr lang="ko-KR" altLang="en-US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75" y="1657101"/>
            <a:ext cx="2972215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1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60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/>
              <a:t>화면 및 기능</a:t>
            </a:r>
            <a:endParaRPr lang="ko-KR" alt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779912" y="56252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메인 화면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23699"/>
            <a:ext cx="8914756" cy="50074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900104">
            <a:off x="5842105" y="2491791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리스트마다 체크박스를 활성화하여</a:t>
            </a:r>
            <a:endParaRPr lang="en-US" altLang="ko-KR" sz="1600" dirty="0" smtClean="0"/>
          </a:p>
          <a:p>
            <a:r>
              <a:rPr lang="ko-KR" altLang="en-US" sz="1600" dirty="0" smtClean="0"/>
              <a:t>완료여부 및 완료날짜 기</a:t>
            </a:r>
            <a:r>
              <a:rPr lang="ko-KR" altLang="en-US" sz="1600" dirty="0"/>
              <a:t>록</a:t>
            </a:r>
          </a:p>
        </p:txBody>
      </p:sp>
    </p:spTree>
    <p:extLst>
      <p:ext uri="{BB962C8B-B14F-4D97-AF65-F5344CB8AC3E}">
        <p14:creationId xmlns:p14="http://schemas.microsoft.com/office/powerpoint/2010/main" val="148788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8782242" cy="442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9307" y="774187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작성 페이지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3341" y="-625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/>
              <a:t>화면 및 기능</a:t>
            </a:r>
          </a:p>
        </p:txBody>
      </p:sp>
    </p:spTree>
    <p:extLst>
      <p:ext uri="{BB962C8B-B14F-4D97-AF65-F5344CB8AC3E}">
        <p14:creationId xmlns:p14="http://schemas.microsoft.com/office/powerpoint/2010/main" val="213374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smtClean="0"/>
              <a:t>개발 환경 </a:t>
            </a:r>
            <a:r>
              <a:rPr lang="en-US" altLang="ko-KR" i="1" dirty="0" smtClean="0"/>
              <a:t>&amp;</a:t>
            </a:r>
            <a:r>
              <a:rPr lang="ko-KR" altLang="en-US" i="1" dirty="0" smtClean="0"/>
              <a:t> 활용한 도구</a:t>
            </a:r>
            <a:r>
              <a:rPr lang="en-US" altLang="ko-KR" i="1" dirty="0" smtClean="0"/>
              <a:t>, </a:t>
            </a:r>
            <a:r>
              <a:rPr lang="ko-KR" altLang="en-US" i="1" dirty="0" smtClean="0"/>
              <a:t>기술</a:t>
            </a:r>
            <a:endParaRPr lang="ko-KR" alt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06708" y="3011001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기본 언어 </a:t>
            </a:r>
            <a:r>
              <a:rPr lang="en-US" altLang="ko-KR" sz="2000" dirty="0" smtClean="0"/>
              <a:t>- Node JS(</a:t>
            </a:r>
            <a:r>
              <a:rPr lang="en-US" altLang="ko-KR" sz="2000" dirty="0" err="1" smtClean="0"/>
              <a:t>ejs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06708" y="3808769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DBMS - </a:t>
            </a:r>
            <a:r>
              <a:rPr lang="en-US" altLang="ko-KR" sz="2000" dirty="0" err="1" smtClean="0"/>
              <a:t>mongoDB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6708" y="4899709"/>
            <a:ext cx="4280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화면구</a:t>
            </a:r>
            <a:r>
              <a:rPr lang="ko-KR" altLang="en-US" sz="2000" dirty="0"/>
              <a:t>현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- </a:t>
            </a:r>
            <a:r>
              <a:rPr lang="en-US" altLang="ko-KR" sz="2000" dirty="0" err="1"/>
              <a:t>javascript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, </a:t>
            </a:r>
            <a:r>
              <a:rPr lang="en-US" altLang="ko-KR" sz="2000" dirty="0" err="1"/>
              <a:t>jquery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ajax</a:t>
            </a:r>
            <a:r>
              <a:rPr lang="en-US" altLang="ko-KR" sz="2000" dirty="0" smtClean="0"/>
              <a:t>,</a:t>
            </a:r>
          </a:p>
          <a:p>
            <a:r>
              <a:rPr lang="en-US" altLang="ko-KR" sz="2000" dirty="0"/>
              <a:t>		</a:t>
            </a:r>
            <a:r>
              <a:rPr lang="en-US" altLang="ko-KR" sz="2000" dirty="0" smtClean="0"/>
              <a:t>bootstrap4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839">
            <a:off x="6146574" y="1804130"/>
            <a:ext cx="2832899" cy="76952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35181">
            <a:off x="3577838" y="1470321"/>
            <a:ext cx="2095500" cy="1009650"/>
          </a:xfrm>
          <a:prstGeom prst="rect">
            <a:avLst/>
          </a:prstGeom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20" y="2670639"/>
            <a:ext cx="1340768" cy="1340768"/>
          </a:xfrm>
          <a:prstGeom prst="rect">
            <a:avLst/>
          </a:prstGeom>
          <a:noFill/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3269">
            <a:off x="3507126" y="3707351"/>
            <a:ext cx="2904249" cy="145212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3179">
            <a:off x="6768602" y="3502971"/>
            <a:ext cx="1416983" cy="141698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60" y="4766169"/>
            <a:ext cx="3059832" cy="16689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6707" y="1843395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운영체제 </a:t>
            </a:r>
            <a:r>
              <a:rPr lang="en-US" altLang="ko-KR" sz="2000" dirty="0" smtClean="0"/>
              <a:t>– windows10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06708" y="2470584"/>
            <a:ext cx="2518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개발도구 </a:t>
            </a:r>
            <a:r>
              <a:rPr lang="en-US" altLang="ko-KR" sz="2000" dirty="0" smtClean="0"/>
              <a:t>– VS Code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640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16016" y="6309320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https://github.com/atakage/Node0324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91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100</Words>
  <Application>Microsoft Office PowerPoint</Application>
  <PresentationFormat>화면 슬라이드 쇼(4:3)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나의 버킷 리스트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나의 버킷 리스트 </dc:title>
  <dc:creator>505-16</dc:creator>
  <cp:lastModifiedBy>505-16</cp:lastModifiedBy>
  <cp:revision>13</cp:revision>
  <dcterms:created xsi:type="dcterms:W3CDTF">2020-03-24T02:18:53Z</dcterms:created>
  <dcterms:modified xsi:type="dcterms:W3CDTF">2020-03-24T06:50:39Z</dcterms:modified>
</cp:coreProperties>
</file>