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67" r:id="rId17"/>
    <p:sldId id="274" r:id="rId18"/>
    <p:sldId id="275" r:id="rId19"/>
    <p:sldId id="268" r:id="rId20"/>
    <p:sldId id="26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DD0A-1444-4295-ABDA-7131C7126DEE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A4395-51CC-4E23-B712-22A5E07F8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2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akage/Roujin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nanokaig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759366"/>
            <a:ext cx="533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노인홈</a:t>
            </a:r>
            <a:r>
              <a:rPr lang="ko-KR" altLang="en-US" sz="3600" b="1" dirty="0" smtClean="0"/>
              <a:t> 등록</a:t>
            </a:r>
            <a:r>
              <a:rPr lang="en-US" altLang="ko-KR" sz="3600" b="1" dirty="0" smtClean="0"/>
              <a:t>&amp;</a:t>
            </a:r>
            <a:r>
              <a:rPr lang="ko-KR" altLang="en-US" sz="3600" b="1" dirty="0" smtClean="0"/>
              <a:t>조</a:t>
            </a:r>
            <a:r>
              <a:rPr lang="ko-KR" altLang="en-US" sz="3600" b="1" dirty="0"/>
              <a:t>회</a:t>
            </a:r>
            <a:r>
              <a:rPr lang="ko-KR" altLang="en-US" sz="3600" b="1" dirty="0" smtClean="0"/>
              <a:t> 사이트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251520" y="6165304"/>
            <a:ext cx="402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https://github.com/atakage/RoujinHome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795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문종권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2334388"/>
            <a:ext cx="37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CRUD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Security</a:t>
            </a:r>
            <a:r>
              <a:rPr lang="ko-KR" altLang="en-US" dirty="0" smtClean="0"/>
              <a:t>를 활용한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1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17" y="225874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수정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삭제 페이지</a:t>
            </a:r>
            <a:endParaRPr lang="ko-KR" altLang="en-US" sz="2000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1408548"/>
            <a:ext cx="5185071" cy="3888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3" y="1556791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smtClean="0"/>
              <a:t>시설 관계자</a:t>
            </a:r>
            <a:endParaRPr lang="en-US" altLang="ko-KR" dirty="0" smtClean="0"/>
          </a:p>
          <a:p>
            <a:r>
              <a:rPr lang="ko-KR" altLang="en-US" dirty="0" smtClean="0"/>
              <a:t>계정에서 </a:t>
            </a:r>
            <a:r>
              <a:rPr lang="ko-KR" altLang="en-US" dirty="0" smtClean="0"/>
              <a:t>등록된</a:t>
            </a:r>
            <a:endParaRPr lang="en-US" altLang="ko-KR" dirty="0" smtClean="0"/>
          </a:p>
          <a:p>
            <a:r>
              <a:rPr lang="ko-KR" altLang="en-US" dirty="0" smtClean="0"/>
              <a:t>시설들의 목록을 보여줍니다</a:t>
            </a:r>
            <a:endParaRPr lang="en-US" altLang="ko-KR" dirty="0" smtClean="0"/>
          </a:p>
        </p:txBody>
      </p:sp>
      <p:sp>
        <p:nvSpPr>
          <p:cNvPr id="7" name="액자 6"/>
          <p:cNvSpPr/>
          <p:nvPr/>
        </p:nvSpPr>
        <p:spPr>
          <a:xfrm>
            <a:off x="4427984" y="2492896"/>
            <a:ext cx="648072" cy="201622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4365104"/>
            <a:ext cx="28825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조회한 시설을 표시해</a:t>
            </a:r>
            <a:endParaRPr lang="en-US" altLang="ko-KR" dirty="0" smtClean="0"/>
          </a:p>
          <a:p>
            <a:r>
              <a:rPr lang="ko-KR" altLang="en-US" dirty="0" smtClean="0"/>
              <a:t>주는 배너 메뉴로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에서 목록을</a:t>
            </a:r>
            <a:endParaRPr lang="en-US" altLang="ko-KR" dirty="0" smtClean="0"/>
          </a:p>
          <a:p>
            <a:r>
              <a:rPr lang="ko-KR" altLang="en-US" dirty="0" smtClean="0"/>
              <a:t>관리합니다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 참조함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9" name="액자 8"/>
          <p:cNvSpPr/>
          <p:nvPr/>
        </p:nvSpPr>
        <p:spPr>
          <a:xfrm>
            <a:off x="1403648" y="2060848"/>
            <a:ext cx="2808312" cy="374441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9" idx="0"/>
            <a:endCxn id="5" idx="1"/>
          </p:cNvCxnSpPr>
          <p:nvPr/>
        </p:nvCxnSpPr>
        <p:spPr>
          <a:xfrm flipV="1">
            <a:off x="2807804" y="2018456"/>
            <a:ext cx="2700299" cy="42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8" idx="1"/>
          </p:cNvCxnSpPr>
          <p:nvPr/>
        </p:nvCxnSpPr>
        <p:spPr>
          <a:xfrm>
            <a:off x="5076056" y="3501008"/>
            <a:ext cx="576064" cy="1741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수정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삭제 페이지</a:t>
            </a:r>
            <a:r>
              <a:rPr lang="en-US" altLang="ko-KR" sz="2000" u="sng" dirty="0" smtClean="0"/>
              <a:t>(2)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836712"/>
            <a:ext cx="4221468" cy="40324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3318241" cy="34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1412776"/>
            <a:ext cx="3680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Select, checkbox, text, </a:t>
            </a:r>
            <a:r>
              <a:rPr lang="ko-KR" altLang="en-US" dirty="0" smtClean="0"/>
              <a:t>이미지 등</a:t>
            </a:r>
            <a:endParaRPr lang="en-US" altLang="ko-KR" dirty="0" smtClean="0"/>
          </a:p>
          <a:p>
            <a:r>
              <a:rPr lang="ko-KR" altLang="en-US" dirty="0" smtClean="0"/>
              <a:t>시설 등록 시 입력한 데이터 그대로</a:t>
            </a:r>
            <a:endParaRPr lang="en-US" altLang="ko-KR" dirty="0" smtClean="0"/>
          </a:p>
          <a:p>
            <a:r>
              <a:rPr lang="en-US" altLang="ko-KR" dirty="0" smtClean="0"/>
              <a:t>Form</a:t>
            </a:r>
            <a:r>
              <a:rPr lang="ko-KR" altLang="en-US" dirty="0" smtClean="0"/>
              <a:t>에 유지되는 모습입니다</a:t>
            </a:r>
            <a:endParaRPr lang="en-US" altLang="ko-KR" dirty="0" smtClean="0"/>
          </a:p>
          <a:p>
            <a:r>
              <a:rPr lang="ko-KR" altLang="en-US" dirty="0" smtClean="0"/>
              <a:t>기존에 등록된 이미지 삭제나</a:t>
            </a:r>
            <a:endParaRPr lang="en-US" altLang="ko-KR" dirty="0" smtClean="0"/>
          </a:p>
          <a:p>
            <a:r>
              <a:rPr lang="ko-KR" altLang="en-US" dirty="0" smtClean="0"/>
              <a:t>추가 이미지 등록도 가능합니다</a:t>
            </a:r>
            <a:endParaRPr lang="en-US" altLang="ko-KR" dirty="0" smtClean="0"/>
          </a:p>
        </p:txBody>
      </p:sp>
      <p:sp>
        <p:nvSpPr>
          <p:cNvPr id="8" name="액자 7"/>
          <p:cNvSpPr/>
          <p:nvPr/>
        </p:nvSpPr>
        <p:spPr>
          <a:xfrm>
            <a:off x="4400485" y="6453336"/>
            <a:ext cx="1035611" cy="40466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9751" y="610339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)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9" idx="2"/>
            <a:endCxn id="8" idx="1"/>
          </p:cNvCxnSpPr>
          <p:nvPr/>
        </p:nvCxnSpPr>
        <p:spPr>
          <a:xfrm>
            <a:off x="3457699" y="6472728"/>
            <a:ext cx="942786" cy="182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5545111" cy="4158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6176" y="1628800"/>
            <a:ext cx="213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/>
              <a:t>시설마다 </a:t>
            </a:r>
            <a:r>
              <a:rPr lang="ko-KR" altLang="en-US" dirty="0" err="1" smtClean="0"/>
              <a:t>문의글을</a:t>
            </a:r>
            <a:endParaRPr lang="en-US" altLang="ko-KR" dirty="0" smtClean="0"/>
          </a:p>
          <a:p>
            <a:r>
              <a:rPr lang="ko-KR" altLang="en-US" dirty="0" smtClean="0"/>
              <a:t>등록할 수 있습니다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2816352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</a:t>
            </a:r>
            <a:r>
              <a:rPr lang="ko-KR" altLang="en-US" dirty="0" smtClean="0"/>
              <a:t>와 관련된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작업에는</a:t>
            </a:r>
            <a:endParaRPr lang="en-US" altLang="ko-KR" dirty="0" smtClean="0"/>
          </a:p>
          <a:p>
            <a:r>
              <a:rPr lang="en-US" altLang="ko-KR" dirty="0" smtClean="0"/>
              <a:t>JPA Hibernate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활용하였습니</a:t>
            </a:r>
            <a:r>
              <a:rPr lang="ko-KR" altLang="en-US" dirty="0"/>
              <a:t>다</a:t>
            </a:r>
          </a:p>
        </p:txBody>
      </p:sp>
      <p:cxnSp>
        <p:nvCxnSpPr>
          <p:cNvPr id="9" name="구부러진 연결선 8"/>
          <p:cNvCxnSpPr/>
          <p:nvPr/>
        </p:nvCxnSpPr>
        <p:spPr>
          <a:xfrm>
            <a:off x="4355976" y="4149080"/>
            <a:ext cx="2016224" cy="100811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3652" y="4864303"/>
            <a:ext cx="1977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등록창은</a:t>
            </a:r>
            <a:endParaRPr lang="en-US" altLang="ko-KR" dirty="0" smtClean="0"/>
          </a:p>
          <a:p>
            <a:r>
              <a:rPr lang="en-US" altLang="ko-KR" dirty="0" smtClean="0"/>
              <a:t>Bootstrap modal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활용하였습니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00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Q&amp;A(2)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" y="1052736"/>
            <a:ext cx="6344967" cy="4752529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964356" y="1243292"/>
            <a:ext cx="4559485" cy="216024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1226883"/>
            <a:ext cx="2420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시설관계자 계정으로</a:t>
            </a:r>
            <a:endParaRPr lang="en-US" altLang="ko-KR" dirty="0" smtClean="0"/>
          </a:p>
          <a:p>
            <a:r>
              <a:rPr lang="ko-KR" altLang="en-US" dirty="0" smtClean="0"/>
              <a:t>접속 시 본인이 등록한</a:t>
            </a:r>
            <a:endParaRPr lang="en-US" altLang="ko-KR" dirty="0" smtClean="0"/>
          </a:p>
          <a:p>
            <a:r>
              <a:rPr lang="ko-KR" altLang="en-US" dirty="0" smtClean="0"/>
              <a:t>시설의 </a:t>
            </a:r>
            <a:r>
              <a:rPr lang="ko-KR" altLang="en-US" dirty="0" err="1" smtClean="0"/>
              <a:t>문의글들에</a:t>
            </a:r>
            <a:endParaRPr lang="en-US" altLang="ko-KR" dirty="0"/>
          </a:p>
          <a:p>
            <a:r>
              <a:rPr lang="ko-KR" altLang="en-US" dirty="0" smtClean="0"/>
              <a:t>답변할 </a:t>
            </a:r>
            <a:r>
              <a:rPr lang="ko-KR" altLang="en-US" smtClean="0"/>
              <a:t>수</a:t>
            </a:r>
            <a:r>
              <a:rPr lang="en-US" altLang="ko-KR"/>
              <a:t> </a:t>
            </a:r>
            <a:r>
              <a:rPr lang="ko-KR" altLang="en-US" smtClean="0"/>
              <a:t>있습니다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5523841" y="1827048"/>
            <a:ext cx="632335" cy="4963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964356" y="3717032"/>
            <a:ext cx="4559485" cy="208823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8874" y="5343600"/>
            <a:ext cx="1853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답변이 완료된</a:t>
            </a:r>
            <a:endParaRPr lang="en-US" altLang="ko-KR" dirty="0" smtClean="0"/>
          </a:p>
          <a:p>
            <a:r>
              <a:rPr lang="ko-KR" altLang="en-US" dirty="0" err="1" smtClean="0"/>
              <a:t>문의글들도</a:t>
            </a:r>
            <a:r>
              <a:rPr lang="ko-KR" altLang="en-US" dirty="0" smtClean="0"/>
              <a:t> 함께</a:t>
            </a:r>
            <a:endParaRPr lang="en-US" altLang="ko-KR" dirty="0" smtClean="0"/>
          </a:p>
          <a:p>
            <a:r>
              <a:rPr lang="ko-KR" altLang="en-US" dirty="0" smtClean="0"/>
              <a:t>보여줍니</a:t>
            </a:r>
            <a:r>
              <a:rPr lang="ko-KR" altLang="en-US" dirty="0"/>
              <a:t>다</a:t>
            </a:r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>
            <a:off x="5523841" y="5805265"/>
            <a:ext cx="10050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flipV="1">
            <a:off x="6026357" y="3717032"/>
            <a:ext cx="921907" cy="43204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8264" y="3429000"/>
            <a:ext cx="109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</a:t>
            </a:r>
          </a:p>
          <a:p>
            <a:r>
              <a:rPr lang="en-US" altLang="ko-KR" dirty="0" err="1" smtClean="0"/>
              <a:t>scrollspy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2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Q&amp;A(3)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1" y="908720"/>
            <a:ext cx="5375943" cy="40319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65103"/>
            <a:ext cx="2947065" cy="22102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4466" y="893970"/>
            <a:ext cx="2084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시설의 세부</a:t>
            </a:r>
            <a:r>
              <a:rPr lang="en-US" altLang="ko-KR" dirty="0"/>
              <a:t> </a:t>
            </a:r>
            <a:r>
              <a:rPr lang="en-US" altLang="ko-KR" dirty="0" smtClean="0"/>
              <a:t>View</a:t>
            </a:r>
          </a:p>
          <a:p>
            <a:r>
              <a:rPr lang="ko-KR" altLang="en-US" dirty="0" smtClean="0"/>
              <a:t>페이지에 하단에서</a:t>
            </a:r>
            <a:endParaRPr lang="en-US" altLang="ko-KR" dirty="0" smtClean="0"/>
          </a:p>
          <a:p>
            <a:r>
              <a:rPr lang="ko-KR" altLang="en-US" dirty="0" smtClean="0"/>
              <a:t>답변이 완료된</a:t>
            </a:r>
            <a:endParaRPr lang="en-US" altLang="ko-KR" dirty="0" smtClean="0"/>
          </a:p>
          <a:p>
            <a:r>
              <a:rPr lang="en-US" altLang="ko-KR" dirty="0" smtClean="0"/>
              <a:t>Q&amp;A </a:t>
            </a:r>
            <a:r>
              <a:rPr lang="ko-KR" altLang="en-US" dirty="0" smtClean="0"/>
              <a:t>리스트와</a:t>
            </a:r>
            <a:endParaRPr lang="ko-KR" altLang="en-US" dirty="0"/>
          </a:p>
        </p:txBody>
      </p:sp>
      <p:sp>
        <p:nvSpPr>
          <p:cNvPr id="9" name="액자 8"/>
          <p:cNvSpPr/>
          <p:nvPr/>
        </p:nvSpPr>
        <p:spPr>
          <a:xfrm>
            <a:off x="132161" y="893971"/>
            <a:ext cx="5159919" cy="426322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8" idx="1"/>
          </p:cNvCxnSpPr>
          <p:nvPr/>
        </p:nvCxnSpPr>
        <p:spPr>
          <a:xfrm flipV="1">
            <a:off x="5293105" y="1494135"/>
            <a:ext cx="731361" cy="46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0735" y="2563916"/>
            <a:ext cx="2651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답변을 기다리는</a:t>
            </a:r>
            <a:endParaRPr lang="en-US" altLang="ko-KR" dirty="0" smtClean="0"/>
          </a:p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리스트를</a:t>
            </a:r>
            <a:endParaRPr lang="en-US" altLang="ko-KR" dirty="0" smtClean="0"/>
          </a:p>
          <a:p>
            <a:r>
              <a:rPr lang="ko-KR" altLang="en-US" dirty="0" smtClean="0"/>
              <a:t>구분하여 볼 수 있습니다</a:t>
            </a:r>
            <a:endParaRPr lang="en-US" altLang="ko-KR" dirty="0" smtClean="0"/>
          </a:p>
        </p:txBody>
      </p:sp>
      <p:sp>
        <p:nvSpPr>
          <p:cNvPr id="13" name="액자 12"/>
          <p:cNvSpPr/>
          <p:nvPr/>
        </p:nvSpPr>
        <p:spPr>
          <a:xfrm>
            <a:off x="5354826" y="4349935"/>
            <a:ext cx="2884319" cy="239143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7" idx="0"/>
            <a:endCxn id="12" idx="2"/>
          </p:cNvCxnSpPr>
          <p:nvPr/>
        </p:nvCxnSpPr>
        <p:spPr>
          <a:xfrm flipV="1">
            <a:off x="6765613" y="3487246"/>
            <a:ext cx="300966" cy="877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Q&amp;A(4)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5" y="1124744"/>
            <a:ext cx="6435673" cy="4826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8184" y="2799457"/>
            <a:ext cx="2315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시</a:t>
            </a:r>
            <a:r>
              <a:rPr lang="en-US" altLang="ko-KR" dirty="0"/>
              <a:t> </a:t>
            </a:r>
            <a:r>
              <a:rPr lang="ko-KR" altLang="en-US" dirty="0" smtClean="0"/>
              <a:t>다섯 건의</a:t>
            </a:r>
            <a:endParaRPr lang="en-US" altLang="ko-KR" dirty="0" smtClean="0"/>
          </a:p>
          <a:p>
            <a:r>
              <a:rPr lang="ko-KR" altLang="en-US" dirty="0" smtClean="0"/>
              <a:t>리스트를 추가로</a:t>
            </a:r>
            <a:endParaRPr lang="en-US" altLang="ko-KR" dirty="0" smtClean="0"/>
          </a:p>
          <a:p>
            <a:r>
              <a:rPr lang="ko-KR" altLang="en-US" dirty="0" smtClean="0"/>
              <a:t>계속해서</a:t>
            </a:r>
            <a:r>
              <a:rPr lang="en-US" altLang="ko-KR" dirty="0"/>
              <a:t> </a:t>
            </a:r>
            <a:r>
              <a:rPr lang="ko-KR" altLang="en-US" dirty="0" smtClean="0"/>
              <a:t>보여줍니다</a:t>
            </a:r>
            <a:endParaRPr lang="en-US" altLang="ko-KR" dirty="0" smtClean="0"/>
          </a:p>
          <a:p>
            <a:r>
              <a:rPr lang="en-US" altLang="ko-KR" dirty="0" smtClean="0"/>
              <a:t>Script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옵션을</a:t>
            </a:r>
            <a:endParaRPr lang="en-US" altLang="ko-KR" dirty="0" smtClean="0"/>
          </a:p>
          <a:p>
            <a:r>
              <a:rPr lang="ko-KR" altLang="en-US" dirty="0" smtClean="0"/>
              <a:t>주어 구현했습니다</a:t>
            </a: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0" name="구부러진 연결선 9"/>
          <p:cNvCxnSpPr>
            <a:endCxn id="7" idx="2"/>
          </p:cNvCxnSpPr>
          <p:nvPr/>
        </p:nvCxnSpPr>
        <p:spPr>
          <a:xfrm flipV="1">
            <a:off x="5953944" y="4553783"/>
            <a:ext cx="1431769" cy="8194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</a:t>
            </a:r>
            <a:r>
              <a:rPr lang="ko-KR" altLang="en-US" sz="2000" u="sng" dirty="0" err="1"/>
              <a:t>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2" y="1628800"/>
            <a:ext cx="5088565" cy="3816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088" y="2488843"/>
            <a:ext cx="2988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 </a:t>
            </a:r>
            <a:r>
              <a:rPr lang="ko-KR" altLang="en-US" dirty="0" smtClean="0"/>
              <a:t>권한의 계정으로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en-US" altLang="ko-KR" dirty="0" smtClean="0"/>
          </a:p>
          <a:p>
            <a:r>
              <a:rPr lang="ko-KR" altLang="en-US" dirty="0" smtClean="0"/>
              <a:t>등록된 유저의 계정을</a:t>
            </a:r>
            <a:endParaRPr lang="en-US" altLang="ko-KR" dirty="0" smtClean="0"/>
          </a:p>
          <a:p>
            <a:r>
              <a:rPr lang="ko-KR" altLang="en-US" dirty="0" smtClean="0"/>
              <a:t>활성화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비활성화</a:t>
            </a:r>
            <a:endParaRPr lang="en-US" altLang="ko-KR" dirty="0" smtClean="0"/>
          </a:p>
          <a:p>
            <a:r>
              <a:rPr lang="en-US" altLang="ko-KR" dirty="0" smtClean="0"/>
              <a:t>(Spring Security Enabled)</a:t>
            </a:r>
          </a:p>
          <a:p>
            <a:r>
              <a:rPr lang="ko-KR" altLang="en-US" dirty="0" smtClean="0"/>
              <a:t>할 수 있는 회원 관리 페이지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1259632" y="2996952"/>
            <a:ext cx="3096344" cy="266429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7" idx="3"/>
            <a:endCxn id="5" idx="3"/>
          </p:cNvCxnSpPr>
          <p:nvPr/>
        </p:nvCxnSpPr>
        <p:spPr>
          <a:xfrm flipV="1">
            <a:off x="4355976" y="3537012"/>
            <a:ext cx="900631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</a:t>
            </a:r>
            <a:r>
              <a:rPr lang="ko-KR" altLang="en-US" sz="2000" u="sng" dirty="0" err="1"/>
              <a:t>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6632259" cy="4093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830" y="5805264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시설이 등록될 시 전체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에게 </a:t>
            </a:r>
            <a:r>
              <a:rPr lang="ko-KR" altLang="en-US" dirty="0" err="1" smtClean="0"/>
              <a:t>알림창을</a:t>
            </a:r>
            <a:r>
              <a:rPr lang="ko-KR" altLang="en-US" dirty="0" smtClean="0"/>
              <a:t> 보냅니다</a:t>
            </a:r>
            <a:endParaRPr lang="en-US" altLang="ko-KR" dirty="0" smtClean="0"/>
          </a:p>
          <a:p>
            <a:r>
              <a:rPr lang="en-US" altLang="ko-KR" dirty="0" smtClean="0"/>
              <a:t>(socket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527830" y="4293096"/>
            <a:ext cx="2243970" cy="57606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endCxn id="6" idx="0"/>
          </p:cNvCxnSpPr>
          <p:nvPr/>
        </p:nvCxnSpPr>
        <p:spPr>
          <a:xfrm>
            <a:off x="1649815" y="4869160"/>
            <a:ext cx="1898233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9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</a:t>
            </a:r>
            <a:r>
              <a:rPr lang="ko-KR" altLang="en-US" sz="2000" u="sng" dirty="0" err="1"/>
              <a:t>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1098100"/>
            <a:ext cx="5619263" cy="3168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02" y="4519998"/>
            <a:ext cx="3376144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179" y="4728669"/>
            <a:ext cx="3483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개호</a:t>
            </a:r>
            <a:r>
              <a:rPr lang="en-US" altLang="ko-KR" dirty="0" smtClean="0"/>
              <a:t>(</a:t>
            </a:r>
            <a:r>
              <a:rPr lang="ja-JP" altLang="en-US" dirty="0" smtClean="0"/>
              <a:t>介護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관련된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글을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해보았습니다</a:t>
            </a:r>
            <a:endParaRPr lang="en-US" altLang="ko-KR" dirty="0" smtClean="0"/>
          </a:p>
          <a:p>
            <a:r>
              <a:rPr lang="ko-KR" altLang="en-US" dirty="0" smtClean="0"/>
              <a:t>페이지에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할 때마다 내용이</a:t>
            </a:r>
            <a:endParaRPr lang="en-US" altLang="ko-KR" dirty="0" smtClean="0"/>
          </a:p>
          <a:p>
            <a:r>
              <a:rPr lang="ko-KR" altLang="en-US" dirty="0" smtClean="0"/>
              <a:t>랜덤으로</a:t>
            </a:r>
            <a:r>
              <a:rPr lang="en-US" altLang="ko-KR" dirty="0"/>
              <a:t> </a:t>
            </a:r>
            <a:r>
              <a:rPr lang="ko-KR" altLang="en-US" dirty="0" smtClean="0"/>
              <a:t>바뀝니다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0"/>
            <a:endCxn id="5" idx="2"/>
          </p:cNvCxnSpPr>
          <p:nvPr/>
        </p:nvCxnSpPr>
        <p:spPr>
          <a:xfrm flipV="1">
            <a:off x="2028002" y="4266452"/>
            <a:ext cx="960647" cy="4622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8137" y="6013372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대상 사이트</a:t>
            </a:r>
            <a:endParaRPr lang="en-US" altLang="ko-KR" dirty="0" smtClean="0"/>
          </a:p>
        </p:txBody>
      </p:sp>
      <p:cxnSp>
        <p:nvCxnSpPr>
          <p:cNvPr id="12" name="직선 화살표 연결선 11"/>
          <p:cNvCxnSpPr>
            <a:stCxn id="10" idx="3"/>
            <a:endCxn id="6" idx="1"/>
          </p:cNvCxnSpPr>
          <p:nvPr/>
        </p:nvCxnSpPr>
        <p:spPr>
          <a:xfrm flipV="1">
            <a:off x="4000657" y="5672126"/>
            <a:ext cx="1000545" cy="525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0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4180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개발 환경 및 사용 기술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라이브러리</a:t>
            </a:r>
            <a:endParaRPr lang="ko-KR" altLang="en-US" sz="2000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62252"/>
              </p:ext>
            </p:extLst>
          </p:nvPr>
        </p:nvGraphicFramePr>
        <p:xfrm>
          <a:off x="1187624" y="1772816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SpringFrameWork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5.2.x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JPA</a:t>
                      </a:r>
                      <a:r>
                        <a:rPr lang="en-US" altLang="ko-KR" baseline="0" dirty="0" smtClean="0"/>
                        <a:t> Hibernate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MyBatis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Html,css,jquery,ajax,bootstrap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Security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5.2.x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tool Suite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Tomcat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데이터 베이스 모델링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5" y="1511537"/>
            <a:ext cx="4138977" cy="41773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688115" y="1412776"/>
            <a:ext cx="3767758" cy="18002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1188371"/>
            <a:ext cx="290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Security</a:t>
            </a:r>
            <a:r>
              <a:rPr lang="ko-KR" altLang="en-US" dirty="0" smtClean="0"/>
              <a:t> 및 회원가입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로그인 작업을 위해 필요한</a:t>
            </a:r>
            <a:endParaRPr lang="en-US" altLang="ko-KR" dirty="0" smtClean="0"/>
          </a:p>
          <a:p>
            <a:r>
              <a:rPr lang="en-US" altLang="ko-KR" dirty="0" smtClean="0"/>
              <a:t>authorities(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테이블과</a:t>
            </a:r>
            <a:endParaRPr lang="en-US" altLang="ko-KR" dirty="0" smtClean="0"/>
          </a:p>
          <a:p>
            <a:r>
              <a:rPr lang="en-US" altLang="ko-KR" dirty="0" err="1" smtClean="0"/>
              <a:t>tbl_user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유저정보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4455873" y="1788536"/>
            <a:ext cx="476167" cy="524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/>
          <p:cNvSpPr/>
          <p:nvPr/>
        </p:nvSpPr>
        <p:spPr>
          <a:xfrm>
            <a:off x="688115" y="3373211"/>
            <a:ext cx="1607519" cy="230425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4366" y="609329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노인홈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저장 위한 테이블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10" idx="2"/>
            <a:endCxn id="11" idx="0"/>
          </p:cNvCxnSpPr>
          <p:nvPr/>
        </p:nvCxnSpPr>
        <p:spPr>
          <a:xfrm>
            <a:off x="1491875" y="5677467"/>
            <a:ext cx="1589700" cy="415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액자 13"/>
          <p:cNvSpPr/>
          <p:nvPr/>
        </p:nvSpPr>
        <p:spPr>
          <a:xfrm>
            <a:off x="2834961" y="3817220"/>
            <a:ext cx="1964241" cy="1845037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4341086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업로드 기능 구현 위해</a:t>
            </a:r>
            <a:endParaRPr lang="en-US" altLang="ko-KR" dirty="0" smtClean="0"/>
          </a:p>
          <a:p>
            <a:r>
              <a:rPr lang="ko-KR" altLang="en-US" dirty="0" smtClean="0"/>
              <a:t>필요한 테이블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4" idx="3"/>
            <a:endCxn id="15" idx="1"/>
          </p:cNvCxnSpPr>
          <p:nvPr/>
        </p:nvCxnSpPr>
        <p:spPr>
          <a:xfrm flipV="1">
            <a:off x="4799202" y="4664252"/>
            <a:ext cx="348862" cy="75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참조한 사이트</a:t>
            </a:r>
            <a:endParaRPr lang="ko-KR" alt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ja-JP" altLang="en-US" dirty="0" smtClean="0"/>
              <a:t>みんなの介護</a:t>
            </a:r>
            <a:r>
              <a:rPr lang="en-US" altLang="ja-JP" dirty="0" smtClean="0"/>
              <a:t>(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https://www.minnanokaigo.com/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5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홈 화면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3" y="1243539"/>
            <a:ext cx="5952661" cy="4464496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1547664" y="2564903"/>
            <a:ext cx="3312368" cy="288032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2852936"/>
            <a:ext cx="26516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인기 시설 표시</a:t>
            </a:r>
            <a:endParaRPr lang="en-US" altLang="ko-KR" dirty="0" smtClean="0"/>
          </a:p>
          <a:p>
            <a:r>
              <a:rPr lang="ko-KR" altLang="en-US" dirty="0" smtClean="0"/>
              <a:t>시설 테이블에서</a:t>
            </a:r>
            <a:endParaRPr lang="en-US" altLang="ko-KR" dirty="0" smtClean="0"/>
          </a:p>
          <a:p>
            <a:r>
              <a:rPr lang="ko-KR" altLang="en-US" dirty="0" smtClean="0"/>
              <a:t>조회수가 가장 높은 시설</a:t>
            </a:r>
            <a:endParaRPr lang="en-US" altLang="ko-KR" dirty="0" smtClean="0"/>
          </a:p>
          <a:p>
            <a:r>
              <a:rPr lang="ko-KR" altLang="en-US" dirty="0" smtClean="0"/>
              <a:t>세 곳을 </a:t>
            </a:r>
            <a:r>
              <a:rPr lang="en-US" altLang="ko-KR" dirty="0" smtClean="0"/>
              <a:t>SELECT</a:t>
            </a:r>
          </a:p>
          <a:p>
            <a:r>
              <a:rPr lang="en-US" altLang="ko-KR" dirty="0" smtClean="0"/>
              <a:t>(Bootstrap carousel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15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로그인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회원가입 확인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6260"/>
            <a:ext cx="4715533" cy="4248743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574565" y="1423530"/>
            <a:ext cx="4680520" cy="187220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23596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하거나</a:t>
            </a:r>
            <a:endParaRPr lang="en-US" altLang="ko-KR" dirty="0" smtClean="0"/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>
            <a:off x="5255085" y="2359634"/>
            <a:ext cx="613059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77011" y="4221088"/>
            <a:ext cx="2882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회원가입은</a:t>
            </a:r>
            <a:endParaRPr lang="en-US" altLang="ko-KR" dirty="0" smtClean="0"/>
          </a:p>
          <a:p>
            <a:r>
              <a:rPr lang="en-US" altLang="ko-KR" dirty="0" smtClean="0"/>
              <a:t>Concern</a:t>
            </a:r>
            <a:r>
              <a:rPr lang="ko-KR" altLang="en-US" dirty="0" smtClean="0"/>
              <a:t>권한이 부여되는</a:t>
            </a:r>
            <a:endParaRPr lang="en-US" altLang="ko-KR" dirty="0" smtClean="0"/>
          </a:p>
          <a:p>
            <a:r>
              <a:rPr lang="ko-KR" altLang="en-US" dirty="0" smtClean="0"/>
              <a:t>시설 관계자 계정과</a:t>
            </a:r>
            <a:endParaRPr lang="en-US" altLang="ko-KR" dirty="0" smtClean="0"/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권한이 부여되는</a:t>
            </a:r>
            <a:endParaRPr lang="en-US" altLang="ko-KR" dirty="0" smtClean="0"/>
          </a:p>
          <a:p>
            <a:r>
              <a:rPr lang="ko-KR" altLang="en-US" dirty="0" smtClean="0"/>
              <a:t>일반 유저 계정으로 구분해</a:t>
            </a:r>
            <a:endParaRPr lang="en-US" altLang="ko-KR" dirty="0" smtClean="0"/>
          </a:p>
          <a:p>
            <a:r>
              <a:rPr lang="ko-KR" altLang="en-US" dirty="0" smtClean="0"/>
              <a:t>가입할 수 있습니다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액자 10"/>
          <p:cNvSpPr/>
          <p:nvPr/>
        </p:nvSpPr>
        <p:spPr>
          <a:xfrm>
            <a:off x="683568" y="4005064"/>
            <a:ext cx="4392488" cy="172819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11" idx="3"/>
            <a:endCxn id="10" idx="1"/>
          </p:cNvCxnSpPr>
          <p:nvPr/>
        </p:nvCxnSpPr>
        <p:spPr>
          <a:xfrm>
            <a:off x="5076056" y="4869160"/>
            <a:ext cx="400955" cy="367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회원가입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4742258" cy="4896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1254" y="1988840"/>
            <a:ext cx="3400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입력받고</a:t>
            </a:r>
            <a:endParaRPr lang="en-US" altLang="ko-KR" dirty="0" smtClean="0"/>
          </a:p>
          <a:p>
            <a:r>
              <a:rPr lang="ko-KR" altLang="en-US" dirty="0" smtClean="0"/>
              <a:t>프로필 아이콘을 선택하여</a:t>
            </a:r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(Front</a:t>
            </a:r>
            <a:r>
              <a:rPr lang="ko-KR" altLang="en-US" dirty="0" smtClean="0"/>
              <a:t>단에서 유효성 검사 진행</a:t>
            </a:r>
            <a:r>
              <a:rPr lang="en-US" altLang="ko-KR" dirty="0"/>
              <a:t>-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중복 검사</a:t>
            </a:r>
            <a:r>
              <a:rPr lang="en-US" altLang="ko-KR" dirty="0" smtClean="0"/>
              <a:t>, password</a:t>
            </a:r>
            <a:r>
              <a:rPr lang="ko-KR" altLang="en-US" dirty="0" smtClean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프로필 사진 선택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로그인 후 홈 화면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94" y="1412776"/>
            <a:ext cx="6305400" cy="3405163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2771800" y="3115357"/>
            <a:ext cx="1636494" cy="67368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5143" y="5157192"/>
            <a:ext cx="5926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concern </a:t>
            </a:r>
            <a:r>
              <a:rPr lang="ko-KR" altLang="en-US" dirty="0" smtClean="0"/>
              <a:t>권한이 있는 시설 관계자 계정으로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하자</a:t>
            </a:r>
            <a:endParaRPr lang="en-US" altLang="ko-KR" dirty="0" smtClean="0"/>
          </a:p>
          <a:p>
            <a:r>
              <a:rPr lang="en-US" altLang="ko-KR" dirty="0" smtClean="0"/>
              <a:t>Spring Security</a:t>
            </a:r>
            <a:r>
              <a:rPr lang="ko-KR" altLang="en-US" dirty="0" smtClean="0"/>
              <a:t>를 통해 계정의 권한이 확인되고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hasRole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화면에 시설 관리자 계정 전용 메뉴인</a:t>
            </a:r>
            <a:endParaRPr lang="en-US" altLang="ko-KR" dirty="0" smtClean="0"/>
          </a:p>
          <a:p>
            <a:r>
              <a:rPr lang="ko-KR" altLang="en-US" dirty="0" smtClean="0"/>
              <a:t>시설등록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시설수정삭제가 나타납니다</a:t>
            </a:r>
            <a:endParaRPr lang="en-US" altLang="ko-KR" dirty="0" smtClean="0"/>
          </a:p>
        </p:txBody>
      </p:sp>
      <p:cxnSp>
        <p:nvCxnSpPr>
          <p:cNvPr id="9" name="직선 연결선 8"/>
          <p:cNvCxnSpPr>
            <a:stCxn id="6" idx="2"/>
            <a:endCxn id="7" idx="0"/>
          </p:cNvCxnSpPr>
          <p:nvPr/>
        </p:nvCxnSpPr>
        <p:spPr>
          <a:xfrm>
            <a:off x="3590047" y="3789040"/>
            <a:ext cx="818247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찾기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7" y="3435961"/>
            <a:ext cx="4488499" cy="33663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4032448" cy="3024336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1907704" y="3717032"/>
            <a:ext cx="936104" cy="50405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656" y="4345980"/>
            <a:ext cx="117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Pagination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7" idx="1"/>
            <a:endCxn id="8" idx="0"/>
          </p:cNvCxnSpPr>
          <p:nvPr/>
        </p:nvCxnSpPr>
        <p:spPr>
          <a:xfrm flipH="1">
            <a:off x="1342997" y="3969060"/>
            <a:ext cx="564707" cy="376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395536" y="1484784"/>
            <a:ext cx="4032448" cy="223224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5270" y="1159877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등록된 시설들을</a:t>
            </a:r>
            <a:r>
              <a:rPr lang="en-US" altLang="ko-KR" dirty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</p:txBody>
      </p:sp>
      <p:cxnSp>
        <p:nvCxnSpPr>
          <p:cNvPr id="14" name="직선 연결선 13"/>
          <p:cNvCxnSpPr>
            <a:stCxn id="6" idx="3"/>
            <a:endCxn id="12" idx="2"/>
          </p:cNvCxnSpPr>
          <p:nvPr/>
        </p:nvCxnSpPr>
        <p:spPr>
          <a:xfrm flipV="1">
            <a:off x="4427984" y="1529209"/>
            <a:ext cx="1868546" cy="963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액자 14"/>
          <p:cNvSpPr/>
          <p:nvPr/>
        </p:nvSpPr>
        <p:spPr>
          <a:xfrm>
            <a:off x="3702977" y="4221088"/>
            <a:ext cx="1659280" cy="49422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761" y="5373216"/>
            <a:ext cx="3536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 지역 지정 뒤 찾기 버튼을</a:t>
            </a:r>
            <a:endParaRPr lang="en-US" altLang="ko-KR" dirty="0" smtClean="0"/>
          </a:p>
          <a:p>
            <a:r>
              <a:rPr lang="ko-KR" altLang="en-US" dirty="0" smtClean="0"/>
              <a:t>누르면 그 지역 주소로 된</a:t>
            </a:r>
            <a:endParaRPr lang="en-US" altLang="ko-KR" dirty="0" smtClean="0"/>
          </a:p>
          <a:p>
            <a:r>
              <a:rPr lang="ko-KR" altLang="en-US" dirty="0" smtClean="0"/>
              <a:t>시설들을 추출</a:t>
            </a:r>
            <a:endParaRPr lang="en-US" altLang="ko-KR" dirty="0" smtClean="0"/>
          </a:p>
          <a:p>
            <a:r>
              <a:rPr lang="en-US" altLang="ko-KR" dirty="0" smtClean="0"/>
              <a:t>(ex)</a:t>
            </a:r>
            <a:r>
              <a:rPr lang="ko-KR" altLang="en-US" dirty="0" smtClean="0"/>
              <a:t>도쿄도 </a:t>
            </a:r>
            <a:r>
              <a:rPr lang="ko-KR" altLang="en-US" dirty="0" err="1" smtClean="0"/>
              <a:t>마치다시의</a:t>
            </a:r>
            <a:r>
              <a:rPr lang="ko-KR" altLang="en-US" dirty="0" smtClean="0"/>
              <a:t> 모든 시설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5" idx="1"/>
            <a:endCxn id="16" idx="0"/>
          </p:cNvCxnSpPr>
          <p:nvPr/>
        </p:nvCxnSpPr>
        <p:spPr>
          <a:xfrm flipH="1">
            <a:off x="2088906" y="4468200"/>
            <a:ext cx="1614071" cy="905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뷰</a:t>
            </a:r>
            <a:r>
              <a:rPr lang="ko-KR" altLang="en-US" sz="2000" u="sng" dirty="0" smtClean="0"/>
              <a:t>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764704"/>
            <a:ext cx="4897039" cy="3672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9" y="3597041"/>
            <a:ext cx="4268784" cy="3201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95626" y="2646922"/>
            <a:ext cx="2882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조회한 시설의</a:t>
            </a:r>
            <a:endParaRPr lang="en-US" altLang="ko-KR" dirty="0" smtClean="0"/>
          </a:p>
          <a:p>
            <a:r>
              <a:rPr lang="ko-KR" altLang="en-US" dirty="0" err="1" smtClean="0"/>
              <a:t>시설명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특징 등을</a:t>
            </a:r>
            <a:endParaRPr lang="en-US" altLang="ko-KR" dirty="0" smtClean="0"/>
          </a:p>
          <a:p>
            <a:r>
              <a:rPr lang="ko-KR" altLang="en-US" dirty="0" smtClean="0"/>
              <a:t>확인할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3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등록 페이지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" y="2839848"/>
            <a:ext cx="4153901" cy="4018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09"/>
            <a:ext cx="4080401" cy="3976574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96676" y="3140968"/>
            <a:ext cx="3467212" cy="352839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161" y="1676630"/>
            <a:ext cx="213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업로드 구현</a:t>
            </a:r>
            <a:endParaRPr lang="en-US" altLang="ko-KR" dirty="0" smtClean="0"/>
          </a:p>
          <a:p>
            <a:r>
              <a:rPr lang="ko-KR" altLang="en-US" dirty="0" smtClean="0"/>
              <a:t>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 이미지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다중파일</a:t>
            </a:r>
            <a:r>
              <a:rPr lang="en-US" altLang="ko-KR" dirty="0" smtClean="0"/>
              <a:t>)</a:t>
            </a:r>
          </a:p>
        </p:txBody>
      </p:sp>
      <p:cxnSp>
        <p:nvCxnSpPr>
          <p:cNvPr id="10" name="직선 연결선 9"/>
          <p:cNvCxnSpPr>
            <a:stCxn id="8" idx="2"/>
            <a:endCxn id="6" idx="0"/>
          </p:cNvCxnSpPr>
          <p:nvPr/>
        </p:nvCxnSpPr>
        <p:spPr>
          <a:xfrm>
            <a:off x="1565723" y="2599960"/>
            <a:ext cx="607904" cy="239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4250577" y="1999795"/>
            <a:ext cx="3417767" cy="84005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0577" y="3988083"/>
            <a:ext cx="4024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시설의 특징</a:t>
            </a:r>
            <a:r>
              <a:rPr lang="en-US" altLang="ko-KR" dirty="0" smtClean="0"/>
              <a:t>(nurse call, </a:t>
            </a:r>
            <a:r>
              <a:rPr lang="ko-KR" altLang="en-US" dirty="0" smtClean="0"/>
              <a:t>교통편리 등</a:t>
            </a:r>
            <a:r>
              <a:rPr lang="en-US" altLang="ko-KR" dirty="0"/>
              <a:t>)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선택하는</a:t>
            </a:r>
            <a:endParaRPr lang="en-US" altLang="ko-KR" dirty="0" smtClean="0"/>
          </a:p>
          <a:p>
            <a:r>
              <a:rPr lang="en-US" altLang="ko-KR" dirty="0" smtClean="0"/>
              <a:t>Checkbox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활성화 시</a:t>
            </a:r>
            <a:endParaRPr lang="en-US" altLang="ko-KR" dirty="0" smtClean="0"/>
          </a:p>
          <a:p>
            <a:r>
              <a:rPr lang="ko-KR" altLang="en-US" dirty="0" smtClean="0"/>
              <a:t>조회 페이지에서 아래와 같이 나타남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1" idx="2"/>
            <a:endCxn id="12" idx="0"/>
          </p:cNvCxnSpPr>
          <p:nvPr/>
        </p:nvCxnSpPr>
        <p:spPr>
          <a:xfrm>
            <a:off x="5959461" y="2839848"/>
            <a:ext cx="303302" cy="11482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76" y="5661248"/>
            <a:ext cx="3210373" cy="562053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12" idx="2"/>
            <a:endCxn id="15" idx="0"/>
          </p:cNvCxnSpPr>
          <p:nvPr/>
        </p:nvCxnSpPr>
        <p:spPr>
          <a:xfrm>
            <a:off x="6262763" y="5188412"/>
            <a:ext cx="0" cy="472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227</TotalTime>
  <Words>507</Words>
  <Application>Microsoft Office PowerPoint</Application>
  <PresentationFormat>화면 슬라이드 쇼(4:3)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JG M</dc:creator>
  <cp:lastModifiedBy>JG M</cp:lastModifiedBy>
  <cp:revision>90</cp:revision>
  <dcterms:created xsi:type="dcterms:W3CDTF">2020-05-21T10:53:31Z</dcterms:created>
  <dcterms:modified xsi:type="dcterms:W3CDTF">2020-06-04T13:13:00Z</dcterms:modified>
</cp:coreProperties>
</file>