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8" r:id="rId5"/>
    <p:sldId id="269" r:id="rId6"/>
    <p:sldId id="261" r:id="rId7"/>
    <p:sldId id="262" r:id="rId8"/>
    <p:sldId id="259" r:id="rId9"/>
    <p:sldId id="263" r:id="rId10"/>
    <p:sldId id="265" r:id="rId11"/>
    <p:sldId id="266" r:id="rId12"/>
    <p:sldId id="267" r:id="rId13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94" autoAdjust="0"/>
  </p:normalViewPr>
  <p:slideViewPr>
    <p:cSldViewPr>
      <p:cViewPr varScale="1">
        <p:scale>
          <a:sx n="82" d="100"/>
          <a:sy n="82" d="100"/>
        </p:scale>
        <p:origin x="-3228" y="-9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2A363B-7B4D-40E5-BE7D-AB3281FC411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039BB17-2CCA-4E62-9C66-CC92000627C3}">
      <dgm:prSet phldrT="[텍스트]"/>
      <dgm:spPr/>
      <dgm:t>
        <a:bodyPr/>
        <a:lstStyle/>
        <a:p>
          <a:pPr latinLnBrk="1"/>
          <a:r>
            <a:rPr lang="ko-KR" altLang="en-US" dirty="0" smtClean="0"/>
            <a:t>개요</a:t>
          </a:r>
          <a:endParaRPr lang="ko-KR" altLang="en-US" dirty="0"/>
        </a:p>
      </dgm:t>
    </dgm:pt>
    <dgm:pt modelId="{4F1183CB-D1A6-43F1-8B41-705F8610D826}" type="parTrans" cxnId="{3D828004-477A-417C-8795-F427C2B7285F}">
      <dgm:prSet/>
      <dgm:spPr/>
      <dgm:t>
        <a:bodyPr/>
        <a:lstStyle/>
        <a:p>
          <a:pPr latinLnBrk="1"/>
          <a:endParaRPr lang="ko-KR" altLang="en-US"/>
        </a:p>
      </dgm:t>
    </dgm:pt>
    <dgm:pt modelId="{710E3D03-2E17-40C5-BBE0-740236DAB0AF}" type="sibTrans" cxnId="{3D828004-477A-417C-8795-F427C2B7285F}">
      <dgm:prSet/>
      <dgm:spPr/>
      <dgm:t>
        <a:bodyPr/>
        <a:lstStyle/>
        <a:p>
          <a:pPr latinLnBrk="1"/>
          <a:endParaRPr lang="ko-KR" altLang="en-US"/>
        </a:p>
      </dgm:t>
    </dgm:pt>
    <dgm:pt modelId="{8905954A-10EB-4CC9-80D0-8A9A40812A47}">
      <dgm:prSet phldrT="[텍스트]"/>
      <dgm:spPr/>
      <dgm:t>
        <a:bodyPr/>
        <a:lstStyle/>
        <a:p>
          <a:pPr latinLnBrk="1"/>
          <a:r>
            <a:rPr lang="ko-KR" altLang="en-US" dirty="0" smtClean="0"/>
            <a:t>시작화면</a:t>
          </a:r>
          <a:endParaRPr lang="ko-KR" altLang="en-US" dirty="0"/>
        </a:p>
      </dgm:t>
    </dgm:pt>
    <dgm:pt modelId="{DAC1CA57-2AA5-48D2-9C36-FCA21C99CEBD}" type="parTrans" cxnId="{A7D6A295-F5FD-4051-8E75-A7A97041A230}">
      <dgm:prSet/>
      <dgm:spPr/>
      <dgm:t>
        <a:bodyPr/>
        <a:lstStyle/>
        <a:p>
          <a:pPr latinLnBrk="1"/>
          <a:endParaRPr lang="ko-KR" altLang="en-US"/>
        </a:p>
      </dgm:t>
    </dgm:pt>
    <dgm:pt modelId="{4775BD68-3781-4BB9-9B72-ECD01C0F26B0}" type="sibTrans" cxnId="{A7D6A295-F5FD-4051-8E75-A7A97041A230}">
      <dgm:prSet/>
      <dgm:spPr/>
      <dgm:t>
        <a:bodyPr/>
        <a:lstStyle/>
        <a:p>
          <a:pPr latinLnBrk="1"/>
          <a:endParaRPr lang="ko-KR" altLang="en-US"/>
        </a:p>
      </dgm:t>
    </dgm:pt>
    <dgm:pt modelId="{F27AE8DA-7391-4617-A68C-573826819425}">
      <dgm:prSet phldrT="[텍스트]"/>
      <dgm:spPr/>
      <dgm:t>
        <a:bodyPr/>
        <a:lstStyle/>
        <a:p>
          <a:pPr latinLnBrk="1"/>
          <a:r>
            <a:rPr lang="ko-KR" altLang="en-US" dirty="0" smtClean="0"/>
            <a:t>주요화면</a:t>
          </a:r>
          <a:endParaRPr lang="ko-KR" altLang="en-US" dirty="0"/>
        </a:p>
      </dgm:t>
    </dgm:pt>
    <dgm:pt modelId="{F330AF48-6814-4C22-BE76-35187C2AC687}" type="parTrans" cxnId="{4B71A06F-EE1E-4AFD-A225-840EBD246C5E}">
      <dgm:prSet/>
      <dgm:spPr/>
      <dgm:t>
        <a:bodyPr/>
        <a:lstStyle/>
        <a:p>
          <a:pPr latinLnBrk="1"/>
          <a:endParaRPr lang="ko-KR" altLang="en-US"/>
        </a:p>
      </dgm:t>
    </dgm:pt>
    <dgm:pt modelId="{00144F1D-6C3E-48A9-BD36-CAA955DC20A2}" type="sibTrans" cxnId="{4B71A06F-EE1E-4AFD-A225-840EBD246C5E}">
      <dgm:prSet/>
      <dgm:spPr/>
      <dgm:t>
        <a:bodyPr/>
        <a:lstStyle/>
        <a:p>
          <a:pPr latinLnBrk="1"/>
          <a:endParaRPr lang="ko-KR" altLang="en-US"/>
        </a:p>
      </dgm:t>
    </dgm:pt>
    <dgm:pt modelId="{7484A546-C165-4CAF-B723-D9274A55EABE}">
      <dgm:prSet phldrT="[텍스트]"/>
      <dgm:spPr/>
      <dgm:t>
        <a:bodyPr/>
        <a:lstStyle/>
        <a:p>
          <a:pPr latinLnBrk="1"/>
          <a:r>
            <a:rPr lang="ko-KR" altLang="en-US" dirty="0" smtClean="0"/>
            <a:t>활용된 기술</a:t>
          </a:r>
          <a:endParaRPr lang="ko-KR" altLang="en-US" dirty="0"/>
        </a:p>
      </dgm:t>
    </dgm:pt>
    <dgm:pt modelId="{DA34BD81-EDE8-4CD7-A1DB-1FEE880AFB8C}" type="sibTrans" cxnId="{6CC46B7D-2729-4D90-9DF6-8906196554C4}">
      <dgm:prSet/>
      <dgm:spPr/>
      <dgm:t>
        <a:bodyPr/>
        <a:lstStyle/>
        <a:p>
          <a:pPr latinLnBrk="1"/>
          <a:endParaRPr lang="ko-KR" altLang="en-US"/>
        </a:p>
      </dgm:t>
    </dgm:pt>
    <dgm:pt modelId="{11129E74-5133-4822-9CDF-FD7A4AA7DBFD}" type="parTrans" cxnId="{6CC46B7D-2729-4D90-9DF6-8906196554C4}">
      <dgm:prSet/>
      <dgm:spPr/>
      <dgm:t>
        <a:bodyPr/>
        <a:lstStyle/>
        <a:p>
          <a:pPr latinLnBrk="1"/>
          <a:endParaRPr lang="ko-KR" altLang="en-US"/>
        </a:p>
      </dgm:t>
    </dgm:pt>
    <dgm:pt modelId="{7D227806-CD82-43B4-97C1-D83F6BDB2FEC}" type="pres">
      <dgm:prSet presAssocID="{6C2A363B-7B4D-40E5-BE7D-AB3281FC411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071255-68E9-4D6F-B46A-DAE5368FD7A3}" type="pres">
      <dgm:prSet presAssocID="{A039BB17-2CCA-4E62-9C66-CC92000627C3}" presName="node" presStyleLbl="node1" presStyleIdx="0" presStyleCnt="4" custScaleX="117136" custScaleY="79346" custLinFactNeighborX="66924" custLinFactNeighborY="-5020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36FDE5-0B89-434C-8E79-04971DE7AF66}" type="pres">
      <dgm:prSet presAssocID="{710E3D03-2E17-40C5-BBE0-740236DAB0AF}" presName="sibTrans" presStyleCnt="0"/>
      <dgm:spPr/>
    </dgm:pt>
    <dgm:pt modelId="{746CED2F-E2EC-4D6C-93AD-F9C9B278044A}" type="pres">
      <dgm:prSet presAssocID="{7484A546-C165-4CAF-B723-D9274A55EABE}" presName="node" presStyleLbl="node1" presStyleIdx="1" presStyleCnt="4" custScaleX="113208" custScaleY="88382" custLinFactY="16588" custLinFactNeighborX="-57169" custLinFactNeighborY="10000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043241-4128-442D-8B3B-04F184957505}" type="pres">
      <dgm:prSet presAssocID="{DA34BD81-EDE8-4CD7-A1DB-1FEE880AFB8C}" presName="sibTrans" presStyleCnt="0"/>
      <dgm:spPr/>
    </dgm:pt>
    <dgm:pt modelId="{5395F899-FADE-48CD-831A-E4B7698EFB94}" type="pres">
      <dgm:prSet presAssocID="{8905954A-10EB-4CC9-80D0-8A9A40812A47}" presName="node" presStyleLbl="node1" presStyleIdx="2" presStyleCnt="4" custScaleX="77543" custScaleY="57131" custLinFactNeighborX="8559" custLinFactNeighborY="-5528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3952DDB-1ED0-47D6-8ACC-B8DC7864E386}" type="pres">
      <dgm:prSet presAssocID="{4775BD68-3781-4BB9-9B72-ECD01C0F26B0}" presName="sibTrans" presStyleCnt="0"/>
      <dgm:spPr/>
    </dgm:pt>
    <dgm:pt modelId="{2C11E0C8-511B-45D6-BDFF-A131A0E70768}" type="pres">
      <dgm:prSet presAssocID="{F27AE8DA-7391-4617-A68C-573826819425}" presName="node" presStyleLbl="node1" presStyleIdx="3" presStyleCnt="4" custScaleX="85222" custScaleY="54884" custLinFactNeighborX="2667" custLinFactNeighborY="-5640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FF05042-62F2-4F2A-8FEC-D1223DF178C7}" type="presOf" srcId="{F27AE8DA-7391-4617-A68C-573826819425}" destId="{2C11E0C8-511B-45D6-BDFF-A131A0E70768}" srcOrd="0" destOrd="0" presId="urn:microsoft.com/office/officeart/2005/8/layout/default"/>
    <dgm:cxn modelId="{3D828004-477A-417C-8795-F427C2B7285F}" srcId="{6C2A363B-7B4D-40E5-BE7D-AB3281FC4113}" destId="{A039BB17-2CCA-4E62-9C66-CC92000627C3}" srcOrd="0" destOrd="0" parTransId="{4F1183CB-D1A6-43F1-8B41-705F8610D826}" sibTransId="{710E3D03-2E17-40C5-BBE0-740236DAB0AF}"/>
    <dgm:cxn modelId="{6CC46B7D-2729-4D90-9DF6-8906196554C4}" srcId="{6C2A363B-7B4D-40E5-BE7D-AB3281FC4113}" destId="{7484A546-C165-4CAF-B723-D9274A55EABE}" srcOrd="1" destOrd="0" parTransId="{11129E74-5133-4822-9CDF-FD7A4AA7DBFD}" sibTransId="{DA34BD81-EDE8-4CD7-A1DB-1FEE880AFB8C}"/>
    <dgm:cxn modelId="{70786C9A-077E-4A64-BEBA-12CF4AF46942}" type="presOf" srcId="{8905954A-10EB-4CC9-80D0-8A9A40812A47}" destId="{5395F899-FADE-48CD-831A-E4B7698EFB94}" srcOrd="0" destOrd="0" presId="urn:microsoft.com/office/officeart/2005/8/layout/default"/>
    <dgm:cxn modelId="{AE7634C0-5EF4-454D-9A0B-BBD9DBC4E78B}" type="presOf" srcId="{7484A546-C165-4CAF-B723-D9274A55EABE}" destId="{746CED2F-E2EC-4D6C-93AD-F9C9B278044A}" srcOrd="0" destOrd="0" presId="urn:microsoft.com/office/officeart/2005/8/layout/default"/>
    <dgm:cxn modelId="{4B71A06F-EE1E-4AFD-A225-840EBD246C5E}" srcId="{6C2A363B-7B4D-40E5-BE7D-AB3281FC4113}" destId="{F27AE8DA-7391-4617-A68C-573826819425}" srcOrd="3" destOrd="0" parTransId="{F330AF48-6814-4C22-BE76-35187C2AC687}" sibTransId="{00144F1D-6C3E-48A9-BD36-CAA955DC20A2}"/>
    <dgm:cxn modelId="{83829D27-326C-411D-AE08-4A13FD066730}" type="presOf" srcId="{A039BB17-2CCA-4E62-9C66-CC92000627C3}" destId="{73071255-68E9-4D6F-B46A-DAE5368FD7A3}" srcOrd="0" destOrd="0" presId="urn:microsoft.com/office/officeart/2005/8/layout/default"/>
    <dgm:cxn modelId="{F627FF83-3C63-4BB4-B5FD-2555CADA594B}" type="presOf" srcId="{6C2A363B-7B4D-40E5-BE7D-AB3281FC4113}" destId="{7D227806-CD82-43B4-97C1-D83F6BDB2FEC}" srcOrd="0" destOrd="0" presId="urn:microsoft.com/office/officeart/2005/8/layout/default"/>
    <dgm:cxn modelId="{A7D6A295-F5FD-4051-8E75-A7A97041A230}" srcId="{6C2A363B-7B4D-40E5-BE7D-AB3281FC4113}" destId="{8905954A-10EB-4CC9-80D0-8A9A40812A47}" srcOrd="2" destOrd="0" parTransId="{DAC1CA57-2AA5-48D2-9C36-FCA21C99CEBD}" sibTransId="{4775BD68-3781-4BB9-9B72-ECD01C0F26B0}"/>
    <dgm:cxn modelId="{1E86E3C0-4880-49DF-B622-D0516FD81BD7}" type="presParOf" srcId="{7D227806-CD82-43B4-97C1-D83F6BDB2FEC}" destId="{73071255-68E9-4D6F-B46A-DAE5368FD7A3}" srcOrd="0" destOrd="0" presId="urn:microsoft.com/office/officeart/2005/8/layout/default"/>
    <dgm:cxn modelId="{31E0D296-C476-44AE-8044-B7FF357A5D6A}" type="presParOf" srcId="{7D227806-CD82-43B4-97C1-D83F6BDB2FEC}" destId="{BE36FDE5-0B89-434C-8E79-04971DE7AF66}" srcOrd="1" destOrd="0" presId="urn:microsoft.com/office/officeart/2005/8/layout/default"/>
    <dgm:cxn modelId="{9E875DC2-AA44-4DAA-B43C-3BCE985A7249}" type="presParOf" srcId="{7D227806-CD82-43B4-97C1-D83F6BDB2FEC}" destId="{746CED2F-E2EC-4D6C-93AD-F9C9B278044A}" srcOrd="2" destOrd="0" presId="urn:microsoft.com/office/officeart/2005/8/layout/default"/>
    <dgm:cxn modelId="{64F2D4F2-BEEA-4C5B-AF81-6EFFACC842D2}" type="presParOf" srcId="{7D227806-CD82-43B4-97C1-D83F6BDB2FEC}" destId="{33043241-4128-442D-8B3B-04F184957505}" srcOrd="3" destOrd="0" presId="urn:microsoft.com/office/officeart/2005/8/layout/default"/>
    <dgm:cxn modelId="{54AA365C-E065-46B1-9B0E-EDAEC7E0E0A4}" type="presParOf" srcId="{7D227806-CD82-43B4-97C1-D83F6BDB2FEC}" destId="{5395F899-FADE-48CD-831A-E4B7698EFB94}" srcOrd="4" destOrd="0" presId="urn:microsoft.com/office/officeart/2005/8/layout/default"/>
    <dgm:cxn modelId="{CE62A7B4-F8A1-4E80-AFD2-FEB153AE92B4}" type="presParOf" srcId="{7D227806-CD82-43B4-97C1-D83F6BDB2FEC}" destId="{43952DDB-1ED0-47D6-8ACC-B8DC7864E386}" srcOrd="5" destOrd="0" presId="urn:microsoft.com/office/officeart/2005/8/layout/default"/>
    <dgm:cxn modelId="{50D9DEBD-1DB9-4499-988A-610A9E93A267}" type="presParOf" srcId="{7D227806-CD82-43B4-97C1-D83F6BDB2FEC}" destId="{2C11E0C8-511B-45D6-BDFF-A131A0E7076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71255-68E9-4D6F-B46A-DAE5368FD7A3}">
      <dsp:nvSpPr>
        <dsp:cNvPr id="0" name=""/>
        <dsp:cNvSpPr/>
      </dsp:nvSpPr>
      <dsp:spPr>
        <a:xfrm>
          <a:off x="1584170" y="288025"/>
          <a:ext cx="2772093" cy="1126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kern="1200" dirty="0" smtClean="0"/>
            <a:t>개요</a:t>
          </a:r>
          <a:endParaRPr lang="ko-KR" altLang="en-US" sz="3100" kern="1200" dirty="0"/>
        </a:p>
      </dsp:txBody>
      <dsp:txXfrm>
        <a:off x="1584170" y="288025"/>
        <a:ext cx="2772093" cy="1126662"/>
      </dsp:txXfrm>
    </dsp:sp>
    <dsp:sp modelId="{746CED2F-E2EC-4D6C-93AD-F9C9B278044A}">
      <dsp:nvSpPr>
        <dsp:cNvPr id="0" name=""/>
        <dsp:cNvSpPr/>
      </dsp:nvSpPr>
      <dsp:spPr>
        <a:xfrm>
          <a:off x="1656184" y="2592283"/>
          <a:ext cx="2679135" cy="1254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kern="1200" dirty="0" smtClean="0"/>
            <a:t>활용된 기술</a:t>
          </a:r>
          <a:endParaRPr lang="ko-KR" altLang="en-US" sz="3100" kern="1200" dirty="0"/>
        </a:p>
      </dsp:txBody>
      <dsp:txXfrm>
        <a:off x="1656184" y="2592283"/>
        <a:ext cx="2679135" cy="1254967"/>
      </dsp:txXfrm>
    </dsp:sp>
    <dsp:sp modelId="{5395F899-FADE-48CD-831A-E4B7698EFB94}">
      <dsp:nvSpPr>
        <dsp:cNvPr id="0" name=""/>
        <dsp:cNvSpPr/>
      </dsp:nvSpPr>
      <dsp:spPr>
        <a:xfrm>
          <a:off x="1002576" y="1643434"/>
          <a:ext cx="1835101" cy="8112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kern="1200" dirty="0" smtClean="0"/>
            <a:t>시작화면</a:t>
          </a:r>
          <a:endParaRPr lang="ko-KR" altLang="en-US" sz="3100" kern="1200" dirty="0"/>
        </a:p>
      </dsp:txBody>
      <dsp:txXfrm>
        <a:off x="1002576" y="1643434"/>
        <a:ext cx="1835101" cy="811223"/>
      </dsp:txXfrm>
    </dsp:sp>
    <dsp:sp modelId="{2C11E0C8-511B-45D6-BDFF-A131A0E70768}">
      <dsp:nvSpPr>
        <dsp:cNvPr id="0" name=""/>
        <dsp:cNvSpPr/>
      </dsp:nvSpPr>
      <dsp:spPr>
        <a:xfrm>
          <a:off x="2934896" y="1643441"/>
          <a:ext cx="2016829" cy="779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kern="1200" dirty="0" smtClean="0"/>
            <a:t>주요화면</a:t>
          </a:r>
          <a:endParaRPr lang="ko-KR" altLang="en-US" sz="3100" kern="1200" dirty="0"/>
        </a:p>
      </dsp:txBody>
      <dsp:txXfrm>
        <a:off x="2934896" y="1643441"/>
        <a:ext cx="2016829" cy="779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4057638" y="5080002"/>
            <a:ext cx="2800364" cy="121449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4057651" y="5196013"/>
            <a:ext cx="2800351" cy="256032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4057651" y="5486889"/>
            <a:ext cx="2800351" cy="12192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4057650" y="5552537"/>
            <a:ext cx="1474470" cy="24384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4057650" y="5599429"/>
            <a:ext cx="1474470" cy="12192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4057650" y="5283200"/>
            <a:ext cx="229743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5532380" y="5414644"/>
            <a:ext cx="1200150" cy="4876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4866216"/>
            <a:ext cx="6858000" cy="32556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" y="4900705"/>
            <a:ext cx="6858001" cy="187569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4810539" y="4857453"/>
            <a:ext cx="2047463" cy="33124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6858000" cy="49356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342900" y="3202518"/>
            <a:ext cx="6343650" cy="1960033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342900" y="5199917"/>
            <a:ext cx="3714750" cy="23368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5029200" y="5608320"/>
            <a:ext cx="720090" cy="609600"/>
          </a:xfrm>
        </p:spPr>
        <p:txBody>
          <a:bodyPr/>
          <a:lstStyle/>
          <a:p>
            <a:fld id="{828BE54B-ACE8-4F16-8838-E35682482679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4057650" y="5607051"/>
            <a:ext cx="971550" cy="609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6240066" y="1515"/>
            <a:ext cx="560784" cy="48768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DF90C8C-0610-4CF4-9110-E5DF5BAA380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1524000"/>
            <a:ext cx="6172200" cy="743744"/>
          </a:xfrm>
        </p:spPr>
        <p:txBody>
          <a:bodyPr/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E54B-ACE8-4F16-8838-E35682482679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0C8C-0610-4CF4-9110-E5DF5BAA380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2641602"/>
            <a:ext cx="5829300" cy="1816100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489451"/>
            <a:ext cx="5829300" cy="2012949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E54B-ACE8-4F16-8838-E35682482679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0C8C-0610-4CF4-9110-E5DF5BAA380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999234"/>
            <a:ext cx="3028950" cy="603461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999234"/>
            <a:ext cx="3028950" cy="603461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E54B-ACE8-4F16-8838-E35682482679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0C8C-0610-4CF4-9110-E5DF5BAA380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1524000"/>
            <a:ext cx="6172200" cy="1426464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37760" y="816864"/>
            <a:ext cx="717948" cy="609600"/>
          </a:xfrm>
        </p:spPr>
        <p:txBody>
          <a:bodyPr/>
          <a:lstStyle/>
          <a:p>
            <a:fld id="{828BE54B-ACE8-4F16-8838-E35682482679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943350" y="816864"/>
            <a:ext cx="994410" cy="609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131052" y="3029"/>
            <a:ext cx="571500" cy="487680"/>
          </a:xfrm>
        </p:spPr>
        <p:txBody>
          <a:bodyPr/>
          <a:lstStyle/>
          <a:p>
            <a:fld id="{BDF90C8C-0610-4CF4-9110-E5DF5BAA380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489093"/>
            <a:ext cx="6858000" cy="112543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6858000" cy="414217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1" y="411037"/>
            <a:ext cx="6858001" cy="12192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4057638" y="480330"/>
            <a:ext cx="2800364" cy="121449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4057651" y="586818"/>
            <a:ext cx="2800351" cy="24004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4055504" y="663339"/>
            <a:ext cx="229743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5530235" y="785257"/>
            <a:ext cx="1200150" cy="4876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6813724" y="-2668"/>
            <a:ext cx="43220" cy="829056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6783361" y="-2668"/>
            <a:ext cx="20574" cy="829056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6769071" y="-2668"/>
            <a:ext cx="6858" cy="829056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6731567" y="-2668"/>
            <a:ext cx="20574" cy="829056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6686758" y="507"/>
            <a:ext cx="41148" cy="7802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6655106" y="507"/>
            <a:ext cx="6858" cy="7802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342900" y="1524000"/>
            <a:ext cx="6172200" cy="14224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342900" y="2999232"/>
            <a:ext cx="6172200" cy="57668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939902" y="816864"/>
            <a:ext cx="717948" cy="6096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28BE54B-ACE8-4F16-8838-E35682482679}" type="datetimeFigureOut">
              <a:rPr lang="ko-KR" altLang="en-US" smtClean="0"/>
              <a:t>2020-04-23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3943350" y="816864"/>
            <a:ext cx="994410" cy="6096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31052" y="3029"/>
            <a:ext cx="571500" cy="48768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DF90C8C-0610-4CF4-9110-E5DF5BAA380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50" r:id="rId5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akage/Shop_Project/tree/master/SpMVC27_SecureV5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MY PROJECT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332656" y="5724128"/>
            <a:ext cx="4958308" cy="2336800"/>
          </a:xfrm>
        </p:spPr>
        <p:txBody>
          <a:bodyPr/>
          <a:lstStyle/>
          <a:p>
            <a:r>
              <a:rPr lang="en-US" altLang="ko-KR" dirty="0" err="1" smtClean="0"/>
              <a:t>SpringMVC</a:t>
            </a:r>
            <a:r>
              <a:rPr lang="en-US" altLang="ko-KR" dirty="0" smtClean="0"/>
              <a:t>, Spring Security </a:t>
            </a:r>
            <a:r>
              <a:rPr lang="ko-KR" altLang="en-US" dirty="0" smtClean="0"/>
              <a:t>기반</a:t>
            </a:r>
            <a:endParaRPr lang="en-US" altLang="ko-KR" dirty="0" smtClean="0"/>
          </a:p>
          <a:p>
            <a:r>
              <a:rPr lang="en-US" altLang="ko-KR" dirty="0" smtClean="0"/>
              <a:t>Email </a:t>
            </a:r>
            <a:r>
              <a:rPr lang="ko-KR" altLang="en-US" dirty="0" smtClean="0"/>
              <a:t>인증 회원가입 프로젝트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26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68356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u="sng" dirty="0" smtClean="0"/>
              <a:t>주요화면</a:t>
            </a:r>
            <a:endParaRPr lang="ko-KR" altLang="en-US" sz="3200" i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877272" y="8784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u="sng" dirty="0" smtClean="0"/>
              <a:t>기타</a:t>
            </a:r>
            <a:endParaRPr lang="ko-KR" altLang="en-US" i="1" u="sng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3187"/>
            <a:ext cx="6858000" cy="3857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3770" y="5652120"/>
            <a:ext cx="425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일반 유저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관리자 계정의 </a:t>
            </a:r>
            <a:r>
              <a:rPr lang="en-US" altLang="ko-KR" dirty="0" smtClean="0"/>
              <a:t>MY PAGE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09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683568"/>
            <a:ext cx="2339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u="sng" dirty="0" smtClean="0"/>
              <a:t>활용된 기술</a:t>
            </a:r>
            <a:endParaRPr lang="ko-KR" altLang="en-US" sz="3200" i="1" u="sng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752978"/>
              </p:ext>
            </p:extLst>
          </p:nvPr>
        </p:nvGraphicFramePr>
        <p:xfrm>
          <a:off x="404664" y="2555776"/>
          <a:ext cx="6120681" cy="3508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227"/>
                <a:gridCol w="2040227"/>
                <a:gridCol w="2040227"/>
              </a:tblGrid>
              <a:tr h="4885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적용 기술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/>
                </a:tc>
              </a:tr>
              <a:tr h="4885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기본 언어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Java 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1.8</a:t>
                      </a:r>
                      <a:endParaRPr lang="ko-KR" altLang="en-US" dirty="0"/>
                    </a:p>
                  </a:txBody>
                  <a:tcPr/>
                </a:tc>
              </a:tr>
              <a:tr h="7410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프레임 워크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SpringFramework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JSP, JSTL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MyBatis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5.2.5</a:t>
                      </a:r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3.5.4</a:t>
                      </a:r>
                      <a:endParaRPr lang="ko-KR" altLang="en-US" dirty="0"/>
                    </a:p>
                  </a:txBody>
                  <a:tcPr/>
                </a:tc>
              </a:tr>
              <a:tr h="4885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Css2, </a:t>
                      </a:r>
                      <a:r>
                        <a:rPr lang="en-US" altLang="ko-KR" dirty="0" err="1" smtClean="0"/>
                        <a:t>jquery</a:t>
                      </a:r>
                      <a:r>
                        <a:rPr lang="en-US" altLang="ko-KR" dirty="0" smtClean="0"/>
                        <a:t>, bootstrap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88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MySQL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8.x</a:t>
                      </a:r>
                      <a:endParaRPr lang="ko-KR" altLang="en-US" dirty="0"/>
                    </a:p>
                  </a:txBody>
                  <a:tcPr/>
                </a:tc>
              </a:tr>
              <a:tr h="488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Server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Tomcat Server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9.0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74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4664" y="4067944"/>
            <a:ext cx="6172200" cy="1426464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hlinkClick r:id="rId2"/>
              </a:rPr>
              <a:t>https://github.com/atakage/Shop_Project/tree/master/SpMVC27_SecureV5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3976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1410857199"/>
              </p:ext>
            </p:extLst>
          </p:nvPr>
        </p:nvGraphicFramePr>
        <p:xfrm>
          <a:off x="404664" y="2411760"/>
          <a:ext cx="5688632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719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1156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u="sng" dirty="0" smtClean="0"/>
              <a:t>개</a:t>
            </a:r>
            <a:r>
              <a:rPr lang="ko-KR" altLang="en-US" sz="3200" i="1" u="sng" dirty="0"/>
              <a:t>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4260" y="1933545"/>
            <a:ext cx="5715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/>
              <a:t>SpringMVC</a:t>
            </a:r>
            <a:r>
              <a:rPr lang="ko-KR" altLang="en-US" sz="2000" dirty="0" smtClean="0"/>
              <a:t> 기반의 </a:t>
            </a:r>
            <a:r>
              <a:rPr lang="en-US" altLang="ko-KR" sz="2000" dirty="0" smtClean="0"/>
              <a:t>email </a:t>
            </a:r>
            <a:r>
              <a:rPr lang="ko-KR" altLang="en-US" sz="2000" dirty="0" smtClean="0"/>
              <a:t>인증 회원가입 프로젝트 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509696" y="3857563"/>
            <a:ext cx="3704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 시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인증을 통하여</a:t>
            </a:r>
            <a:endParaRPr lang="en-US" altLang="ko-KR" dirty="0" smtClean="0"/>
          </a:p>
          <a:p>
            <a:r>
              <a:rPr lang="ko-KR" altLang="en-US" dirty="0" smtClean="0"/>
              <a:t>사용자의 권한 등을 제어할 수 있다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250810" y="5373333"/>
            <a:ext cx="4222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Spring-Security</a:t>
            </a:r>
            <a:r>
              <a:rPr lang="ko-KR" altLang="en-US" dirty="0" smtClean="0"/>
              <a:t>를 이용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사용자 권한에 따라 일반 유저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관리자로</a:t>
            </a:r>
            <a:endParaRPr lang="en-US" altLang="ko-KR" dirty="0" smtClean="0"/>
          </a:p>
          <a:p>
            <a:r>
              <a:rPr lang="ko-KR" altLang="en-US" dirty="0" smtClean="0"/>
              <a:t>분류해 로그인할 수 있다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1225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14" y="611560"/>
            <a:ext cx="2199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i="1" u="sng" dirty="0" smtClean="0"/>
              <a:t>Data Model</a:t>
            </a:r>
            <a:endParaRPr lang="ko-KR" altLang="en-US" sz="3200" i="1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12" y="2195736"/>
            <a:ext cx="5328592" cy="44666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8720" y="6916994"/>
            <a:ext cx="401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Username </a:t>
            </a:r>
            <a:r>
              <a:rPr lang="ko-KR" altLang="en-US" dirty="0" smtClean="0"/>
              <a:t>값으로 </a:t>
            </a:r>
            <a:endParaRPr lang="en-US" altLang="ko-KR" dirty="0" smtClean="0"/>
          </a:p>
          <a:p>
            <a:r>
              <a:rPr lang="en-US" altLang="ko-KR" dirty="0" smtClean="0"/>
              <a:t>authorities </a:t>
            </a:r>
            <a:r>
              <a:rPr lang="ko-KR" altLang="en-US" dirty="0" smtClean="0"/>
              <a:t>테이블에 있는 권한을 참조</a:t>
            </a:r>
            <a:endParaRPr lang="ko-KR" altLang="en-US" dirty="0"/>
          </a:p>
        </p:txBody>
      </p:sp>
      <p:sp>
        <p:nvSpPr>
          <p:cNvPr id="8" name="자유형 7"/>
          <p:cNvSpPr/>
          <p:nvPr/>
        </p:nvSpPr>
        <p:spPr>
          <a:xfrm>
            <a:off x="4019550" y="3667125"/>
            <a:ext cx="1838767" cy="419100"/>
          </a:xfrm>
          <a:custGeom>
            <a:avLst/>
            <a:gdLst>
              <a:gd name="connsiteX0" fmla="*/ 723900 w 1838767"/>
              <a:gd name="connsiteY0" fmla="*/ 85725 h 419100"/>
              <a:gd name="connsiteX1" fmla="*/ 676275 w 1838767"/>
              <a:gd name="connsiteY1" fmla="*/ 76200 h 419100"/>
              <a:gd name="connsiteX2" fmla="*/ 647700 w 1838767"/>
              <a:gd name="connsiteY2" fmla="*/ 66675 h 419100"/>
              <a:gd name="connsiteX3" fmla="*/ 552450 w 1838767"/>
              <a:gd name="connsiteY3" fmla="*/ 57150 h 419100"/>
              <a:gd name="connsiteX4" fmla="*/ 47625 w 1838767"/>
              <a:gd name="connsiteY4" fmla="*/ 66675 h 419100"/>
              <a:gd name="connsiteX5" fmla="*/ 19050 w 1838767"/>
              <a:gd name="connsiteY5" fmla="*/ 76200 h 419100"/>
              <a:gd name="connsiteX6" fmla="*/ 0 w 1838767"/>
              <a:gd name="connsiteY6" fmla="*/ 133350 h 419100"/>
              <a:gd name="connsiteX7" fmla="*/ 9525 w 1838767"/>
              <a:gd name="connsiteY7" fmla="*/ 180975 h 419100"/>
              <a:gd name="connsiteX8" fmla="*/ 38100 w 1838767"/>
              <a:gd name="connsiteY8" fmla="*/ 190500 h 419100"/>
              <a:gd name="connsiteX9" fmla="*/ 66675 w 1838767"/>
              <a:gd name="connsiteY9" fmla="*/ 209550 h 419100"/>
              <a:gd name="connsiteX10" fmla="*/ 95250 w 1838767"/>
              <a:gd name="connsiteY10" fmla="*/ 219075 h 419100"/>
              <a:gd name="connsiteX11" fmla="*/ 152400 w 1838767"/>
              <a:gd name="connsiteY11" fmla="*/ 257175 h 419100"/>
              <a:gd name="connsiteX12" fmla="*/ 190500 w 1838767"/>
              <a:gd name="connsiteY12" fmla="*/ 276225 h 419100"/>
              <a:gd name="connsiteX13" fmla="*/ 247650 w 1838767"/>
              <a:gd name="connsiteY13" fmla="*/ 314325 h 419100"/>
              <a:gd name="connsiteX14" fmla="*/ 342900 w 1838767"/>
              <a:gd name="connsiteY14" fmla="*/ 342900 h 419100"/>
              <a:gd name="connsiteX15" fmla="*/ 371475 w 1838767"/>
              <a:gd name="connsiteY15" fmla="*/ 352425 h 419100"/>
              <a:gd name="connsiteX16" fmla="*/ 1438275 w 1838767"/>
              <a:gd name="connsiteY16" fmla="*/ 342900 h 419100"/>
              <a:gd name="connsiteX17" fmla="*/ 1514475 w 1838767"/>
              <a:gd name="connsiteY17" fmla="*/ 323850 h 419100"/>
              <a:gd name="connsiteX18" fmla="*/ 1695450 w 1838767"/>
              <a:gd name="connsiteY18" fmla="*/ 304800 h 419100"/>
              <a:gd name="connsiteX19" fmla="*/ 1752600 w 1838767"/>
              <a:gd name="connsiteY19" fmla="*/ 285750 h 419100"/>
              <a:gd name="connsiteX20" fmla="*/ 1781175 w 1838767"/>
              <a:gd name="connsiteY20" fmla="*/ 276225 h 419100"/>
              <a:gd name="connsiteX21" fmla="*/ 1809750 w 1838767"/>
              <a:gd name="connsiteY21" fmla="*/ 257175 h 419100"/>
              <a:gd name="connsiteX22" fmla="*/ 1828800 w 1838767"/>
              <a:gd name="connsiteY22" fmla="*/ 228600 h 419100"/>
              <a:gd name="connsiteX23" fmla="*/ 1819275 w 1838767"/>
              <a:gd name="connsiteY23" fmla="*/ 190500 h 419100"/>
              <a:gd name="connsiteX24" fmla="*/ 1743075 w 1838767"/>
              <a:gd name="connsiteY24" fmla="*/ 123825 h 419100"/>
              <a:gd name="connsiteX25" fmla="*/ 1657350 w 1838767"/>
              <a:gd name="connsiteY25" fmla="*/ 95250 h 419100"/>
              <a:gd name="connsiteX26" fmla="*/ 1628775 w 1838767"/>
              <a:gd name="connsiteY26" fmla="*/ 85725 h 419100"/>
              <a:gd name="connsiteX27" fmla="*/ 1600200 w 1838767"/>
              <a:gd name="connsiteY27" fmla="*/ 76200 h 419100"/>
              <a:gd name="connsiteX28" fmla="*/ 1504950 w 1838767"/>
              <a:gd name="connsiteY28" fmla="*/ 57150 h 419100"/>
              <a:gd name="connsiteX29" fmla="*/ 1409700 w 1838767"/>
              <a:gd name="connsiteY29" fmla="*/ 47625 h 419100"/>
              <a:gd name="connsiteX30" fmla="*/ 1343025 w 1838767"/>
              <a:gd name="connsiteY30" fmla="*/ 38100 h 419100"/>
              <a:gd name="connsiteX31" fmla="*/ 57150 w 1838767"/>
              <a:gd name="connsiteY31" fmla="*/ 57150 h 419100"/>
              <a:gd name="connsiteX32" fmla="*/ 28575 w 1838767"/>
              <a:gd name="connsiteY32" fmla="*/ 76200 h 419100"/>
              <a:gd name="connsiteX33" fmla="*/ 9525 w 1838767"/>
              <a:gd name="connsiteY33" fmla="*/ 133350 h 419100"/>
              <a:gd name="connsiteX34" fmla="*/ 19050 w 1838767"/>
              <a:gd name="connsiteY34" fmla="*/ 200025 h 419100"/>
              <a:gd name="connsiteX35" fmla="*/ 47625 w 1838767"/>
              <a:gd name="connsiteY35" fmla="*/ 209550 h 419100"/>
              <a:gd name="connsiteX36" fmla="*/ 76200 w 1838767"/>
              <a:gd name="connsiteY36" fmla="*/ 228600 h 419100"/>
              <a:gd name="connsiteX37" fmla="*/ 104775 w 1838767"/>
              <a:gd name="connsiteY37" fmla="*/ 238125 h 419100"/>
              <a:gd name="connsiteX38" fmla="*/ 133350 w 1838767"/>
              <a:gd name="connsiteY38" fmla="*/ 257175 h 419100"/>
              <a:gd name="connsiteX39" fmla="*/ 190500 w 1838767"/>
              <a:gd name="connsiteY39" fmla="*/ 276225 h 419100"/>
              <a:gd name="connsiteX40" fmla="*/ 219075 w 1838767"/>
              <a:gd name="connsiteY40" fmla="*/ 285750 h 419100"/>
              <a:gd name="connsiteX41" fmla="*/ 257175 w 1838767"/>
              <a:gd name="connsiteY41" fmla="*/ 314325 h 419100"/>
              <a:gd name="connsiteX42" fmla="*/ 314325 w 1838767"/>
              <a:gd name="connsiteY42" fmla="*/ 333375 h 419100"/>
              <a:gd name="connsiteX43" fmla="*/ 400050 w 1838767"/>
              <a:gd name="connsiteY43" fmla="*/ 361950 h 419100"/>
              <a:gd name="connsiteX44" fmla="*/ 428625 w 1838767"/>
              <a:gd name="connsiteY44" fmla="*/ 371475 h 419100"/>
              <a:gd name="connsiteX45" fmla="*/ 466725 w 1838767"/>
              <a:gd name="connsiteY45" fmla="*/ 381000 h 419100"/>
              <a:gd name="connsiteX46" fmla="*/ 866775 w 1838767"/>
              <a:gd name="connsiteY46" fmla="*/ 361950 h 419100"/>
              <a:gd name="connsiteX47" fmla="*/ 1000125 w 1838767"/>
              <a:gd name="connsiteY47" fmla="*/ 342900 h 419100"/>
              <a:gd name="connsiteX48" fmla="*/ 1038225 w 1838767"/>
              <a:gd name="connsiteY48" fmla="*/ 333375 h 419100"/>
              <a:gd name="connsiteX49" fmla="*/ 1143000 w 1838767"/>
              <a:gd name="connsiteY49" fmla="*/ 323850 h 419100"/>
              <a:gd name="connsiteX50" fmla="*/ 1285875 w 1838767"/>
              <a:gd name="connsiteY50" fmla="*/ 304800 h 419100"/>
              <a:gd name="connsiteX51" fmla="*/ 1343025 w 1838767"/>
              <a:gd name="connsiteY51" fmla="*/ 295275 h 419100"/>
              <a:gd name="connsiteX52" fmla="*/ 1438275 w 1838767"/>
              <a:gd name="connsiteY52" fmla="*/ 285750 h 419100"/>
              <a:gd name="connsiteX53" fmla="*/ 1685925 w 1838767"/>
              <a:gd name="connsiteY53" fmla="*/ 257175 h 419100"/>
              <a:gd name="connsiteX54" fmla="*/ 1800225 w 1838767"/>
              <a:gd name="connsiteY54" fmla="*/ 238125 h 419100"/>
              <a:gd name="connsiteX55" fmla="*/ 1828800 w 1838767"/>
              <a:gd name="connsiteY55" fmla="*/ 209550 h 419100"/>
              <a:gd name="connsiteX56" fmla="*/ 1819275 w 1838767"/>
              <a:gd name="connsiteY56" fmla="*/ 114300 h 419100"/>
              <a:gd name="connsiteX57" fmla="*/ 1762125 w 1838767"/>
              <a:gd name="connsiteY57" fmla="*/ 95250 h 419100"/>
              <a:gd name="connsiteX58" fmla="*/ 1704975 w 1838767"/>
              <a:gd name="connsiteY58" fmla="*/ 76200 h 419100"/>
              <a:gd name="connsiteX59" fmla="*/ 1676400 w 1838767"/>
              <a:gd name="connsiteY59" fmla="*/ 66675 h 419100"/>
              <a:gd name="connsiteX60" fmla="*/ 1638300 w 1838767"/>
              <a:gd name="connsiteY60" fmla="*/ 57150 h 419100"/>
              <a:gd name="connsiteX61" fmla="*/ 933450 w 1838767"/>
              <a:gd name="connsiteY61" fmla="*/ 28575 h 419100"/>
              <a:gd name="connsiteX62" fmla="*/ 857250 w 1838767"/>
              <a:gd name="connsiteY62" fmla="*/ 19050 h 419100"/>
              <a:gd name="connsiteX63" fmla="*/ 819150 w 1838767"/>
              <a:gd name="connsiteY63" fmla="*/ 9525 h 419100"/>
              <a:gd name="connsiteX64" fmla="*/ 752475 w 1838767"/>
              <a:gd name="connsiteY64" fmla="*/ 0 h 419100"/>
              <a:gd name="connsiteX65" fmla="*/ 228600 w 1838767"/>
              <a:gd name="connsiteY65" fmla="*/ 9525 h 419100"/>
              <a:gd name="connsiteX66" fmla="*/ 114300 w 1838767"/>
              <a:gd name="connsiteY66" fmla="*/ 19050 h 419100"/>
              <a:gd name="connsiteX67" fmla="*/ 47625 w 1838767"/>
              <a:gd name="connsiteY67" fmla="*/ 38100 h 419100"/>
              <a:gd name="connsiteX68" fmla="*/ 38100 w 1838767"/>
              <a:gd name="connsiteY68" fmla="*/ 66675 h 419100"/>
              <a:gd name="connsiteX69" fmla="*/ 19050 w 1838767"/>
              <a:gd name="connsiteY69" fmla="*/ 95250 h 419100"/>
              <a:gd name="connsiteX70" fmla="*/ 28575 w 1838767"/>
              <a:gd name="connsiteY70" fmla="*/ 161925 h 419100"/>
              <a:gd name="connsiteX71" fmla="*/ 47625 w 1838767"/>
              <a:gd name="connsiteY71" fmla="*/ 190500 h 419100"/>
              <a:gd name="connsiteX72" fmla="*/ 104775 w 1838767"/>
              <a:gd name="connsiteY72" fmla="*/ 228600 h 419100"/>
              <a:gd name="connsiteX73" fmla="*/ 114300 w 1838767"/>
              <a:gd name="connsiteY73" fmla="*/ 257175 h 419100"/>
              <a:gd name="connsiteX74" fmla="*/ 180975 w 1838767"/>
              <a:gd name="connsiteY74" fmla="*/ 342900 h 419100"/>
              <a:gd name="connsiteX75" fmla="*/ 238125 w 1838767"/>
              <a:gd name="connsiteY75" fmla="*/ 381000 h 419100"/>
              <a:gd name="connsiteX76" fmla="*/ 266700 w 1838767"/>
              <a:gd name="connsiteY76" fmla="*/ 400050 h 419100"/>
              <a:gd name="connsiteX77" fmla="*/ 447675 w 1838767"/>
              <a:gd name="connsiteY77" fmla="*/ 419100 h 419100"/>
              <a:gd name="connsiteX78" fmla="*/ 704850 w 1838767"/>
              <a:gd name="connsiteY78" fmla="*/ 409575 h 419100"/>
              <a:gd name="connsiteX79" fmla="*/ 762000 w 1838767"/>
              <a:gd name="connsiteY79" fmla="*/ 390525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838767" h="419100">
                <a:moveTo>
                  <a:pt x="723900" y="85725"/>
                </a:moveTo>
                <a:cubicBezTo>
                  <a:pt x="708025" y="82550"/>
                  <a:pt x="691981" y="80127"/>
                  <a:pt x="676275" y="76200"/>
                </a:cubicBezTo>
                <a:cubicBezTo>
                  <a:pt x="666535" y="73765"/>
                  <a:pt x="657623" y="68202"/>
                  <a:pt x="647700" y="66675"/>
                </a:cubicBezTo>
                <a:cubicBezTo>
                  <a:pt x="616163" y="61823"/>
                  <a:pt x="584200" y="60325"/>
                  <a:pt x="552450" y="57150"/>
                </a:cubicBezTo>
                <a:lnTo>
                  <a:pt x="47625" y="66675"/>
                </a:lnTo>
                <a:cubicBezTo>
                  <a:pt x="37591" y="67033"/>
                  <a:pt x="24886" y="68030"/>
                  <a:pt x="19050" y="76200"/>
                </a:cubicBezTo>
                <a:cubicBezTo>
                  <a:pt x="7378" y="92540"/>
                  <a:pt x="0" y="133350"/>
                  <a:pt x="0" y="133350"/>
                </a:cubicBezTo>
                <a:cubicBezTo>
                  <a:pt x="3175" y="149225"/>
                  <a:pt x="545" y="167505"/>
                  <a:pt x="9525" y="180975"/>
                </a:cubicBezTo>
                <a:cubicBezTo>
                  <a:pt x="15094" y="189329"/>
                  <a:pt x="29120" y="186010"/>
                  <a:pt x="38100" y="190500"/>
                </a:cubicBezTo>
                <a:cubicBezTo>
                  <a:pt x="48339" y="195620"/>
                  <a:pt x="56436" y="204430"/>
                  <a:pt x="66675" y="209550"/>
                </a:cubicBezTo>
                <a:cubicBezTo>
                  <a:pt x="75655" y="214040"/>
                  <a:pt x="86473" y="214199"/>
                  <a:pt x="95250" y="219075"/>
                </a:cubicBezTo>
                <a:cubicBezTo>
                  <a:pt x="115264" y="230194"/>
                  <a:pt x="131922" y="246936"/>
                  <a:pt x="152400" y="257175"/>
                </a:cubicBezTo>
                <a:cubicBezTo>
                  <a:pt x="165100" y="263525"/>
                  <a:pt x="178324" y="268920"/>
                  <a:pt x="190500" y="276225"/>
                </a:cubicBezTo>
                <a:cubicBezTo>
                  <a:pt x="210133" y="288005"/>
                  <a:pt x="225438" y="308772"/>
                  <a:pt x="247650" y="314325"/>
                </a:cubicBezTo>
                <a:cubicBezTo>
                  <a:pt x="305231" y="328720"/>
                  <a:pt x="273331" y="319710"/>
                  <a:pt x="342900" y="342900"/>
                </a:cubicBezTo>
                <a:lnTo>
                  <a:pt x="371475" y="352425"/>
                </a:lnTo>
                <a:lnTo>
                  <a:pt x="1438275" y="342900"/>
                </a:lnTo>
                <a:cubicBezTo>
                  <a:pt x="1464449" y="342246"/>
                  <a:pt x="1488802" y="328985"/>
                  <a:pt x="1514475" y="323850"/>
                </a:cubicBezTo>
                <a:cubicBezTo>
                  <a:pt x="1567803" y="313184"/>
                  <a:pt x="1645959" y="308924"/>
                  <a:pt x="1695450" y="304800"/>
                </a:cubicBezTo>
                <a:lnTo>
                  <a:pt x="1752600" y="285750"/>
                </a:lnTo>
                <a:cubicBezTo>
                  <a:pt x="1762125" y="282575"/>
                  <a:pt x="1772821" y="281794"/>
                  <a:pt x="1781175" y="276225"/>
                </a:cubicBezTo>
                <a:lnTo>
                  <a:pt x="1809750" y="257175"/>
                </a:lnTo>
                <a:cubicBezTo>
                  <a:pt x="1816100" y="247650"/>
                  <a:pt x="1827181" y="239933"/>
                  <a:pt x="1828800" y="228600"/>
                </a:cubicBezTo>
                <a:cubicBezTo>
                  <a:pt x="1830651" y="215641"/>
                  <a:pt x="1824432" y="202532"/>
                  <a:pt x="1819275" y="190500"/>
                </a:cubicBezTo>
                <a:cubicBezTo>
                  <a:pt x="1806310" y="160249"/>
                  <a:pt x="1772179" y="133526"/>
                  <a:pt x="1743075" y="123825"/>
                </a:cubicBezTo>
                <a:lnTo>
                  <a:pt x="1657350" y="95250"/>
                </a:lnTo>
                <a:lnTo>
                  <a:pt x="1628775" y="85725"/>
                </a:lnTo>
                <a:cubicBezTo>
                  <a:pt x="1619250" y="82550"/>
                  <a:pt x="1610045" y="78169"/>
                  <a:pt x="1600200" y="76200"/>
                </a:cubicBezTo>
                <a:cubicBezTo>
                  <a:pt x="1568450" y="69850"/>
                  <a:pt x="1536971" y="61953"/>
                  <a:pt x="1504950" y="57150"/>
                </a:cubicBezTo>
                <a:cubicBezTo>
                  <a:pt x="1473395" y="52417"/>
                  <a:pt x="1441390" y="51353"/>
                  <a:pt x="1409700" y="47625"/>
                </a:cubicBezTo>
                <a:cubicBezTo>
                  <a:pt x="1387403" y="45002"/>
                  <a:pt x="1365250" y="41275"/>
                  <a:pt x="1343025" y="38100"/>
                </a:cubicBezTo>
                <a:lnTo>
                  <a:pt x="57150" y="57150"/>
                </a:lnTo>
                <a:cubicBezTo>
                  <a:pt x="45707" y="57482"/>
                  <a:pt x="34642" y="66492"/>
                  <a:pt x="28575" y="76200"/>
                </a:cubicBezTo>
                <a:cubicBezTo>
                  <a:pt x="17932" y="93228"/>
                  <a:pt x="9525" y="133350"/>
                  <a:pt x="9525" y="133350"/>
                </a:cubicBezTo>
                <a:cubicBezTo>
                  <a:pt x="12700" y="155575"/>
                  <a:pt x="9010" y="179945"/>
                  <a:pt x="19050" y="200025"/>
                </a:cubicBezTo>
                <a:cubicBezTo>
                  <a:pt x="23540" y="209005"/>
                  <a:pt x="38645" y="205060"/>
                  <a:pt x="47625" y="209550"/>
                </a:cubicBezTo>
                <a:cubicBezTo>
                  <a:pt x="57864" y="214670"/>
                  <a:pt x="65961" y="223480"/>
                  <a:pt x="76200" y="228600"/>
                </a:cubicBezTo>
                <a:cubicBezTo>
                  <a:pt x="85180" y="233090"/>
                  <a:pt x="95795" y="233635"/>
                  <a:pt x="104775" y="238125"/>
                </a:cubicBezTo>
                <a:cubicBezTo>
                  <a:pt x="115014" y="243245"/>
                  <a:pt x="122889" y="252526"/>
                  <a:pt x="133350" y="257175"/>
                </a:cubicBezTo>
                <a:cubicBezTo>
                  <a:pt x="151700" y="265330"/>
                  <a:pt x="171450" y="269875"/>
                  <a:pt x="190500" y="276225"/>
                </a:cubicBezTo>
                <a:lnTo>
                  <a:pt x="219075" y="285750"/>
                </a:lnTo>
                <a:cubicBezTo>
                  <a:pt x="231775" y="295275"/>
                  <a:pt x="242976" y="307225"/>
                  <a:pt x="257175" y="314325"/>
                </a:cubicBezTo>
                <a:cubicBezTo>
                  <a:pt x="275136" y="323305"/>
                  <a:pt x="295275" y="327025"/>
                  <a:pt x="314325" y="333375"/>
                </a:cubicBezTo>
                <a:lnTo>
                  <a:pt x="400050" y="361950"/>
                </a:lnTo>
                <a:cubicBezTo>
                  <a:pt x="409575" y="365125"/>
                  <a:pt x="418885" y="369040"/>
                  <a:pt x="428625" y="371475"/>
                </a:cubicBezTo>
                <a:lnTo>
                  <a:pt x="466725" y="381000"/>
                </a:lnTo>
                <a:cubicBezTo>
                  <a:pt x="570165" y="377433"/>
                  <a:pt x="747320" y="375223"/>
                  <a:pt x="866775" y="361950"/>
                </a:cubicBezTo>
                <a:cubicBezTo>
                  <a:pt x="911402" y="356991"/>
                  <a:pt x="955835" y="350282"/>
                  <a:pt x="1000125" y="342900"/>
                </a:cubicBezTo>
                <a:cubicBezTo>
                  <a:pt x="1013038" y="340748"/>
                  <a:pt x="1025249" y="335105"/>
                  <a:pt x="1038225" y="333375"/>
                </a:cubicBezTo>
                <a:cubicBezTo>
                  <a:pt x="1072986" y="328740"/>
                  <a:pt x="1108124" y="327521"/>
                  <a:pt x="1143000" y="323850"/>
                </a:cubicBezTo>
                <a:cubicBezTo>
                  <a:pt x="1177740" y="320193"/>
                  <a:pt x="1249761" y="310356"/>
                  <a:pt x="1285875" y="304800"/>
                </a:cubicBezTo>
                <a:cubicBezTo>
                  <a:pt x="1304963" y="301863"/>
                  <a:pt x="1323861" y="297670"/>
                  <a:pt x="1343025" y="295275"/>
                </a:cubicBezTo>
                <a:cubicBezTo>
                  <a:pt x="1374687" y="291317"/>
                  <a:pt x="1406525" y="288925"/>
                  <a:pt x="1438275" y="285750"/>
                </a:cubicBezTo>
                <a:cubicBezTo>
                  <a:pt x="1545598" y="249976"/>
                  <a:pt x="1389618" y="299505"/>
                  <a:pt x="1685925" y="257175"/>
                </a:cubicBezTo>
                <a:cubicBezTo>
                  <a:pt x="1768627" y="245360"/>
                  <a:pt x="1730585" y="252053"/>
                  <a:pt x="1800225" y="238125"/>
                </a:cubicBezTo>
                <a:cubicBezTo>
                  <a:pt x="1809750" y="228600"/>
                  <a:pt x="1821328" y="220758"/>
                  <a:pt x="1828800" y="209550"/>
                </a:cubicBezTo>
                <a:cubicBezTo>
                  <a:pt x="1846683" y="182725"/>
                  <a:pt x="1838668" y="136118"/>
                  <a:pt x="1819275" y="114300"/>
                </a:cubicBezTo>
                <a:cubicBezTo>
                  <a:pt x="1805934" y="99292"/>
                  <a:pt x="1781175" y="101600"/>
                  <a:pt x="1762125" y="95250"/>
                </a:cubicBezTo>
                <a:lnTo>
                  <a:pt x="1704975" y="76200"/>
                </a:lnTo>
                <a:cubicBezTo>
                  <a:pt x="1695450" y="73025"/>
                  <a:pt x="1686140" y="69110"/>
                  <a:pt x="1676400" y="66675"/>
                </a:cubicBezTo>
                <a:cubicBezTo>
                  <a:pt x="1663700" y="63500"/>
                  <a:pt x="1651374" y="57820"/>
                  <a:pt x="1638300" y="57150"/>
                </a:cubicBezTo>
                <a:cubicBezTo>
                  <a:pt x="1403466" y="45107"/>
                  <a:pt x="933450" y="28575"/>
                  <a:pt x="933450" y="28575"/>
                </a:cubicBezTo>
                <a:cubicBezTo>
                  <a:pt x="908050" y="25400"/>
                  <a:pt x="882499" y="23258"/>
                  <a:pt x="857250" y="19050"/>
                </a:cubicBezTo>
                <a:cubicBezTo>
                  <a:pt x="844337" y="16898"/>
                  <a:pt x="832030" y="11867"/>
                  <a:pt x="819150" y="9525"/>
                </a:cubicBezTo>
                <a:cubicBezTo>
                  <a:pt x="797061" y="5509"/>
                  <a:pt x="774700" y="3175"/>
                  <a:pt x="752475" y="0"/>
                </a:cubicBezTo>
                <a:lnTo>
                  <a:pt x="228600" y="9525"/>
                </a:lnTo>
                <a:cubicBezTo>
                  <a:pt x="190385" y="10666"/>
                  <a:pt x="152237" y="14308"/>
                  <a:pt x="114300" y="19050"/>
                </a:cubicBezTo>
                <a:cubicBezTo>
                  <a:pt x="95164" y="21442"/>
                  <a:pt x="66604" y="31774"/>
                  <a:pt x="47625" y="38100"/>
                </a:cubicBezTo>
                <a:cubicBezTo>
                  <a:pt x="44450" y="47625"/>
                  <a:pt x="42590" y="57695"/>
                  <a:pt x="38100" y="66675"/>
                </a:cubicBezTo>
                <a:cubicBezTo>
                  <a:pt x="32980" y="76914"/>
                  <a:pt x="20189" y="83859"/>
                  <a:pt x="19050" y="95250"/>
                </a:cubicBezTo>
                <a:cubicBezTo>
                  <a:pt x="16816" y="117589"/>
                  <a:pt x="22124" y="140421"/>
                  <a:pt x="28575" y="161925"/>
                </a:cubicBezTo>
                <a:cubicBezTo>
                  <a:pt x="31864" y="172890"/>
                  <a:pt x="39010" y="182962"/>
                  <a:pt x="47625" y="190500"/>
                </a:cubicBezTo>
                <a:cubicBezTo>
                  <a:pt x="64855" y="205577"/>
                  <a:pt x="104775" y="228600"/>
                  <a:pt x="104775" y="228600"/>
                </a:cubicBezTo>
                <a:cubicBezTo>
                  <a:pt x="107950" y="238125"/>
                  <a:pt x="109424" y="248398"/>
                  <a:pt x="114300" y="257175"/>
                </a:cubicBezTo>
                <a:cubicBezTo>
                  <a:pt x="129957" y="285358"/>
                  <a:pt x="153811" y="321772"/>
                  <a:pt x="180975" y="342900"/>
                </a:cubicBezTo>
                <a:cubicBezTo>
                  <a:pt x="199047" y="356956"/>
                  <a:pt x="219075" y="368300"/>
                  <a:pt x="238125" y="381000"/>
                </a:cubicBezTo>
                <a:cubicBezTo>
                  <a:pt x="247650" y="387350"/>
                  <a:pt x="255594" y="397274"/>
                  <a:pt x="266700" y="400050"/>
                </a:cubicBezTo>
                <a:cubicBezTo>
                  <a:pt x="351106" y="421151"/>
                  <a:pt x="291738" y="408704"/>
                  <a:pt x="447675" y="419100"/>
                </a:cubicBezTo>
                <a:cubicBezTo>
                  <a:pt x="533400" y="415925"/>
                  <a:pt x="619419" y="417341"/>
                  <a:pt x="704850" y="409575"/>
                </a:cubicBezTo>
                <a:cubicBezTo>
                  <a:pt x="724848" y="407757"/>
                  <a:pt x="762000" y="390525"/>
                  <a:pt x="762000" y="390525"/>
                </a:cubicBezTo>
              </a:path>
            </a:pathLst>
          </a:cu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1133475" y="3708639"/>
            <a:ext cx="1952625" cy="349011"/>
          </a:xfrm>
          <a:custGeom>
            <a:avLst/>
            <a:gdLst>
              <a:gd name="connsiteX0" fmla="*/ 1495425 w 1952625"/>
              <a:gd name="connsiteY0" fmla="*/ 310911 h 349011"/>
              <a:gd name="connsiteX1" fmla="*/ 1285875 w 1952625"/>
              <a:gd name="connsiteY1" fmla="*/ 282336 h 349011"/>
              <a:gd name="connsiteX2" fmla="*/ 771525 w 1952625"/>
              <a:gd name="connsiteY2" fmla="*/ 291861 h 349011"/>
              <a:gd name="connsiteX3" fmla="*/ 542925 w 1952625"/>
              <a:gd name="connsiteY3" fmla="*/ 320436 h 349011"/>
              <a:gd name="connsiteX4" fmla="*/ 333375 w 1952625"/>
              <a:gd name="connsiteY4" fmla="*/ 329961 h 349011"/>
              <a:gd name="connsiteX5" fmla="*/ 304800 w 1952625"/>
              <a:gd name="connsiteY5" fmla="*/ 339486 h 349011"/>
              <a:gd name="connsiteX6" fmla="*/ 95250 w 1952625"/>
              <a:gd name="connsiteY6" fmla="*/ 320436 h 349011"/>
              <a:gd name="connsiteX7" fmla="*/ 66675 w 1952625"/>
              <a:gd name="connsiteY7" fmla="*/ 301386 h 349011"/>
              <a:gd name="connsiteX8" fmla="*/ 28575 w 1952625"/>
              <a:gd name="connsiteY8" fmla="*/ 282336 h 349011"/>
              <a:gd name="connsiteX9" fmla="*/ 19050 w 1952625"/>
              <a:gd name="connsiteY9" fmla="*/ 253761 h 349011"/>
              <a:gd name="connsiteX10" fmla="*/ 28575 w 1952625"/>
              <a:gd name="connsiteY10" fmla="*/ 177561 h 349011"/>
              <a:gd name="connsiteX11" fmla="*/ 57150 w 1952625"/>
              <a:gd name="connsiteY11" fmla="*/ 148986 h 349011"/>
              <a:gd name="connsiteX12" fmla="*/ 161925 w 1952625"/>
              <a:gd name="connsiteY12" fmla="*/ 120411 h 349011"/>
              <a:gd name="connsiteX13" fmla="*/ 219075 w 1952625"/>
              <a:gd name="connsiteY13" fmla="*/ 110886 h 349011"/>
              <a:gd name="connsiteX14" fmla="*/ 295275 w 1952625"/>
              <a:gd name="connsiteY14" fmla="*/ 101361 h 349011"/>
              <a:gd name="connsiteX15" fmla="*/ 342900 w 1952625"/>
              <a:gd name="connsiteY15" fmla="*/ 91836 h 349011"/>
              <a:gd name="connsiteX16" fmla="*/ 685800 w 1952625"/>
              <a:gd name="connsiteY16" fmla="*/ 82311 h 349011"/>
              <a:gd name="connsiteX17" fmla="*/ 866775 w 1952625"/>
              <a:gd name="connsiteY17" fmla="*/ 63261 h 349011"/>
              <a:gd name="connsiteX18" fmla="*/ 904875 w 1952625"/>
              <a:gd name="connsiteY18" fmla="*/ 53736 h 349011"/>
              <a:gd name="connsiteX19" fmla="*/ 1409700 w 1952625"/>
              <a:gd name="connsiteY19" fmla="*/ 44211 h 349011"/>
              <a:gd name="connsiteX20" fmla="*/ 1685925 w 1952625"/>
              <a:gd name="connsiteY20" fmla="*/ 44211 h 349011"/>
              <a:gd name="connsiteX21" fmla="*/ 1743075 w 1952625"/>
              <a:gd name="connsiteY21" fmla="*/ 63261 h 349011"/>
              <a:gd name="connsiteX22" fmla="*/ 1771650 w 1952625"/>
              <a:gd name="connsiteY22" fmla="*/ 72786 h 349011"/>
              <a:gd name="connsiteX23" fmla="*/ 1828800 w 1952625"/>
              <a:gd name="connsiteY23" fmla="*/ 101361 h 349011"/>
              <a:gd name="connsiteX24" fmla="*/ 1866900 w 1952625"/>
              <a:gd name="connsiteY24" fmla="*/ 158511 h 349011"/>
              <a:gd name="connsiteX25" fmla="*/ 1885950 w 1952625"/>
              <a:gd name="connsiteY25" fmla="*/ 187086 h 349011"/>
              <a:gd name="connsiteX26" fmla="*/ 1876425 w 1952625"/>
              <a:gd name="connsiteY26" fmla="*/ 244236 h 349011"/>
              <a:gd name="connsiteX27" fmla="*/ 1819275 w 1952625"/>
              <a:gd name="connsiteY27" fmla="*/ 282336 h 349011"/>
              <a:gd name="connsiteX28" fmla="*/ 1790700 w 1952625"/>
              <a:gd name="connsiteY28" fmla="*/ 301386 h 349011"/>
              <a:gd name="connsiteX29" fmla="*/ 1714500 w 1952625"/>
              <a:gd name="connsiteY29" fmla="*/ 320436 h 349011"/>
              <a:gd name="connsiteX30" fmla="*/ 714375 w 1952625"/>
              <a:gd name="connsiteY30" fmla="*/ 329961 h 349011"/>
              <a:gd name="connsiteX31" fmla="*/ 152400 w 1952625"/>
              <a:gd name="connsiteY31" fmla="*/ 320436 h 349011"/>
              <a:gd name="connsiteX32" fmla="*/ 85725 w 1952625"/>
              <a:gd name="connsiteY32" fmla="*/ 291861 h 349011"/>
              <a:gd name="connsiteX33" fmla="*/ 57150 w 1952625"/>
              <a:gd name="connsiteY33" fmla="*/ 282336 h 349011"/>
              <a:gd name="connsiteX34" fmla="*/ 0 w 1952625"/>
              <a:gd name="connsiteY34" fmla="*/ 253761 h 349011"/>
              <a:gd name="connsiteX35" fmla="*/ 9525 w 1952625"/>
              <a:gd name="connsiteY35" fmla="*/ 158511 h 349011"/>
              <a:gd name="connsiteX36" fmla="*/ 47625 w 1952625"/>
              <a:gd name="connsiteY36" fmla="*/ 139461 h 349011"/>
              <a:gd name="connsiteX37" fmla="*/ 76200 w 1952625"/>
              <a:gd name="connsiteY37" fmla="*/ 120411 h 349011"/>
              <a:gd name="connsiteX38" fmla="*/ 114300 w 1952625"/>
              <a:gd name="connsiteY38" fmla="*/ 110886 h 349011"/>
              <a:gd name="connsiteX39" fmla="*/ 171450 w 1952625"/>
              <a:gd name="connsiteY39" fmla="*/ 91836 h 349011"/>
              <a:gd name="connsiteX40" fmla="*/ 276225 w 1952625"/>
              <a:gd name="connsiteY40" fmla="*/ 82311 h 349011"/>
              <a:gd name="connsiteX41" fmla="*/ 628650 w 1952625"/>
              <a:gd name="connsiteY41" fmla="*/ 44211 h 349011"/>
              <a:gd name="connsiteX42" fmla="*/ 800100 w 1952625"/>
              <a:gd name="connsiteY42" fmla="*/ 15636 h 349011"/>
              <a:gd name="connsiteX43" fmla="*/ 1200150 w 1952625"/>
              <a:gd name="connsiteY43" fmla="*/ 6111 h 349011"/>
              <a:gd name="connsiteX44" fmla="*/ 1571625 w 1952625"/>
              <a:gd name="connsiteY44" fmla="*/ 15636 h 349011"/>
              <a:gd name="connsiteX45" fmla="*/ 1628775 w 1952625"/>
              <a:gd name="connsiteY45" fmla="*/ 34686 h 349011"/>
              <a:gd name="connsiteX46" fmla="*/ 1657350 w 1952625"/>
              <a:gd name="connsiteY46" fmla="*/ 53736 h 349011"/>
              <a:gd name="connsiteX47" fmla="*/ 1724025 w 1952625"/>
              <a:gd name="connsiteY47" fmla="*/ 72786 h 349011"/>
              <a:gd name="connsiteX48" fmla="*/ 1781175 w 1952625"/>
              <a:gd name="connsiteY48" fmla="*/ 110886 h 349011"/>
              <a:gd name="connsiteX49" fmla="*/ 1819275 w 1952625"/>
              <a:gd name="connsiteY49" fmla="*/ 129936 h 349011"/>
              <a:gd name="connsiteX50" fmla="*/ 1876425 w 1952625"/>
              <a:gd name="connsiteY50" fmla="*/ 168036 h 349011"/>
              <a:gd name="connsiteX51" fmla="*/ 1885950 w 1952625"/>
              <a:gd name="connsiteY51" fmla="*/ 263286 h 349011"/>
              <a:gd name="connsiteX52" fmla="*/ 1790700 w 1952625"/>
              <a:gd name="connsiteY52" fmla="*/ 301386 h 349011"/>
              <a:gd name="connsiteX53" fmla="*/ 1504950 w 1952625"/>
              <a:gd name="connsiteY53" fmla="*/ 310911 h 349011"/>
              <a:gd name="connsiteX54" fmla="*/ 971550 w 1952625"/>
              <a:gd name="connsiteY54" fmla="*/ 339486 h 349011"/>
              <a:gd name="connsiteX55" fmla="*/ 790575 w 1952625"/>
              <a:gd name="connsiteY55" fmla="*/ 349011 h 349011"/>
              <a:gd name="connsiteX56" fmla="*/ 333375 w 1952625"/>
              <a:gd name="connsiteY56" fmla="*/ 339486 h 349011"/>
              <a:gd name="connsiteX57" fmla="*/ 295275 w 1952625"/>
              <a:gd name="connsiteY57" fmla="*/ 329961 h 349011"/>
              <a:gd name="connsiteX58" fmla="*/ 180975 w 1952625"/>
              <a:gd name="connsiteY58" fmla="*/ 301386 h 349011"/>
              <a:gd name="connsiteX59" fmla="*/ 152400 w 1952625"/>
              <a:gd name="connsiteY59" fmla="*/ 291861 h 349011"/>
              <a:gd name="connsiteX60" fmla="*/ 66675 w 1952625"/>
              <a:gd name="connsiteY60" fmla="*/ 244236 h 349011"/>
              <a:gd name="connsiteX61" fmla="*/ 76200 w 1952625"/>
              <a:gd name="connsiteY61" fmla="*/ 168036 h 349011"/>
              <a:gd name="connsiteX62" fmla="*/ 123825 w 1952625"/>
              <a:gd name="connsiteY62" fmla="*/ 129936 h 349011"/>
              <a:gd name="connsiteX63" fmla="*/ 152400 w 1952625"/>
              <a:gd name="connsiteY63" fmla="*/ 110886 h 349011"/>
              <a:gd name="connsiteX64" fmla="*/ 180975 w 1952625"/>
              <a:gd name="connsiteY64" fmla="*/ 101361 h 349011"/>
              <a:gd name="connsiteX65" fmla="*/ 219075 w 1952625"/>
              <a:gd name="connsiteY65" fmla="*/ 82311 h 349011"/>
              <a:gd name="connsiteX66" fmla="*/ 361950 w 1952625"/>
              <a:gd name="connsiteY66" fmla="*/ 72786 h 349011"/>
              <a:gd name="connsiteX67" fmla="*/ 1314450 w 1952625"/>
              <a:gd name="connsiteY67" fmla="*/ 44211 h 349011"/>
              <a:gd name="connsiteX68" fmla="*/ 1381125 w 1952625"/>
              <a:gd name="connsiteY68" fmla="*/ 34686 h 349011"/>
              <a:gd name="connsiteX69" fmla="*/ 1666875 w 1952625"/>
              <a:gd name="connsiteY69" fmla="*/ 44211 h 349011"/>
              <a:gd name="connsiteX70" fmla="*/ 1762125 w 1952625"/>
              <a:gd name="connsiteY70" fmla="*/ 72786 h 349011"/>
              <a:gd name="connsiteX71" fmla="*/ 1790700 w 1952625"/>
              <a:gd name="connsiteY71" fmla="*/ 82311 h 349011"/>
              <a:gd name="connsiteX72" fmla="*/ 1819275 w 1952625"/>
              <a:gd name="connsiteY72" fmla="*/ 101361 h 349011"/>
              <a:gd name="connsiteX73" fmla="*/ 1847850 w 1952625"/>
              <a:gd name="connsiteY73" fmla="*/ 110886 h 349011"/>
              <a:gd name="connsiteX74" fmla="*/ 1905000 w 1952625"/>
              <a:gd name="connsiteY74" fmla="*/ 168036 h 349011"/>
              <a:gd name="connsiteX75" fmla="*/ 1952625 w 1952625"/>
              <a:gd name="connsiteY75" fmla="*/ 253761 h 349011"/>
              <a:gd name="connsiteX76" fmla="*/ 1933575 w 1952625"/>
              <a:gd name="connsiteY76" fmla="*/ 282336 h 349011"/>
              <a:gd name="connsiteX77" fmla="*/ 1800225 w 1952625"/>
              <a:gd name="connsiteY77" fmla="*/ 291861 h 349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952625" h="349011">
                <a:moveTo>
                  <a:pt x="1495425" y="310911"/>
                </a:moveTo>
                <a:cubicBezTo>
                  <a:pt x="1349651" y="286615"/>
                  <a:pt x="1419559" y="295704"/>
                  <a:pt x="1285875" y="282336"/>
                </a:cubicBezTo>
                <a:lnTo>
                  <a:pt x="771525" y="291861"/>
                </a:lnTo>
                <a:cubicBezTo>
                  <a:pt x="620330" y="296513"/>
                  <a:pt x="707164" y="306358"/>
                  <a:pt x="542925" y="320436"/>
                </a:cubicBezTo>
                <a:cubicBezTo>
                  <a:pt x="473258" y="326407"/>
                  <a:pt x="403225" y="326786"/>
                  <a:pt x="333375" y="329961"/>
                </a:cubicBezTo>
                <a:cubicBezTo>
                  <a:pt x="323850" y="333136"/>
                  <a:pt x="314840" y="339486"/>
                  <a:pt x="304800" y="339486"/>
                </a:cubicBezTo>
                <a:cubicBezTo>
                  <a:pt x="161284" y="339486"/>
                  <a:pt x="179501" y="341499"/>
                  <a:pt x="95250" y="320436"/>
                </a:cubicBezTo>
                <a:cubicBezTo>
                  <a:pt x="85725" y="314086"/>
                  <a:pt x="76614" y="307066"/>
                  <a:pt x="66675" y="301386"/>
                </a:cubicBezTo>
                <a:cubicBezTo>
                  <a:pt x="54347" y="294341"/>
                  <a:pt x="38615" y="292376"/>
                  <a:pt x="28575" y="282336"/>
                </a:cubicBezTo>
                <a:cubicBezTo>
                  <a:pt x="21475" y="275236"/>
                  <a:pt x="22225" y="263286"/>
                  <a:pt x="19050" y="253761"/>
                </a:cubicBezTo>
                <a:cubicBezTo>
                  <a:pt x="22225" y="228361"/>
                  <a:pt x="19827" y="201618"/>
                  <a:pt x="28575" y="177561"/>
                </a:cubicBezTo>
                <a:cubicBezTo>
                  <a:pt x="33178" y="164902"/>
                  <a:pt x="46802" y="157610"/>
                  <a:pt x="57150" y="148986"/>
                </a:cubicBezTo>
                <a:cubicBezTo>
                  <a:pt x="95998" y="116613"/>
                  <a:pt x="99020" y="129397"/>
                  <a:pt x="161925" y="120411"/>
                </a:cubicBezTo>
                <a:cubicBezTo>
                  <a:pt x="181044" y="117680"/>
                  <a:pt x="199956" y="113617"/>
                  <a:pt x="219075" y="110886"/>
                </a:cubicBezTo>
                <a:cubicBezTo>
                  <a:pt x="244415" y="107266"/>
                  <a:pt x="269975" y="105253"/>
                  <a:pt x="295275" y="101361"/>
                </a:cubicBezTo>
                <a:cubicBezTo>
                  <a:pt x="311276" y="98899"/>
                  <a:pt x="326730" y="92625"/>
                  <a:pt x="342900" y="91836"/>
                </a:cubicBezTo>
                <a:cubicBezTo>
                  <a:pt x="457108" y="86265"/>
                  <a:pt x="571500" y="85486"/>
                  <a:pt x="685800" y="82311"/>
                </a:cubicBezTo>
                <a:cubicBezTo>
                  <a:pt x="977590" y="40627"/>
                  <a:pt x="411198" y="120208"/>
                  <a:pt x="866775" y="63261"/>
                </a:cubicBezTo>
                <a:cubicBezTo>
                  <a:pt x="879765" y="61637"/>
                  <a:pt x="891792" y="54195"/>
                  <a:pt x="904875" y="53736"/>
                </a:cubicBezTo>
                <a:cubicBezTo>
                  <a:pt x="1073076" y="47834"/>
                  <a:pt x="1241425" y="47386"/>
                  <a:pt x="1409700" y="44211"/>
                </a:cubicBezTo>
                <a:cubicBezTo>
                  <a:pt x="1512592" y="9914"/>
                  <a:pt x="1461601" y="23181"/>
                  <a:pt x="1685925" y="44211"/>
                </a:cubicBezTo>
                <a:cubicBezTo>
                  <a:pt x="1705918" y="46085"/>
                  <a:pt x="1724025" y="56911"/>
                  <a:pt x="1743075" y="63261"/>
                </a:cubicBezTo>
                <a:cubicBezTo>
                  <a:pt x="1752600" y="66436"/>
                  <a:pt x="1763296" y="67217"/>
                  <a:pt x="1771650" y="72786"/>
                </a:cubicBezTo>
                <a:cubicBezTo>
                  <a:pt x="1808579" y="97405"/>
                  <a:pt x="1789365" y="88216"/>
                  <a:pt x="1828800" y="101361"/>
                </a:cubicBezTo>
                <a:lnTo>
                  <a:pt x="1866900" y="158511"/>
                </a:lnTo>
                <a:lnTo>
                  <a:pt x="1885950" y="187086"/>
                </a:lnTo>
                <a:cubicBezTo>
                  <a:pt x="1882775" y="206136"/>
                  <a:pt x="1884269" y="226588"/>
                  <a:pt x="1876425" y="244236"/>
                </a:cubicBezTo>
                <a:cubicBezTo>
                  <a:pt x="1860948" y="279059"/>
                  <a:pt x="1845575" y="269186"/>
                  <a:pt x="1819275" y="282336"/>
                </a:cubicBezTo>
                <a:cubicBezTo>
                  <a:pt x="1809036" y="287456"/>
                  <a:pt x="1800939" y="296266"/>
                  <a:pt x="1790700" y="301386"/>
                </a:cubicBezTo>
                <a:cubicBezTo>
                  <a:pt x="1775413" y="309029"/>
                  <a:pt x="1725779" y="320231"/>
                  <a:pt x="1714500" y="320436"/>
                </a:cubicBezTo>
                <a:lnTo>
                  <a:pt x="714375" y="329961"/>
                </a:lnTo>
                <a:lnTo>
                  <a:pt x="152400" y="320436"/>
                </a:lnTo>
                <a:cubicBezTo>
                  <a:pt x="110065" y="319092"/>
                  <a:pt x="119184" y="308590"/>
                  <a:pt x="85725" y="291861"/>
                </a:cubicBezTo>
                <a:cubicBezTo>
                  <a:pt x="76745" y="287371"/>
                  <a:pt x="66130" y="286826"/>
                  <a:pt x="57150" y="282336"/>
                </a:cubicBezTo>
                <a:cubicBezTo>
                  <a:pt x="-16708" y="245407"/>
                  <a:pt x="71824" y="277702"/>
                  <a:pt x="0" y="253761"/>
                </a:cubicBezTo>
                <a:cubicBezTo>
                  <a:pt x="3175" y="222011"/>
                  <a:pt x="-2747" y="187965"/>
                  <a:pt x="9525" y="158511"/>
                </a:cubicBezTo>
                <a:cubicBezTo>
                  <a:pt x="14986" y="145404"/>
                  <a:pt x="35297" y="146506"/>
                  <a:pt x="47625" y="139461"/>
                </a:cubicBezTo>
                <a:cubicBezTo>
                  <a:pt x="57564" y="133781"/>
                  <a:pt x="65678" y="124920"/>
                  <a:pt x="76200" y="120411"/>
                </a:cubicBezTo>
                <a:cubicBezTo>
                  <a:pt x="88232" y="115254"/>
                  <a:pt x="101761" y="114648"/>
                  <a:pt x="114300" y="110886"/>
                </a:cubicBezTo>
                <a:cubicBezTo>
                  <a:pt x="133534" y="105116"/>
                  <a:pt x="151675" y="95326"/>
                  <a:pt x="171450" y="91836"/>
                </a:cubicBezTo>
                <a:cubicBezTo>
                  <a:pt x="205985" y="85742"/>
                  <a:pt x="241464" y="86946"/>
                  <a:pt x="276225" y="82311"/>
                </a:cubicBezTo>
                <a:cubicBezTo>
                  <a:pt x="588742" y="40642"/>
                  <a:pt x="325927" y="61029"/>
                  <a:pt x="628650" y="44211"/>
                </a:cubicBezTo>
                <a:cubicBezTo>
                  <a:pt x="708221" y="12382"/>
                  <a:pt x="674940" y="20187"/>
                  <a:pt x="800100" y="15636"/>
                </a:cubicBezTo>
                <a:cubicBezTo>
                  <a:pt x="933400" y="10789"/>
                  <a:pt x="1066800" y="9286"/>
                  <a:pt x="1200150" y="6111"/>
                </a:cubicBezTo>
                <a:cubicBezTo>
                  <a:pt x="1323975" y="9286"/>
                  <a:pt x="1448034" y="7397"/>
                  <a:pt x="1571625" y="15636"/>
                </a:cubicBezTo>
                <a:cubicBezTo>
                  <a:pt x="1591661" y="16972"/>
                  <a:pt x="1612067" y="23547"/>
                  <a:pt x="1628775" y="34686"/>
                </a:cubicBezTo>
                <a:cubicBezTo>
                  <a:pt x="1638300" y="41036"/>
                  <a:pt x="1646828" y="49227"/>
                  <a:pt x="1657350" y="53736"/>
                </a:cubicBezTo>
                <a:cubicBezTo>
                  <a:pt x="1678929" y="62984"/>
                  <a:pt x="1703172" y="61201"/>
                  <a:pt x="1724025" y="72786"/>
                </a:cubicBezTo>
                <a:cubicBezTo>
                  <a:pt x="1744039" y="83905"/>
                  <a:pt x="1760697" y="100647"/>
                  <a:pt x="1781175" y="110886"/>
                </a:cubicBezTo>
                <a:cubicBezTo>
                  <a:pt x="1793875" y="117236"/>
                  <a:pt x="1807099" y="122631"/>
                  <a:pt x="1819275" y="129936"/>
                </a:cubicBezTo>
                <a:cubicBezTo>
                  <a:pt x="1838908" y="141716"/>
                  <a:pt x="1876425" y="168036"/>
                  <a:pt x="1876425" y="168036"/>
                </a:cubicBezTo>
                <a:cubicBezTo>
                  <a:pt x="1884894" y="193443"/>
                  <a:pt x="1909942" y="234496"/>
                  <a:pt x="1885950" y="263286"/>
                </a:cubicBezTo>
                <a:cubicBezTo>
                  <a:pt x="1876367" y="274786"/>
                  <a:pt x="1795592" y="301223"/>
                  <a:pt x="1790700" y="301386"/>
                </a:cubicBezTo>
                <a:lnTo>
                  <a:pt x="1504950" y="310911"/>
                </a:lnTo>
                <a:cubicBezTo>
                  <a:pt x="1259140" y="335492"/>
                  <a:pt x="1464934" y="316714"/>
                  <a:pt x="971550" y="339486"/>
                </a:cubicBezTo>
                <a:lnTo>
                  <a:pt x="790575" y="349011"/>
                </a:lnTo>
                <a:lnTo>
                  <a:pt x="333375" y="339486"/>
                </a:lnTo>
                <a:cubicBezTo>
                  <a:pt x="320294" y="338983"/>
                  <a:pt x="308112" y="332528"/>
                  <a:pt x="295275" y="329961"/>
                </a:cubicBezTo>
                <a:cubicBezTo>
                  <a:pt x="199078" y="310722"/>
                  <a:pt x="276451" y="333211"/>
                  <a:pt x="180975" y="301386"/>
                </a:cubicBezTo>
                <a:cubicBezTo>
                  <a:pt x="171450" y="298211"/>
                  <a:pt x="160754" y="297430"/>
                  <a:pt x="152400" y="291861"/>
                </a:cubicBezTo>
                <a:cubicBezTo>
                  <a:pt x="86896" y="248192"/>
                  <a:pt x="116970" y="261001"/>
                  <a:pt x="66675" y="244236"/>
                </a:cubicBezTo>
                <a:cubicBezTo>
                  <a:pt x="69850" y="218836"/>
                  <a:pt x="69465" y="192732"/>
                  <a:pt x="76200" y="168036"/>
                </a:cubicBezTo>
                <a:cubicBezTo>
                  <a:pt x="86341" y="130852"/>
                  <a:pt x="97088" y="143304"/>
                  <a:pt x="123825" y="129936"/>
                </a:cubicBezTo>
                <a:cubicBezTo>
                  <a:pt x="134064" y="124816"/>
                  <a:pt x="142161" y="116006"/>
                  <a:pt x="152400" y="110886"/>
                </a:cubicBezTo>
                <a:cubicBezTo>
                  <a:pt x="161380" y="106396"/>
                  <a:pt x="171747" y="105316"/>
                  <a:pt x="180975" y="101361"/>
                </a:cubicBezTo>
                <a:cubicBezTo>
                  <a:pt x="194026" y="95768"/>
                  <a:pt x="205050" y="84526"/>
                  <a:pt x="219075" y="82311"/>
                </a:cubicBezTo>
                <a:cubicBezTo>
                  <a:pt x="266222" y="74867"/>
                  <a:pt x="314325" y="75961"/>
                  <a:pt x="361950" y="72786"/>
                </a:cubicBezTo>
                <a:cubicBezTo>
                  <a:pt x="673496" y="-82987"/>
                  <a:pt x="368460" y="62580"/>
                  <a:pt x="1314450" y="44211"/>
                </a:cubicBezTo>
                <a:cubicBezTo>
                  <a:pt x="1336896" y="43775"/>
                  <a:pt x="1358900" y="37861"/>
                  <a:pt x="1381125" y="34686"/>
                </a:cubicBezTo>
                <a:cubicBezTo>
                  <a:pt x="1476375" y="37861"/>
                  <a:pt x="1571737" y="38615"/>
                  <a:pt x="1666875" y="44211"/>
                </a:cubicBezTo>
                <a:cubicBezTo>
                  <a:pt x="1684355" y="45239"/>
                  <a:pt x="1754068" y="70100"/>
                  <a:pt x="1762125" y="72786"/>
                </a:cubicBezTo>
                <a:cubicBezTo>
                  <a:pt x="1771650" y="75961"/>
                  <a:pt x="1782346" y="76742"/>
                  <a:pt x="1790700" y="82311"/>
                </a:cubicBezTo>
                <a:cubicBezTo>
                  <a:pt x="1800225" y="88661"/>
                  <a:pt x="1809036" y="96241"/>
                  <a:pt x="1819275" y="101361"/>
                </a:cubicBezTo>
                <a:cubicBezTo>
                  <a:pt x="1828255" y="105851"/>
                  <a:pt x="1838870" y="106396"/>
                  <a:pt x="1847850" y="110886"/>
                </a:cubicBezTo>
                <a:cubicBezTo>
                  <a:pt x="1881277" y="127600"/>
                  <a:pt x="1881145" y="136230"/>
                  <a:pt x="1905000" y="168036"/>
                </a:cubicBezTo>
                <a:cubicBezTo>
                  <a:pt x="1928310" y="237965"/>
                  <a:pt x="1909851" y="210987"/>
                  <a:pt x="1952625" y="253761"/>
                </a:cubicBezTo>
                <a:cubicBezTo>
                  <a:pt x="1946275" y="263286"/>
                  <a:pt x="1944333" y="278424"/>
                  <a:pt x="1933575" y="282336"/>
                </a:cubicBezTo>
                <a:cubicBezTo>
                  <a:pt x="1902560" y="293614"/>
                  <a:pt x="1837680" y="291861"/>
                  <a:pt x="1800225" y="291861"/>
                </a:cubicBezTo>
              </a:path>
            </a:pathLst>
          </a:cu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1162050" y="3981450"/>
            <a:ext cx="1828800" cy="333375"/>
          </a:xfrm>
          <a:custGeom>
            <a:avLst/>
            <a:gdLst>
              <a:gd name="connsiteX0" fmla="*/ 1095375 w 1828800"/>
              <a:gd name="connsiteY0" fmla="*/ 104775 h 333375"/>
              <a:gd name="connsiteX1" fmla="*/ 1047750 w 1828800"/>
              <a:gd name="connsiteY1" fmla="*/ 95250 h 333375"/>
              <a:gd name="connsiteX2" fmla="*/ 1019175 w 1828800"/>
              <a:gd name="connsiteY2" fmla="*/ 85725 h 333375"/>
              <a:gd name="connsiteX3" fmla="*/ 971550 w 1828800"/>
              <a:gd name="connsiteY3" fmla="*/ 76200 h 333375"/>
              <a:gd name="connsiteX4" fmla="*/ 866775 w 1828800"/>
              <a:gd name="connsiteY4" fmla="*/ 57150 h 333375"/>
              <a:gd name="connsiteX5" fmla="*/ 161925 w 1828800"/>
              <a:gd name="connsiteY5" fmla="*/ 66675 h 333375"/>
              <a:gd name="connsiteX6" fmla="*/ 104775 w 1828800"/>
              <a:gd name="connsiteY6" fmla="*/ 85725 h 333375"/>
              <a:gd name="connsiteX7" fmla="*/ 57150 w 1828800"/>
              <a:gd name="connsiteY7" fmla="*/ 142875 h 333375"/>
              <a:gd name="connsiteX8" fmla="*/ 38100 w 1828800"/>
              <a:gd name="connsiteY8" fmla="*/ 200025 h 333375"/>
              <a:gd name="connsiteX9" fmla="*/ 47625 w 1828800"/>
              <a:gd name="connsiteY9" fmla="*/ 238125 h 333375"/>
              <a:gd name="connsiteX10" fmla="*/ 76200 w 1828800"/>
              <a:gd name="connsiteY10" fmla="*/ 247650 h 333375"/>
              <a:gd name="connsiteX11" fmla="*/ 142875 w 1828800"/>
              <a:gd name="connsiteY11" fmla="*/ 276225 h 333375"/>
              <a:gd name="connsiteX12" fmla="*/ 1066800 w 1828800"/>
              <a:gd name="connsiteY12" fmla="*/ 295275 h 333375"/>
              <a:gd name="connsiteX13" fmla="*/ 1685925 w 1828800"/>
              <a:gd name="connsiteY13" fmla="*/ 285750 h 333375"/>
              <a:gd name="connsiteX14" fmla="*/ 1714500 w 1828800"/>
              <a:gd name="connsiteY14" fmla="*/ 276225 h 333375"/>
              <a:gd name="connsiteX15" fmla="*/ 1752600 w 1828800"/>
              <a:gd name="connsiteY15" fmla="*/ 247650 h 333375"/>
              <a:gd name="connsiteX16" fmla="*/ 1743075 w 1828800"/>
              <a:gd name="connsiteY16" fmla="*/ 190500 h 333375"/>
              <a:gd name="connsiteX17" fmla="*/ 1704975 w 1828800"/>
              <a:gd name="connsiteY17" fmla="*/ 161925 h 333375"/>
              <a:gd name="connsiteX18" fmla="*/ 1647825 w 1828800"/>
              <a:gd name="connsiteY18" fmla="*/ 133350 h 333375"/>
              <a:gd name="connsiteX19" fmla="*/ 1609725 w 1828800"/>
              <a:gd name="connsiteY19" fmla="*/ 114300 h 333375"/>
              <a:gd name="connsiteX20" fmla="*/ 1104900 w 1828800"/>
              <a:gd name="connsiteY20" fmla="*/ 85725 h 333375"/>
              <a:gd name="connsiteX21" fmla="*/ 1000125 w 1828800"/>
              <a:gd name="connsiteY21" fmla="*/ 66675 h 333375"/>
              <a:gd name="connsiteX22" fmla="*/ 923925 w 1828800"/>
              <a:gd name="connsiteY22" fmla="*/ 57150 h 333375"/>
              <a:gd name="connsiteX23" fmla="*/ 866775 w 1828800"/>
              <a:gd name="connsiteY23" fmla="*/ 38100 h 333375"/>
              <a:gd name="connsiteX24" fmla="*/ 828675 w 1828800"/>
              <a:gd name="connsiteY24" fmla="*/ 28575 h 333375"/>
              <a:gd name="connsiteX25" fmla="*/ 800100 w 1828800"/>
              <a:gd name="connsiteY25" fmla="*/ 19050 h 333375"/>
              <a:gd name="connsiteX26" fmla="*/ 657225 w 1828800"/>
              <a:gd name="connsiteY26" fmla="*/ 0 h 333375"/>
              <a:gd name="connsiteX27" fmla="*/ 228600 w 1828800"/>
              <a:gd name="connsiteY27" fmla="*/ 9525 h 333375"/>
              <a:gd name="connsiteX28" fmla="*/ 142875 w 1828800"/>
              <a:gd name="connsiteY28" fmla="*/ 38100 h 333375"/>
              <a:gd name="connsiteX29" fmla="*/ 104775 w 1828800"/>
              <a:gd name="connsiteY29" fmla="*/ 47625 h 333375"/>
              <a:gd name="connsiteX30" fmla="*/ 47625 w 1828800"/>
              <a:gd name="connsiteY30" fmla="*/ 95250 h 333375"/>
              <a:gd name="connsiteX31" fmla="*/ 38100 w 1828800"/>
              <a:gd name="connsiteY31" fmla="*/ 123825 h 333375"/>
              <a:gd name="connsiteX32" fmla="*/ 47625 w 1828800"/>
              <a:gd name="connsiteY32" fmla="*/ 200025 h 333375"/>
              <a:gd name="connsiteX33" fmla="*/ 114300 w 1828800"/>
              <a:gd name="connsiteY33" fmla="*/ 276225 h 333375"/>
              <a:gd name="connsiteX34" fmla="*/ 171450 w 1828800"/>
              <a:gd name="connsiteY34" fmla="*/ 295275 h 333375"/>
              <a:gd name="connsiteX35" fmla="*/ 266700 w 1828800"/>
              <a:gd name="connsiteY35" fmla="*/ 323850 h 333375"/>
              <a:gd name="connsiteX36" fmla="*/ 1200150 w 1828800"/>
              <a:gd name="connsiteY36" fmla="*/ 314325 h 333375"/>
              <a:gd name="connsiteX37" fmla="*/ 1676400 w 1828800"/>
              <a:gd name="connsiteY37" fmla="*/ 304800 h 333375"/>
              <a:gd name="connsiteX38" fmla="*/ 1733550 w 1828800"/>
              <a:gd name="connsiteY38" fmla="*/ 285750 h 333375"/>
              <a:gd name="connsiteX39" fmla="*/ 1762125 w 1828800"/>
              <a:gd name="connsiteY39" fmla="*/ 276225 h 333375"/>
              <a:gd name="connsiteX40" fmla="*/ 1800225 w 1828800"/>
              <a:gd name="connsiteY40" fmla="*/ 247650 h 333375"/>
              <a:gd name="connsiteX41" fmla="*/ 1828800 w 1828800"/>
              <a:gd name="connsiteY41" fmla="*/ 190500 h 333375"/>
              <a:gd name="connsiteX42" fmla="*/ 1809750 w 1828800"/>
              <a:gd name="connsiteY42" fmla="*/ 161925 h 333375"/>
              <a:gd name="connsiteX43" fmla="*/ 1724025 w 1828800"/>
              <a:gd name="connsiteY43" fmla="*/ 133350 h 333375"/>
              <a:gd name="connsiteX44" fmla="*/ 1695450 w 1828800"/>
              <a:gd name="connsiteY44" fmla="*/ 123825 h 333375"/>
              <a:gd name="connsiteX45" fmla="*/ 1609725 w 1828800"/>
              <a:gd name="connsiteY45" fmla="*/ 104775 h 333375"/>
              <a:gd name="connsiteX46" fmla="*/ 1571625 w 1828800"/>
              <a:gd name="connsiteY46" fmla="*/ 95250 h 333375"/>
              <a:gd name="connsiteX47" fmla="*/ 1514475 w 1828800"/>
              <a:gd name="connsiteY47" fmla="*/ 76200 h 333375"/>
              <a:gd name="connsiteX48" fmla="*/ 1323975 w 1828800"/>
              <a:gd name="connsiteY48" fmla="*/ 57150 h 333375"/>
              <a:gd name="connsiteX49" fmla="*/ 971550 w 1828800"/>
              <a:gd name="connsiteY49" fmla="*/ 47625 h 333375"/>
              <a:gd name="connsiteX50" fmla="*/ 504825 w 1828800"/>
              <a:gd name="connsiteY50" fmla="*/ 57150 h 333375"/>
              <a:gd name="connsiteX51" fmla="*/ 352425 w 1828800"/>
              <a:gd name="connsiteY51" fmla="*/ 76200 h 333375"/>
              <a:gd name="connsiteX52" fmla="*/ 323850 w 1828800"/>
              <a:gd name="connsiteY52" fmla="*/ 85725 h 333375"/>
              <a:gd name="connsiteX53" fmla="*/ 219075 w 1828800"/>
              <a:gd name="connsiteY53" fmla="*/ 95250 h 333375"/>
              <a:gd name="connsiteX54" fmla="*/ 171450 w 1828800"/>
              <a:gd name="connsiteY54" fmla="*/ 104775 h 333375"/>
              <a:gd name="connsiteX55" fmla="*/ 142875 w 1828800"/>
              <a:gd name="connsiteY55" fmla="*/ 114300 h 333375"/>
              <a:gd name="connsiteX56" fmla="*/ 95250 w 1828800"/>
              <a:gd name="connsiteY56" fmla="*/ 123825 h 333375"/>
              <a:gd name="connsiteX57" fmla="*/ 28575 w 1828800"/>
              <a:gd name="connsiteY57" fmla="*/ 209550 h 333375"/>
              <a:gd name="connsiteX58" fmla="*/ 19050 w 1828800"/>
              <a:gd name="connsiteY58" fmla="*/ 257175 h 333375"/>
              <a:gd name="connsiteX59" fmla="*/ 28575 w 1828800"/>
              <a:gd name="connsiteY59" fmla="*/ 295275 h 333375"/>
              <a:gd name="connsiteX60" fmla="*/ 57150 w 1828800"/>
              <a:gd name="connsiteY60" fmla="*/ 314325 h 333375"/>
              <a:gd name="connsiteX61" fmla="*/ 133350 w 1828800"/>
              <a:gd name="connsiteY61" fmla="*/ 333375 h 333375"/>
              <a:gd name="connsiteX62" fmla="*/ 485775 w 1828800"/>
              <a:gd name="connsiteY62" fmla="*/ 323850 h 333375"/>
              <a:gd name="connsiteX63" fmla="*/ 561975 w 1828800"/>
              <a:gd name="connsiteY63" fmla="*/ 304800 h 333375"/>
              <a:gd name="connsiteX64" fmla="*/ 1666875 w 1828800"/>
              <a:gd name="connsiteY64" fmla="*/ 295275 h 333375"/>
              <a:gd name="connsiteX65" fmla="*/ 1781175 w 1828800"/>
              <a:gd name="connsiteY65" fmla="*/ 285750 h 333375"/>
              <a:gd name="connsiteX66" fmla="*/ 1800225 w 1828800"/>
              <a:gd name="connsiteY66" fmla="*/ 200025 h 333375"/>
              <a:gd name="connsiteX67" fmla="*/ 1771650 w 1828800"/>
              <a:gd name="connsiteY67" fmla="*/ 171450 h 333375"/>
              <a:gd name="connsiteX68" fmla="*/ 1676400 w 1828800"/>
              <a:gd name="connsiteY68" fmla="*/ 123825 h 333375"/>
              <a:gd name="connsiteX69" fmla="*/ 1581150 w 1828800"/>
              <a:gd name="connsiteY69" fmla="*/ 95250 h 333375"/>
              <a:gd name="connsiteX70" fmla="*/ 1504950 w 1828800"/>
              <a:gd name="connsiteY70" fmla="*/ 85725 h 333375"/>
              <a:gd name="connsiteX71" fmla="*/ 1400175 w 1828800"/>
              <a:gd name="connsiteY71" fmla="*/ 66675 h 333375"/>
              <a:gd name="connsiteX72" fmla="*/ 333375 w 1828800"/>
              <a:gd name="connsiteY72" fmla="*/ 76200 h 333375"/>
              <a:gd name="connsiteX73" fmla="*/ 228600 w 1828800"/>
              <a:gd name="connsiteY73" fmla="*/ 85725 h 333375"/>
              <a:gd name="connsiteX74" fmla="*/ 123825 w 1828800"/>
              <a:gd name="connsiteY74" fmla="*/ 104775 h 333375"/>
              <a:gd name="connsiteX75" fmla="*/ 57150 w 1828800"/>
              <a:gd name="connsiteY75" fmla="*/ 114300 h 333375"/>
              <a:gd name="connsiteX76" fmla="*/ 0 w 1828800"/>
              <a:gd name="connsiteY76" fmla="*/ 16192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828800" h="333375">
                <a:moveTo>
                  <a:pt x="1095375" y="104775"/>
                </a:moveTo>
                <a:cubicBezTo>
                  <a:pt x="1079500" y="101600"/>
                  <a:pt x="1063456" y="99177"/>
                  <a:pt x="1047750" y="95250"/>
                </a:cubicBezTo>
                <a:cubicBezTo>
                  <a:pt x="1038010" y="92815"/>
                  <a:pt x="1028915" y="88160"/>
                  <a:pt x="1019175" y="85725"/>
                </a:cubicBezTo>
                <a:cubicBezTo>
                  <a:pt x="1003469" y="81798"/>
                  <a:pt x="987354" y="79712"/>
                  <a:pt x="971550" y="76200"/>
                </a:cubicBezTo>
                <a:cubicBezTo>
                  <a:pt x="890712" y="58236"/>
                  <a:pt x="982352" y="73661"/>
                  <a:pt x="866775" y="57150"/>
                </a:cubicBezTo>
                <a:cubicBezTo>
                  <a:pt x="631825" y="60325"/>
                  <a:pt x="396731" y="57870"/>
                  <a:pt x="161925" y="66675"/>
                </a:cubicBezTo>
                <a:cubicBezTo>
                  <a:pt x="141859" y="67427"/>
                  <a:pt x="104775" y="85725"/>
                  <a:pt x="104775" y="85725"/>
                </a:cubicBezTo>
                <a:cubicBezTo>
                  <a:pt x="86830" y="103670"/>
                  <a:pt x="67759" y="119005"/>
                  <a:pt x="57150" y="142875"/>
                </a:cubicBezTo>
                <a:cubicBezTo>
                  <a:pt x="48995" y="161225"/>
                  <a:pt x="38100" y="200025"/>
                  <a:pt x="38100" y="200025"/>
                </a:cubicBezTo>
                <a:cubicBezTo>
                  <a:pt x="41275" y="212725"/>
                  <a:pt x="39447" y="227903"/>
                  <a:pt x="47625" y="238125"/>
                </a:cubicBezTo>
                <a:cubicBezTo>
                  <a:pt x="53897" y="245965"/>
                  <a:pt x="67220" y="243160"/>
                  <a:pt x="76200" y="247650"/>
                </a:cubicBezTo>
                <a:cubicBezTo>
                  <a:pt x="110691" y="264895"/>
                  <a:pt x="99360" y="274291"/>
                  <a:pt x="142875" y="276225"/>
                </a:cubicBezTo>
                <a:cubicBezTo>
                  <a:pt x="282519" y="282431"/>
                  <a:pt x="988608" y="293879"/>
                  <a:pt x="1066800" y="295275"/>
                </a:cubicBezTo>
                <a:lnTo>
                  <a:pt x="1685925" y="285750"/>
                </a:lnTo>
                <a:cubicBezTo>
                  <a:pt x="1695961" y="285455"/>
                  <a:pt x="1705783" y="281206"/>
                  <a:pt x="1714500" y="276225"/>
                </a:cubicBezTo>
                <a:cubicBezTo>
                  <a:pt x="1728283" y="268349"/>
                  <a:pt x="1739900" y="257175"/>
                  <a:pt x="1752600" y="247650"/>
                </a:cubicBezTo>
                <a:cubicBezTo>
                  <a:pt x="1749425" y="228600"/>
                  <a:pt x="1752454" y="207382"/>
                  <a:pt x="1743075" y="190500"/>
                </a:cubicBezTo>
                <a:cubicBezTo>
                  <a:pt x="1735365" y="176623"/>
                  <a:pt x="1717893" y="171152"/>
                  <a:pt x="1704975" y="161925"/>
                </a:cubicBezTo>
                <a:cubicBezTo>
                  <a:pt x="1659213" y="129238"/>
                  <a:pt x="1695007" y="153571"/>
                  <a:pt x="1647825" y="133350"/>
                </a:cubicBezTo>
                <a:cubicBezTo>
                  <a:pt x="1634774" y="127757"/>
                  <a:pt x="1623586" y="117380"/>
                  <a:pt x="1609725" y="114300"/>
                </a:cubicBezTo>
                <a:cubicBezTo>
                  <a:pt x="1457096" y="80383"/>
                  <a:pt x="1236179" y="89091"/>
                  <a:pt x="1104900" y="85725"/>
                </a:cubicBezTo>
                <a:cubicBezTo>
                  <a:pt x="1069975" y="79375"/>
                  <a:pt x="1035188" y="72211"/>
                  <a:pt x="1000125" y="66675"/>
                </a:cubicBezTo>
                <a:cubicBezTo>
                  <a:pt x="974841" y="62683"/>
                  <a:pt x="948954" y="62513"/>
                  <a:pt x="923925" y="57150"/>
                </a:cubicBezTo>
                <a:cubicBezTo>
                  <a:pt x="904290" y="52943"/>
                  <a:pt x="886256" y="42970"/>
                  <a:pt x="866775" y="38100"/>
                </a:cubicBezTo>
                <a:cubicBezTo>
                  <a:pt x="854075" y="34925"/>
                  <a:pt x="841262" y="32171"/>
                  <a:pt x="828675" y="28575"/>
                </a:cubicBezTo>
                <a:cubicBezTo>
                  <a:pt x="819021" y="25817"/>
                  <a:pt x="810004" y="20701"/>
                  <a:pt x="800100" y="19050"/>
                </a:cubicBezTo>
                <a:cubicBezTo>
                  <a:pt x="752707" y="11151"/>
                  <a:pt x="704850" y="6350"/>
                  <a:pt x="657225" y="0"/>
                </a:cubicBezTo>
                <a:cubicBezTo>
                  <a:pt x="514350" y="3175"/>
                  <a:pt x="371120" y="-1032"/>
                  <a:pt x="228600" y="9525"/>
                </a:cubicBezTo>
                <a:cubicBezTo>
                  <a:pt x="198562" y="11750"/>
                  <a:pt x="172096" y="30795"/>
                  <a:pt x="142875" y="38100"/>
                </a:cubicBezTo>
                <a:lnTo>
                  <a:pt x="104775" y="47625"/>
                </a:lnTo>
                <a:cubicBezTo>
                  <a:pt x="83690" y="61682"/>
                  <a:pt x="62293" y="73248"/>
                  <a:pt x="47625" y="95250"/>
                </a:cubicBezTo>
                <a:cubicBezTo>
                  <a:pt x="42056" y="103604"/>
                  <a:pt x="41275" y="114300"/>
                  <a:pt x="38100" y="123825"/>
                </a:cubicBezTo>
                <a:cubicBezTo>
                  <a:pt x="41275" y="149225"/>
                  <a:pt x="39016" y="175919"/>
                  <a:pt x="47625" y="200025"/>
                </a:cubicBezTo>
                <a:cubicBezTo>
                  <a:pt x="58558" y="230637"/>
                  <a:pt x="83434" y="262507"/>
                  <a:pt x="114300" y="276225"/>
                </a:cubicBezTo>
                <a:cubicBezTo>
                  <a:pt x="132650" y="284380"/>
                  <a:pt x="152806" y="287817"/>
                  <a:pt x="171450" y="295275"/>
                </a:cubicBezTo>
                <a:cubicBezTo>
                  <a:pt x="234106" y="320338"/>
                  <a:pt x="202309" y="310972"/>
                  <a:pt x="266700" y="323850"/>
                </a:cubicBezTo>
                <a:lnTo>
                  <a:pt x="1200150" y="314325"/>
                </a:lnTo>
                <a:cubicBezTo>
                  <a:pt x="1358917" y="312179"/>
                  <a:pt x="1517846" y="313294"/>
                  <a:pt x="1676400" y="304800"/>
                </a:cubicBezTo>
                <a:cubicBezTo>
                  <a:pt x="1696452" y="303726"/>
                  <a:pt x="1714500" y="292100"/>
                  <a:pt x="1733550" y="285750"/>
                </a:cubicBezTo>
                <a:lnTo>
                  <a:pt x="1762125" y="276225"/>
                </a:lnTo>
                <a:cubicBezTo>
                  <a:pt x="1774825" y="266700"/>
                  <a:pt x="1789000" y="258875"/>
                  <a:pt x="1800225" y="247650"/>
                </a:cubicBezTo>
                <a:cubicBezTo>
                  <a:pt x="1818689" y="229186"/>
                  <a:pt x="1821053" y="213741"/>
                  <a:pt x="1828800" y="190500"/>
                </a:cubicBezTo>
                <a:cubicBezTo>
                  <a:pt x="1822450" y="180975"/>
                  <a:pt x="1819065" y="168579"/>
                  <a:pt x="1809750" y="161925"/>
                </a:cubicBezTo>
                <a:cubicBezTo>
                  <a:pt x="1787857" y="146287"/>
                  <a:pt x="1749705" y="140687"/>
                  <a:pt x="1724025" y="133350"/>
                </a:cubicBezTo>
                <a:cubicBezTo>
                  <a:pt x="1714371" y="130592"/>
                  <a:pt x="1705104" y="126583"/>
                  <a:pt x="1695450" y="123825"/>
                </a:cubicBezTo>
                <a:cubicBezTo>
                  <a:pt x="1654798" y="112210"/>
                  <a:pt x="1653919" y="114596"/>
                  <a:pt x="1609725" y="104775"/>
                </a:cubicBezTo>
                <a:cubicBezTo>
                  <a:pt x="1596946" y="101935"/>
                  <a:pt x="1584164" y="99012"/>
                  <a:pt x="1571625" y="95250"/>
                </a:cubicBezTo>
                <a:cubicBezTo>
                  <a:pt x="1552391" y="89480"/>
                  <a:pt x="1534400" y="78691"/>
                  <a:pt x="1514475" y="76200"/>
                </a:cubicBezTo>
                <a:cubicBezTo>
                  <a:pt x="1447614" y="67842"/>
                  <a:pt x="1393174" y="59974"/>
                  <a:pt x="1323975" y="57150"/>
                </a:cubicBezTo>
                <a:cubicBezTo>
                  <a:pt x="1206555" y="52357"/>
                  <a:pt x="1089025" y="50800"/>
                  <a:pt x="971550" y="47625"/>
                </a:cubicBezTo>
                <a:lnTo>
                  <a:pt x="504825" y="57150"/>
                </a:lnTo>
                <a:cubicBezTo>
                  <a:pt x="457051" y="58742"/>
                  <a:pt x="400681" y="64136"/>
                  <a:pt x="352425" y="76200"/>
                </a:cubicBezTo>
                <a:cubicBezTo>
                  <a:pt x="342685" y="78635"/>
                  <a:pt x="333789" y="84305"/>
                  <a:pt x="323850" y="85725"/>
                </a:cubicBezTo>
                <a:cubicBezTo>
                  <a:pt x="289133" y="90685"/>
                  <a:pt x="254000" y="92075"/>
                  <a:pt x="219075" y="95250"/>
                </a:cubicBezTo>
                <a:cubicBezTo>
                  <a:pt x="203200" y="98425"/>
                  <a:pt x="187156" y="100848"/>
                  <a:pt x="171450" y="104775"/>
                </a:cubicBezTo>
                <a:cubicBezTo>
                  <a:pt x="161710" y="107210"/>
                  <a:pt x="152615" y="111865"/>
                  <a:pt x="142875" y="114300"/>
                </a:cubicBezTo>
                <a:cubicBezTo>
                  <a:pt x="127169" y="118227"/>
                  <a:pt x="111125" y="120650"/>
                  <a:pt x="95250" y="123825"/>
                </a:cubicBezTo>
                <a:cubicBezTo>
                  <a:pt x="47140" y="171935"/>
                  <a:pt x="40605" y="161432"/>
                  <a:pt x="28575" y="209550"/>
                </a:cubicBezTo>
                <a:cubicBezTo>
                  <a:pt x="24648" y="225256"/>
                  <a:pt x="22225" y="241300"/>
                  <a:pt x="19050" y="257175"/>
                </a:cubicBezTo>
                <a:cubicBezTo>
                  <a:pt x="22225" y="269875"/>
                  <a:pt x="21313" y="284383"/>
                  <a:pt x="28575" y="295275"/>
                </a:cubicBezTo>
                <a:cubicBezTo>
                  <a:pt x="34925" y="304800"/>
                  <a:pt x="46911" y="309205"/>
                  <a:pt x="57150" y="314325"/>
                </a:cubicBezTo>
                <a:cubicBezTo>
                  <a:pt x="76676" y="324088"/>
                  <a:pt x="115236" y="329752"/>
                  <a:pt x="133350" y="333375"/>
                </a:cubicBezTo>
                <a:cubicBezTo>
                  <a:pt x="250825" y="330200"/>
                  <a:pt x="368517" y="331667"/>
                  <a:pt x="485775" y="323850"/>
                </a:cubicBezTo>
                <a:cubicBezTo>
                  <a:pt x="511899" y="322108"/>
                  <a:pt x="535794" y="305026"/>
                  <a:pt x="561975" y="304800"/>
                </a:cubicBezTo>
                <a:lnTo>
                  <a:pt x="1666875" y="295275"/>
                </a:lnTo>
                <a:cubicBezTo>
                  <a:pt x="1704975" y="292100"/>
                  <a:pt x="1743685" y="293248"/>
                  <a:pt x="1781175" y="285750"/>
                </a:cubicBezTo>
                <a:cubicBezTo>
                  <a:pt x="1827127" y="276560"/>
                  <a:pt x="1813924" y="234273"/>
                  <a:pt x="1800225" y="200025"/>
                </a:cubicBezTo>
                <a:cubicBezTo>
                  <a:pt x="1795222" y="187518"/>
                  <a:pt x="1782283" y="179720"/>
                  <a:pt x="1771650" y="171450"/>
                </a:cubicBezTo>
                <a:cubicBezTo>
                  <a:pt x="1708393" y="122250"/>
                  <a:pt x="1733976" y="141098"/>
                  <a:pt x="1676400" y="123825"/>
                </a:cubicBezTo>
                <a:cubicBezTo>
                  <a:pt x="1644642" y="114298"/>
                  <a:pt x="1614081" y="100739"/>
                  <a:pt x="1581150" y="95250"/>
                </a:cubicBezTo>
                <a:cubicBezTo>
                  <a:pt x="1555901" y="91042"/>
                  <a:pt x="1530350" y="88900"/>
                  <a:pt x="1504950" y="85725"/>
                </a:cubicBezTo>
                <a:cubicBezTo>
                  <a:pt x="1464764" y="72330"/>
                  <a:pt x="1454027" y="66675"/>
                  <a:pt x="1400175" y="66675"/>
                </a:cubicBezTo>
                <a:lnTo>
                  <a:pt x="333375" y="76200"/>
                </a:lnTo>
                <a:cubicBezTo>
                  <a:pt x="298450" y="79375"/>
                  <a:pt x="263347" y="80987"/>
                  <a:pt x="228600" y="85725"/>
                </a:cubicBezTo>
                <a:cubicBezTo>
                  <a:pt x="193428" y="90521"/>
                  <a:pt x="158840" y="98939"/>
                  <a:pt x="123825" y="104775"/>
                </a:cubicBezTo>
                <a:cubicBezTo>
                  <a:pt x="101680" y="108466"/>
                  <a:pt x="79375" y="111125"/>
                  <a:pt x="57150" y="114300"/>
                </a:cubicBezTo>
                <a:cubicBezTo>
                  <a:pt x="11866" y="148263"/>
                  <a:pt x="30275" y="131650"/>
                  <a:pt x="0" y="161925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17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814" y="611560"/>
            <a:ext cx="1159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i="1" u="sng" dirty="0" smtClean="0"/>
              <a:t>UML?</a:t>
            </a:r>
            <a:endParaRPr lang="ko-KR" altLang="en-US" sz="3200" i="1" u="sng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3768"/>
            <a:ext cx="6858000" cy="470086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85184" y="903947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u="sng" dirty="0" smtClean="0"/>
              <a:t>전체적인 흐름</a:t>
            </a:r>
            <a:endParaRPr lang="ko-KR" altLang="en-US" i="1" u="sng" dirty="0"/>
          </a:p>
        </p:txBody>
      </p:sp>
    </p:spTree>
    <p:extLst>
      <p:ext uri="{BB962C8B-B14F-4D97-AF65-F5344CB8AC3E}">
        <p14:creationId xmlns:p14="http://schemas.microsoft.com/office/powerpoint/2010/main" val="134291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814" y="61156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u="sng" dirty="0" smtClean="0"/>
              <a:t>시작화</a:t>
            </a:r>
            <a:r>
              <a:rPr lang="ko-KR" altLang="en-US" sz="3200" i="1" u="sng" dirty="0"/>
              <a:t>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3187"/>
            <a:ext cx="6858000" cy="3857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33256" y="861791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u="sng" dirty="0" smtClean="0"/>
              <a:t>홈 화면</a:t>
            </a:r>
            <a:endParaRPr lang="ko-KR" altLang="en-US" i="1" u="sng" dirty="0"/>
          </a:p>
        </p:txBody>
      </p:sp>
    </p:spTree>
    <p:extLst>
      <p:ext uri="{BB962C8B-B14F-4D97-AF65-F5344CB8AC3E}">
        <p14:creationId xmlns:p14="http://schemas.microsoft.com/office/powerpoint/2010/main" val="5164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1156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u="sng" dirty="0" smtClean="0"/>
              <a:t>주요화면</a:t>
            </a:r>
            <a:endParaRPr lang="ko-KR" altLang="en-US" sz="3200" i="1" u="sng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59" y="2267744"/>
            <a:ext cx="4511158" cy="24014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29200" y="490230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 후</a:t>
            </a:r>
            <a:endParaRPr lang="ko-KR" altLang="en-US" dirty="0"/>
          </a:p>
        </p:txBody>
      </p:sp>
      <p:cxnSp>
        <p:nvCxnSpPr>
          <p:cNvPr id="7" name="꺾인 연결선 6"/>
          <p:cNvCxnSpPr/>
          <p:nvPr/>
        </p:nvCxnSpPr>
        <p:spPr>
          <a:xfrm>
            <a:off x="3933055" y="3994214"/>
            <a:ext cx="1296144" cy="1041554"/>
          </a:xfrm>
          <a:prstGeom prst="bentConnector3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/>
          <p:nvPr/>
        </p:nvCxnSpPr>
        <p:spPr>
          <a:xfrm rot="10800000" flipV="1">
            <a:off x="3742738" y="5246515"/>
            <a:ext cx="1486462" cy="1216324"/>
          </a:xfrm>
          <a:prstGeom prst="bentConnector3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20" y="5455240"/>
            <a:ext cx="3189317" cy="20101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59457" y="7956376"/>
            <a:ext cx="4523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인증을 통하여 해당 유저의 권한 </a:t>
            </a:r>
            <a:r>
              <a:rPr lang="en-US" altLang="ko-KR" dirty="0" smtClean="0"/>
              <a:t>ON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22852" y="8850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u="sng" dirty="0" smtClean="0"/>
              <a:t>회원가</a:t>
            </a:r>
            <a:r>
              <a:rPr lang="ko-KR" altLang="en-US" i="1" u="sng" dirty="0"/>
              <a:t>입</a:t>
            </a:r>
          </a:p>
        </p:txBody>
      </p:sp>
    </p:spTree>
    <p:extLst>
      <p:ext uri="{BB962C8B-B14F-4D97-AF65-F5344CB8AC3E}">
        <p14:creationId xmlns:p14="http://schemas.microsoft.com/office/powerpoint/2010/main" val="206447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68356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u="sng" dirty="0" smtClean="0"/>
              <a:t>주요화면</a:t>
            </a:r>
            <a:endParaRPr lang="ko-KR" altLang="en-US" sz="3200" i="1" u="sng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140" y="2987824"/>
            <a:ext cx="3591426" cy="22672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05263" y="890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u="sng" dirty="0" smtClean="0"/>
              <a:t>로그인</a:t>
            </a:r>
            <a:endParaRPr lang="ko-KR" altLang="en-US" i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513743" y="5807367"/>
            <a:ext cx="42162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인증이 되지 않은 유저나</a:t>
            </a:r>
            <a:endParaRPr lang="en-US" altLang="ko-KR" dirty="0" smtClean="0"/>
          </a:p>
          <a:p>
            <a:r>
              <a:rPr lang="ko-KR" altLang="en-US" dirty="0" smtClean="0"/>
              <a:t>관리자 권한을 </a:t>
            </a:r>
            <a:r>
              <a:rPr lang="ko-KR" altLang="en-US" dirty="0" err="1" smtClean="0"/>
              <a:t>부여받지</a:t>
            </a:r>
            <a:r>
              <a:rPr lang="ko-KR" altLang="en-US" dirty="0" smtClean="0"/>
              <a:t> 못한 계정은</a:t>
            </a:r>
            <a:endParaRPr lang="en-US" altLang="ko-KR" dirty="0" smtClean="0"/>
          </a:p>
          <a:p>
            <a:r>
              <a:rPr lang="en-US" altLang="ko-KR" dirty="0" smtClean="0"/>
              <a:t>Spring-Security</a:t>
            </a:r>
            <a:r>
              <a:rPr lang="ko-KR" altLang="en-US" dirty="0" smtClean="0"/>
              <a:t>를 통하여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차단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72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68356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u="sng" dirty="0" smtClean="0"/>
              <a:t>주요화</a:t>
            </a:r>
            <a:r>
              <a:rPr lang="ko-KR" altLang="en-US" sz="3200" i="1" u="sng" dirty="0"/>
              <a:t>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63587" y="899011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u="sng" dirty="0" smtClean="0"/>
              <a:t>관리자 페이지</a:t>
            </a:r>
            <a:endParaRPr lang="ko-KR" altLang="en-US" i="1" u="sng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8" y="2267744"/>
            <a:ext cx="6858000" cy="3857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5896"/>
            <a:ext cx="6858000" cy="3857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640" y="5802203"/>
            <a:ext cx="3704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 페이지에서는 </a:t>
            </a:r>
            <a:endParaRPr lang="en-US" altLang="ko-KR" dirty="0" smtClean="0"/>
          </a:p>
          <a:p>
            <a:r>
              <a:rPr lang="ko-KR" altLang="en-US" dirty="0" smtClean="0"/>
              <a:t>등록된 유저 계정을 관리할 수 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89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눈금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</TotalTime>
  <Words>151</Words>
  <Application>Microsoft Office PowerPoint</Application>
  <PresentationFormat>화면 슬라이드 쇼(4:3)</PresentationFormat>
  <Paragraphs>60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도시</vt:lpstr>
      <vt:lpstr>MY 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https://github.com/atakage/Shop_Project/tree/master/SpMVC27_SecureV5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PROJECT</dc:title>
  <dc:creator>505-16</dc:creator>
  <cp:lastModifiedBy>505-16</cp:lastModifiedBy>
  <cp:revision>13</cp:revision>
  <dcterms:created xsi:type="dcterms:W3CDTF">2020-04-21T02:18:33Z</dcterms:created>
  <dcterms:modified xsi:type="dcterms:W3CDTF">2020-04-23T06:43:51Z</dcterms:modified>
</cp:coreProperties>
</file>